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A60-1A64-4ABF-999F-AF6484C479E9}" type="datetimeFigureOut">
              <a:rPr lang="hu-HU" smtClean="0"/>
              <a:t>2017. 11. 27.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982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A60-1A64-4ABF-999F-AF6484C479E9}" type="datetimeFigureOut">
              <a:rPr lang="hu-HU" smtClean="0"/>
              <a:t>2017. 11. 27.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478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A60-1A64-4ABF-999F-AF6484C479E9}" type="datetimeFigureOut">
              <a:rPr lang="hu-HU" smtClean="0"/>
              <a:t>2017. 11. 27.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267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A60-1A64-4ABF-999F-AF6484C479E9}" type="datetimeFigureOut">
              <a:rPr lang="hu-HU" smtClean="0"/>
              <a:t>2017. 11. 27.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55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A60-1A64-4ABF-999F-AF6484C479E9}" type="datetimeFigureOut">
              <a:rPr lang="hu-HU" smtClean="0"/>
              <a:t>2017. 11. 27.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80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A60-1A64-4ABF-999F-AF6484C479E9}" type="datetimeFigureOut">
              <a:rPr lang="hu-HU" smtClean="0"/>
              <a:t>2017. 11. 27.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507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A60-1A64-4ABF-999F-AF6484C479E9}" type="datetimeFigureOut">
              <a:rPr lang="hu-HU" smtClean="0"/>
              <a:t>2017. 11. 27.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685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A60-1A64-4ABF-999F-AF6484C479E9}" type="datetimeFigureOut">
              <a:rPr lang="hu-HU" smtClean="0"/>
              <a:t>2017. 11. 27.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178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A60-1A64-4ABF-999F-AF6484C479E9}" type="datetimeFigureOut">
              <a:rPr lang="hu-HU" smtClean="0"/>
              <a:t>2017. 11. 27.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780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A60-1A64-4ABF-999F-AF6484C479E9}" type="datetimeFigureOut">
              <a:rPr lang="hu-HU" smtClean="0"/>
              <a:t>2017. 11. 27.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579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FA60-1A64-4ABF-999F-AF6484C479E9}" type="datetimeFigureOut">
              <a:rPr lang="hu-HU" smtClean="0"/>
              <a:t>2017. 11. 27.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773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DFA60-1A64-4ABF-999F-AF6484C479E9}" type="datetimeFigureOut">
              <a:rPr lang="hu-HU" smtClean="0"/>
              <a:t>2017. 11. 27.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B6E1E-F3AB-4D7F-A216-5149DBBEB8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45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Komponensek</a:t>
            </a:r>
          </a:p>
        </p:txBody>
      </p:sp>
    </p:spTree>
    <p:extLst>
      <p:ext uri="{BB962C8B-B14F-4D97-AF65-F5344CB8AC3E}">
        <p14:creationId xmlns:p14="http://schemas.microsoft.com/office/powerpoint/2010/main" val="51196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Portok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Logikai egység (pl. </a:t>
            </a:r>
            <a:r>
              <a:rPr lang="hu-HU" dirty="0" err="1"/>
              <a:t>class</a:t>
            </a:r>
            <a:r>
              <a:rPr lang="hu-HU" dirty="0"/>
              <a:t>) adattagja, kommunikációs pontot reprezentál</a:t>
            </a:r>
          </a:p>
          <a:p>
            <a:r>
              <a:rPr lang="hu-HU" dirty="0"/>
              <a:t>Lehet egy primitív típus is akár (int), de lehet típusozni valamilyen interfésszel is -&gt; ez van a mi esetünkben is</a:t>
            </a:r>
          </a:p>
          <a:p>
            <a:r>
              <a:rPr lang="hu-HU" dirty="0"/>
              <a:t>A szolgáltatott interfésszel típusozzuk, az elvárt interfészt pedig használja az adott port. </a:t>
            </a:r>
          </a:p>
          <a:p>
            <a:r>
              <a:rPr lang="hu-HU" dirty="0"/>
              <a:t>A szolgáltatott interface azt mondja meg, milyen üzeneteket fogadhatunk (receve), az elvárt, hogy milyeneket küldhetünk (send)</a:t>
            </a:r>
          </a:p>
        </p:txBody>
      </p:sp>
    </p:spTree>
    <p:extLst>
      <p:ext uri="{BB962C8B-B14F-4D97-AF65-F5344CB8AC3E}">
        <p14:creationId xmlns:p14="http://schemas.microsoft.com/office/powerpoint/2010/main" val="204603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Port típusai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Behavior</a:t>
            </a:r>
            <a:r>
              <a:rPr lang="hu-HU" dirty="0"/>
              <a:t> port:</a:t>
            </a:r>
          </a:p>
          <a:p>
            <a:r>
              <a:rPr lang="hu-HU" dirty="0"/>
              <a:t>Össze van kötve az objektum állapotgépével</a:t>
            </a:r>
          </a:p>
          <a:p>
            <a:r>
              <a:rPr lang="hu-HU" dirty="0"/>
              <a:t>Végső soron egy behavior portba futnak be az üzenetek</a:t>
            </a:r>
          </a:p>
          <a:p>
            <a:r>
              <a:rPr lang="hu-HU" dirty="0"/>
              <a:t>Átmeneteknél egy új dimenzió, hogy melyik portról jött az üzenet. (UML-ben többet is felsorolhatunk, txtUML-ben csak egyet..)</a:t>
            </a:r>
          </a:p>
          <a:p>
            <a:r>
              <a:rPr lang="hu-HU" dirty="0"/>
              <a:t>Port: Nincs összekötve az objektum állapotgépével</a:t>
            </a:r>
          </a:p>
          <a:p>
            <a:r>
              <a:rPr lang="hu-HU" dirty="0"/>
              <a:t>Általában két komponens között tartja a kapcsolatot, és lefele delegál. (Mivel üzenet fogadásnál nem tud állapotgép felé közvetíteni üzenetet, így csak egy belső komponens </a:t>
            </a:r>
            <a:r>
              <a:rPr lang="hu-HU" dirty="0" err="1"/>
              <a:t>portjára</a:t>
            </a:r>
            <a:r>
              <a:rPr lang="hu-HU" dirty="0"/>
              <a:t> tud)</a:t>
            </a:r>
          </a:p>
        </p:txBody>
      </p:sp>
    </p:spTree>
    <p:extLst>
      <p:ext uri="{BB962C8B-B14F-4D97-AF65-F5344CB8AC3E}">
        <p14:creationId xmlns:p14="http://schemas.microsoft.com/office/powerpoint/2010/main" val="344793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Connectinok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Kétféle kapcsolat létezik: Delegation, illetve assembly</a:t>
            </a:r>
          </a:p>
          <a:p>
            <a:r>
              <a:rPr lang="hu-HU" dirty="0"/>
              <a:t>Delegation: Azonos interfészű portokat köt össze, amikor egy portra küldünk egy üzenetet, azt delegálja a a kapcsolat másik végén lévő port számára. Szülő és gyerek között állhat fent.</a:t>
            </a:r>
          </a:p>
          <a:p>
            <a:r>
              <a:rPr lang="hu-HU" dirty="0"/>
              <a:t>Assmebly: A szolgáltott és elválrt interfészeknek azonosnak kell lennie. (Ami az egyik oldalon az elvárt, a másik oldalon a szolgáltaott interfész) Kölcsönös kommunikáció valósul meg. Azonos szinten lévő komponensek között állhat csak fent.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799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99545" y="1119352"/>
            <a:ext cx="7330965" cy="4706340"/>
            <a:chOff x="1416675" y="772733"/>
            <a:chExt cx="9166299" cy="4958366"/>
          </a:xfrm>
        </p:grpSpPr>
        <p:sp>
          <p:nvSpPr>
            <p:cNvPr id="4" name="Rectangle 3"/>
            <p:cNvSpPr/>
            <p:nvPr/>
          </p:nvSpPr>
          <p:spPr>
            <a:xfrm>
              <a:off x="1416675" y="772733"/>
              <a:ext cx="9092485" cy="49583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90952" y="2695903"/>
              <a:ext cx="2144110" cy="1119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572448" y="2663182"/>
              <a:ext cx="2180896" cy="1119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37993" y="3102144"/>
              <a:ext cx="394138" cy="299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29447" y="3114245"/>
              <a:ext cx="394138" cy="299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540279" y="3114245"/>
              <a:ext cx="394138" cy="299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60439" y="772733"/>
              <a:ext cx="1657617" cy="810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4400" dirty="0"/>
                <a:t>Server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94295" y="2660117"/>
              <a:ext cx="1289178" cy="810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4400" dirty="0"/>
                <a:t>SC2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55127" y="2568250"/>
              <a:ext cx="1289178" cy="810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4400" dirty="0"/>
                <a:t>SC1</a:t>
              </a:r>
            </a:p>
          </p:txBody>
        </p:sp>
        <p:cxnSp>
          <p:nvCxnSpPr>
            <p:cNvPr id="14" name="Straight Connector 13"/>
            <p:cNvCxnSpPr>
              <a:stCxn id="7" idx="3"/>
              <a:endCxn id="8" idx="1"/>
            </p:cNvCxnSpPr>
            <p:nvPr/>
          </p:nvCxnSpPr>
          <p:spPr>
            <a:xfrm>
              <a:off x="4832131" y="3251916"/>
              <a:ext cx="1497316" cy="12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3"/>
              <a:endCxn id="19" idx="1"/>
            </p:cNvCxnSpPr>
            <p:nvPr/>
          </p:nvCxnSpPr>
          <p:spPr>
            <a:xfrm>
              <a:off x="8934417" y="3264017"/>
              <a:ext cx="12544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188836" y="3114245"/>
              <a:ext cx="394138" cy="299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29865" y="3294954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Assembly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95100" y="3378895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Delegation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9717925" y="2637705"/>
            <a:ext cx="2263643" cy="1751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8" name="Rectangle 27"/>
          <p:cNvSpPr/>
          <p:nvPr/>
        </p:nvSpPr>
        <p:spPr>
          <a:xfrm>
            <a:off x="9513796" y="3341849"/>
            <a:ext cx="393365" cy="28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extBox 28"/>
          <p:cNvSpPr txBox="1"/>
          <p:nvPr/>
        </p:nvSpPr>
        <p:spPr>
          <a:xfrm>
            <a:off x="10096398" y="2959795"/>
            <a:ext cx="1506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/>
              <a:t>Client</a:t>
            </a:r>
          </a:p>
        </p:txBody>
      </p:sp>
      <p:cxnSp>
        <p:nvCxnSpPr>
          <p:cNvPr id="31" name="Straight Connector 30"/>
          <p:cNvCxnSpPr>
            <a:stCxn id="19" idx="3"/>
            <a:endCxn id="28" idx="1"/>
          </p:cNvCxnSpPr>
          <p:nvPr/>
        </p:nvCxnSpPr>
        <p:spPr>
          <a:xfrm>
            <a:off x="7630510" y="3484009"/>
            <a:ext cx="1883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86531" y="3464814"/>
            <a:ext cx="860505" cy="350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1735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41" y="0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UML-es reprezentáció nehézségek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841" y="1076762"/>
            <a:ext cx="10515600" cy="5624827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Nincs olyan akció, amely a portra küld üzenetet. Azonban a send object </a:t>
            </a:r>
            <a:r>
              <a:rPr lang="hu-HU" dirty="0" err="1"/>
              <a:t>action-nek</a:t>
            </a:r>
            <a:r>
              <a:rPr lang="hu-HU" dirty="0"/>
              <a:t> megadhatunk egy portot, amin keresztül üzenetet szeretnénk küldeni. Másik alternatíva, hogy a </a:t>
            </a:r>
            <a:r>
              <a:rPr lang="hu-HU" dirty="0" err="1"/>
              <a:t>tartget</a:t>
            </a:r>
            <a:r>
              <a:rPr lang="hu-HU" dirty="0"/>
              <a:t> maga a port, mint </a:t>
            </a:r>
            <a:r>
              <a:rPr lang="hu-HU" dirty="0" err="1"/>
              <a:t>property</a:t>
            </a:r>
            <a:r>
              <a:rPr lang="hu-HU" dirty="0"/>
              <a:t>. </a:t>
            </a:r>
          </a:p>
          <a:p>
            <a:r>
              <a:rPr lang="hu-HU" dirty="0" err="1"/>
              <a:t>Connect</a:t>
            </a:r>
            <a:r>
              <a:rPr lang="hu-HU" dirty="0"/>
              <a:t>: Több lehetséges implementáció, kérdéses, hogy melyik a helyes</a:t>
            </a:r>
          </a:p>
          <a:p>
            <a:r>
              <a:rPr lang="hu-HU" dirty="0"/>
              <a:t>Értékül adjuk egymásnak a két portot, amit össze akarunk kötni (mivel a port </a:t>
            </a:r>
            <a:r>
              <a:rPr lang="hu-HU" dirty="0" err="1"/>
              <a:t>property</a:t>
            </a:r>
            <a:r>
              <a:rPr lang="hu-HU" dirty="0"/>
              <a:t>, így megtehetjük): Techinkailag lehetséges, de helytelen, nem vesszük figyelembe a </a:t>
            </a:r>
            <a:r>
              <a:rPr lang="hu-HU" dirty="0" err="1"/>
              <a:t>connectort</a:t>
            </a:r>
            <a:r>
              <a:rPr lang="hu-HU" dirty="0"/>
              <a:t>. (ez van most implementálva)</a:t>
            </a:r>
          </a:p>
          <a:p>
            <a:r>
              <a:rPr lang="hu-HU" dirty="0"/>
              <a:t>Automatikusan generáljuk a connectecet a connectorok és struktúra alapján, ergo UML-be meg sem jelenik explicit a connect. (Nem mindig egyértelmű ez a struktúra nálunk..)</a:t>
            </a:r>
          </a:p>
          <a:p>
            <a:r>
              <a:rPr lang="hu-HU" dirty="0"/>
              <a:t>A szabvány szerint egy connector tipusozható egy asszocicióval (Probléma: mi ez az </a:t>
            </a:r>
            <a:r>
              <a:rPr lang="hu-HU" dirty="0" err="1"/>
              <a:t>asszociűció</a:t>
            </a:r>
            <a:r>
              <a:rPr lang="hu-HU" dirty="0"/>
              <a:t>?) -&gt; Ekkor gond nélkül megy a connect, mivel a creat link akció működik</a:t>
            </a:r>
          </a:p>
          <a:p>
            <a:r>
              <a:rPr lang="hu-HU" dirty="0"/>
              <a:t>Jelenleg 1-1 port asszociációkat támogatunk</a:t>
            </a:r>
          </a:p>
        </p:txBody>
      </p:sp>
    </p:spTree>
    <p:extLst>
      <p:ext uri="{BB962C8B-B14F-4D97-AF65-F5344CB8AC3E}">
        <p14:creationId xmlns:p14="http://schemas.microsoft.com/office/powerpoint/2010/main" val="399701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79075D-9971-4C50-9125-D1908166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Miért jók a portok?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976F14-D60B-47A9-94DE-8F2C3E39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Teljesen függetlenít egy komponenst a külvilágtól</a:t>
            </a:r>
          </a:p>
          <a:p>
            <a:r>
              <a:rPr lang="hu-HU" dirty="0"/>
              <a:t>Explicit asszociációk helyett </a:t>
            </a:r>
            <a:r>
              <a:rPr lang="hu-HU" dirty="0" err="1"/>
              <a:t>connectorok</a:t>
            </a:r>
            <a:r>
              <a:rPr lang="hu-HU" dirty="0"/>
              <a:t>, melynek a végpontja változhat</a:t>
            </a:r>
          </a:p>
          <a:p>
            <a:r>
              <a:rPr lang="hu-HU" dirty="0"/>
              <a:t>Nincs közvetlen referencia egy objektumra Az álom az volt, hogy kommunikációs protokoll legyen akár testre szabható (pl. </a:t>
            </a:r>
            <a:r>
              <a:rPr lang="hu-HU" dirty="0" err="1"/>
              <a:t>socet</a:t>
            </a:r>
            <a:r>
              <a:rPr lang="hu-HU" dirty="0"/>
              <a:t>)</a:t>
            </a:r>
          </a:p>
          <a:p>
            <a:r>
              <a:rPr lang="hu-HU" dirty="0"/>
              <a:t>Probléma: a szülőnek mindig van referenciája a gyerek objektumra a szabvány szerint, így szinkronhívások lehetnek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555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454</Words>
  <Application>Microsoft Office PowerPoint</Application>
  <PresentationFormat>Szélesvásznú</PresentationFormat>
  <Paragraphs>36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Komponensek</vt:lpstr>
      <vt:lpstr>Portok</vt:lpstr>
      <vt:lpstr>Port típusai</vt:lpstr>
      <vt:lpstr>Connectinok</vt:lpstr>
      <vt:lpstr>PowerPoint-bemutató</vt:lpstr>
      <vt:lpstr>UML-es reprezentáció nehézségek</vt:lpstr>
      <vt:lpstr>Miért jók a portok?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Komponensek</dc:title>
  <dc:creator>Nagy, Andras (AM)</dc:creator>
  <cp:lastModifiedBy>Imola</cp:lastModifiedBy>
  <cp:revision>23</cp:revision>
  <dcterms:created xsi:type="dcterms:W3CDTF">2017-11-23T12:14:03Z</dcterms:created>
  <dcterms:modified xsi:type="dcterms:W3CDTF">2017-11-27T18:22:29Z</dcterms:modified>
</cp:coreProperties>
</file>