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Kép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Kép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Kép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hu-H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BF3785F-7362-4487-A2AE-EB2BFCE1806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LevelMintaszöveg szerkesztése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szint</a:t>
            </a:r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szint</a:t>
            </a:r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szint</a:t>
            </a:r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szint</a:t>
            </a:r>
            <a:endParaRPr lang="hu-H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E264AD-E142-43EC-B55B-E4E2D8ED590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09760" y="465840"/>
            <a:ext cx="9143640" cy="119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hu-H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Introductory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978840" y="1837440"/>
            <a:ext cx="9143640" cy="495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Purpose of object analysis: identify the objects, classes, operations, messages, events, activities, use-cases in the system.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different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stretgeis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the analysis (see the previous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presentaion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presenation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 consider only six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startgies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(Identify real-word items, physical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key concepts, transaction, visual elements, control elements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staregy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two case study for this: The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Vhiechle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Detector and The Coyote Mission Planning and Control System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9265298" y="251927"/>
            <a:ext cx="22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Author</a:t>
            </a:r>
            <a:r>
              <a:rPr lang="hu-HU" dirty="0"/>
              <a:t>: Nagy András (HDPCPI)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Merge Models from the Various Strategies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8760" y="1690560"/>
            <a:ext cx="1008432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together the different models that have arisen from the application of the different strategies.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resulting the use-case collaborations should be on a single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18760" y="3497760"/>
            <a:ext cx="10312920" cy="39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ask the following questions: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strategy worked best for you, and why?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strategy worked the least well for you, and why?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some strategies seem to be better identifying elements in one problem or the other?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combination of strategies do you think will be most effective for you?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hu-H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Looking</a:t>
            </a:r>
            <a:r>
              <a:rPr lang="hu-H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hu-H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ahead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startegies are only partially ortogonal.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model analysis corresponds to the idea of paltform independent model in the OMG’s model-driven architecture. (MDA)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optimaztion intention or technology selections result in different platform specific models from the same platform independent model.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approach insulates you from technology churn and increases the interoperability of your system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systems that have a long life the </a:t>
            </a:r>
            <a:r>
              <a:rPr lang="hu-H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MDA</a:t>
            </a: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approach is both highly practical and effective.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real-word items and physical devices strtegy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thet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reprsents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manifestation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world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phisical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part of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Detector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devices</a:t>
            </a:r>
            <a:r>
              <a:rPr lang="hu-H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subsurface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inductors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above-surface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infrared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and,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above-surface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radars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).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Acquisition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optical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FLIR (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forward-looking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infrared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and SAR (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synthetic-aperture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radar)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150000"/>
              </a:lnSpc>
            </a:pP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real-word items and physical devices strtegy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Indructor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radars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wired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wireless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seonsors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it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enegery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emmited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it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shaell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 a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painting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reflection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geadher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Apply Key Concepts and Transaction Strategies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56000" y="1825560"/>
            <a:ext cx="10597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Oppsite of real-world strategy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essential concepts of a domain of discourse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 an account in a banking system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Transaction: Reification of an interaction between objects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 A withdrawal from a bank account is a transactional object.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Identify Visual Elements and Scenarios Strategies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 startegy is related to Scenarios strtagey (during considering a scenario we should gadher interfaces for the sceanrios)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easisest way to create a working collaboration of classes to realize an use case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small systems (like </a:t>
            </a:r>
            <a:r>
              <a:rPr lang="hu-H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RTLC</a:t>
            </a: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system-level use cases are used while in bigger system subsystem-level user cases are used.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elaboration is able to done in-line or by 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9419" y="-51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seqence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diagram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eloberation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Kép 88"/>
          <p:cNvPicPr/>
          <p:nvPr/>
        </p:nvPicPr>
        <p:blipFill>
          <a:blip r:embed="rId2"/>
          <a:stretch/>
        </p:blipFill>
        <p:spPr>
          <a:xfrm>
            <a:off x="2722408" y="1273680"/>
            <a:ext cx="6942240" cy="558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75402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High-level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elaborated</a:t>
            </a: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u-H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Kép 90"/>
          <p:cNvPicPr/>
          <p:nvPr/>
        </p:nvPicPr>
        <p:blipFill>
          <a:blip r:embed="rId2"/>
          <a:stretch/>
        </p:blipFill>
        <p:spPr>
          <a:xfrm>
            <a:off x="2286000" y="1188720"/>
            <a:ext cx="8229600" cy="562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Object-level scenario elaboration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uncover objects, services and parameters.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information necessary to perform this service?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proper interfaces necessary to perform this service?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responsibility to perform this service?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Object-level scenario elaboration</a:t>
            </a:r>
            <a:endParaRPr lang="hu-H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objects, services, and relations to detail this scenario.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at the beginning of the scenario, or somewhere in the middle—perhaps</a:t>
            </a: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u-H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relevant classes to a class diagram, filling in the operation calls and event receptions to handle the message, attributes.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640</Words>
  <Application>Microsoft Office PowerPoint</Application>
  <PresentationFormat>Szélesvásznú</PresentationFormat>
  <Paragraphs>54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</dc:title>
  <dc:subject/>
  <dc:creator>Nagy András</dc:creator>
  <dc:description/>
  <cp:lastModifiedBy>Nagy András</cp:lastModifiedBy>
  <cp:revision>19</cp:revision>
  <dcterms:created xsi:type="dcterms:W3CDTF">2016-11-20T12:52:27Z</dcterms:created>
  <dcterms:modified xsi:type="dcterms:W3CDTF">2016-11-30T12:07:08Z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