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106" d="100"/>
          <a:sy n="106" d="100"/>
        </p:scale>
        <p:origin x="8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 smtClean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 smtClean="0"/>
              <a:t>Click to edit Alcím</a:t>
            </a:r>
          </a:p>
          <a:p>
            <a:pPr lvl="0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2014.10.15.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4419600" cy="1440160"/>
          </a:xfrm>
        </p:spPr>
        <p:txBody>
          <a:bodyPr/>
          <a:lstStyle/>
          <a:p>
            <a:r>
              <a:rPr lang="hu-HU" dirty="0" smtClean="0"/>
              <a:t>PREZENTÁCIÓ</a:t>
            </a:r>
            <a:br>
              <a:rPr lang="hu-HU" dirty="0" smtClean="0"/>
            </a:br>
            <a:r>
              <a:rPr lang="hu-HU" dirty="0" smtClean="0"/>
              <a:t>CÍMSOR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hu-HU" sz="1400" dirty="0" err="1"/>
              <a:t>Lorem</a:t>
            </a:r>
            <a:r>
              <a:rPr lang="hu-HU" sz="1400" dirty="0"/>
              <a:t> </a:t>
            </a:r>
            <a:r>
              <a:rPr lang="hu-HU" sz="1400" dirty="0" err="1"/>
              <a:t>ipsum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, </a:t>
            </a:r>
            <a:r>
              <a:rPr lang="hu-HU" sz="1400" dirty="0" err="1"/>
              <a:t>consectetur</a:t>
            </a:r>
            <a:r>
              <a:rPr lang="hu-HU" sz="1400" dirty="0"/>
              <a:t> </a:t>
            </a:r>
            <a:r>
              <a:rPr lang="hu-HU" sz="1400" dirty="0" err="1"/>
              <a:t>adipiscing</a:t>
            </a:r>
            <a:r>
              <a:rPr lang="hu-HU" sz="1400" dirty="0"/>
              <a:t> elit. </a:t>
            </a:r>
            <a:r>
              <a:rPr lang="hu-HU" sz="1400" dirty="0" err="1"/>
              <a:t>Curabitur</a:t>
            </a:r>
            <a:r>
              <a:rPr lang="hu-HU" sz="1400" dirty="0"/>
              <a:t> </a:t>
            </a:r>
            <a:r>
              <a:rPr lang="hu-HU" sz="1400" dirty="0" err="1"/>
              <a:t>nec</a:t>
            </a:r>
            <a:r>
              <a:rPr lang="hu-HU" sz="1400" dirty="0"/>
              <a:t> </a:t>
            </a:r>
            <a:r>
              <a:rPr lang="hu-HU" sz="1400" dirty="0" err="1"/>
              <a:t>nisi</a:t>
            </a:r>
            <a:r>
              <a:rPr lang="hu-HU" sz="1400" dirty="0"/>
              <a:t> </a:t>
            </a:r>
            <a:r>
              <a:rPr lang="hu-HU" sz="1400" dirty="0" err="1"/>
              <a:t>vestibulum</a:t>
            </a:r>
            <a:r>
              <a:rPr lang="hu-HU" sz="1400" dirty="0"/>
              <a:t>, </a:t>
            </a:r>
            <a:r>
              <a:rPr lang="hu-HU" sz="1400" dirty="0" err="1"/>
              <a:t>interdum</a:t>
            </a:r>
            <a:r>
              <a:rPr lang="hu-HU" sz="1400" dirty="0"/>
              <a:t> </a:t>
            </a:r>
            <a:r>
              <a:rPr lang="hu-HU" sz="1400" dirty="0" err="1"/>
              <a:t>leo</a:t>
            </a:r>
            <a:r>
              <a:rPr lang="hu-HU" sz="1400" dirty="0"/>
              <a:t> vitae, </a:t>
            </a:r>
            <a:r>
              <a:rPr lang="hu-HU" sz="1400" dirty="0" err="1"/>
              <a:t>consequat</a:t>
            </a:r>
            <a:r>
              <a:rPr lang="hu-HU" sz="1400" dirty="0"/>
              <a:t> </a:t>
            </a:r>
            <a:r>
              <a:rPr lang="hu-HU" sz="1400" dirty="0" err="1"/>
              <a:t>ligula</a:t>
            </a:r>
            <a:r>
              <a:rPr lang="hu-HU" sz="1400" dirty="0"/>
              <a:t>. </a:t>
            </a:r>
            <a:r>
              <a:rPr lang="hu-HU" sz="1400" dirty="0" err="1"/>
              <a:t>Mauris</a:t>
            </a:r>
            <a:r>
              <a:rPr lang="hu-HU" sz="1400" dirty="0"/>
              <a:t> </a:t>
            </a:r>
            <a:r>
              <a:rPr lang="hu-HU" sz="1400" dirty="0" err="1"/>
              <a:t>ultrices</a:t>
            </a:r>
            <a:r>
              <a:rPr lang="hu-HU" sz="1400" dirty="0"/>
              <a:t> elit vitae </a:t>
            </a:r>
            <a:r>
              <a:rPr lang="hu-HU" sz="1400" dirty="0" err="1"/>
              <a:t>metus</a:t>
            </a:r>
            <a:r>
              <a:rPr lang="hu-HU" sz="1400" dirty="0"/>
              <a:t> </a:t>
            </a:r>
            <a:r>
              <a:rPr lang="hu-HU" sz="1400" dirty="0" err="1"/>
              <a:t>pellentesque</a:t>
            </a:r>
            <a:r>
              <a:rPr lang="hu-HU" sz="1400" dirty="0"/>
              <a:t>,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 </a:t>
            </a:r>
            <a:r>
              <a:rPr lang="hu-HU" sz="1400" dirty="0" err="1"/>
              <a:t>vulputate</a:t>
            </a:r>
            <a:r>
              <a:rPr lang="hu-HU" sz="1400" dirty="0"/>
              <a:t> </a:t>
            </a:r>
            <a:r>
              <a:rPr lang="hu-HU" sz="1400" dirty="0" err="1"/>
              <a:t>nisl</a:t>
            </a:r>
            <a:r>
              <a:rPr lang="hu-HU" sz="1400" dirty="0"/>
              <a:t> </a:t>
            </a:r>
            <a:r>
              <a:rPr lang="hu-HU" sz="1400" dirty="0" err="1"/>
              <a:t>commodo</a:t>
            </a:r>
            <a:r>
              <a:rPr lang="hu-HU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</a:p>
          <a:p>
            <a:pPr lvl="1"/>
            <a:r>
              <a:rPr lang="hu-HU" sz="1400" i="1" dirty="0" err="1"/>
              <a:t>Quat</a:t>
            </a:r>
            <a:r>
              <a:rPr lang="hu-HU" sz="1400" i="1" dirty="0"/>
              <a:t> </a:t>
            </a:r>
            <a:r>
              <a:rPr lang="hu-HU" sz="1400" i="1" dirty="0" err="1"/>
              <a:t>ligula</a:t>
            </a:r>
            <a:r>
              <a:rPr lang="hu-HU" sz="1400" i="1" dirty="0"/>
              <a:t>. </a:t>
            </a:r>
            <a:r>
              <a:rPr lang="hu-HU" sz="1400" i="1" dirty="0" err="1"/>
              <a:t>Mauris</a:t>
            </a:r>
            <a:r>
              <a:rPr lang="hu-HU" sz="1400" i="1" dirty="0"/>
              <a:t> </a:t>
            </a:r>
            <a:r>
              <a:rPr lang="hu-HU" sz="1400" i="1" dirty="0" err="1"/>
              <a:t>ultrices</a:t>
            </a:r>
            <a:r>
              <a:rPr lang="hu-HU" sz="1400" i="1" dirty="0"/>
              <a:t> elit vitae </a:t>
            </a:r>
            <a:r>
              <a:rPr lang="hu-HU" sz="1400" i="1" dirty="0" err="1"/>
              <a:t>metus</a:t>
            </a:r>
            <a:r>
              <a:rPr lang="hu-HU" sz="1400" i="1" dirty="0"/>
              <a:t> </a:t>
            </a:r>
            <a:r>
              <a:rPr lang="hu-HU" sz="1400" i="1" dirty="0" err="1"/>
              <a:t>pellentesque</a:t>
            </a:r>
            <a:endParaRPr lang="hu-HU" sz="1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Bullet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</a:p>
          <a:p>
            <a:pPr lvl="1"/>
            <a:r>
              <a:rPr lang="hu-HU" sz="1400" cap="all" dirty="0" err="1"/>
              <a:t>Quat</a:t>
            </a:r>
            <a:r>
              <a:rPr lang="hu-HU" sz="1400" cap="all" dirty="0"/>
              <a:t> </a:t>
            </a:r>
            <a:r>
              <a:rPr lang="hu-HU" sz="1400" cap="all" dirty="0" err="1"/>
              <a:t>LiguLa</a:t>
            </a:r>
            <a:r>
              <a:rPr lang="hu-HU" sz="1400" cap="all" dirty="0"/>
              <a:t>. </a:t>
            </a:r>
            <a:r>
              <a:rPr lang="hu-HU" sz="1400" cap="all" dirty="0" err="1"/>
              <a:t>Mauris</a:t>
            </a:r>
            <a:r>
              <a:rPr lang="hu-HU" sz="1400" cap="all" dirty="0"/>
              <a:t> </a:t>
            </a:r>
            <a:r>
              <a:rPr lang="hu-HU" sz="1400" cap="all" dirty="0" err="1"/>
              <a:t>uLtriCes</a:t>
            </a:r>
            <a:r>
              <a:rPr lang="hu-HU" sz="1400" cap="all" dirty="0"/>
              <a:t> </a:t>
            </a:r>
            <a:r>
              <a:rPr lang="hu-HU" sz="1400" cap="all" dirty="0" err="1"/>
              <a:t>eLit</a:t>
            </a:r>
            <a:r>
              <a:rPr lang="hu-HU" sz="1400" cap="all" dirty="0"/>
              <a:t> vitae </a:t>
            </a:r>
            <a:r>
              <a:rPr lang="hu-HU" sz="1400" cap="all" dirty="0" err="1"/>
              <a:t>Metus</a:t>
            </a:r>
            <a:r>
              <a:rPr lang="hu-HU" sz="1400" cap="all" dirty="0"/>
              <a:t> </a:t>
            </a:r>
            <a:r>
              <a:rPr lang="hu-HU" sz="1400" cap="all" dirty="0" err="1"/>
              <a:t>pellentesque</a:t>
            </a:r>
            <a:r>
              <a:rPr lang="hu-HU" sz="1400" cap="all" dirty="0"/>
              <a:t> </a:t>
            </a:r>
          </a:p>
          <a:p>
            <a:pPr lvl="1"/>
            <a:r>
              <a:rPr lang="hu-HU" sz="1400" dirty="0" err="1"/>
              <a:t>Mauris</a:t>
            </a:r>
            <a:r>
              <a:rPr lang="hu-HU" sz="1400" dirty="0"/>
              <a:t> </a:t>
            </a:r>
            <a:r>
              <a:rPr lang="hu-HU" sz="1400" dirty="0" err="1"/>
              <a:t>ultrices</a:t>
            </a:r>
            <a:r>
              <a:rPr lang="hu-HU" sz="1400" dirty="0"/>
              <a:t> elit vitae </a:t>
            </a:r>
            <a:r>
              <a:rPr lang="hu-HU" sz="1400" dirty="0" err="1"/>
              <a:t>metus</a:t>
            </a:r>
            <a:r>
              <a:rPr lang="hu-HU" sz="1400" dirty="0"/>
              <a:t> </a:t>
            </a:r>
            <a:r>
              <a:rPr lang="hu-HU" sz="1400" dirty="0" err="1"/>
              <a:t>pellentesque</a:t>
            </a:r>
            <a:r>
              <a:rPr lang="hu-HU" sz="1400" dirty="0"/>
              <a:t>,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endParaRPr lang="hu-HU" sz="1400" dirty="0"/>
          </a:p>
          <a:p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Dia címsor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5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4419600" cy="1440160"/>
          </a:xfrm>
        </p:spPr>
        <p:txBody>
          <a:bodyPr/>
          <a:lstStyle/>
          <a:p>
            <a:r>
              <a:rPr lang="hu-HU" dirty="0" smtClean="0"/>
              <a:t>KÖSZÖNÖM </a:t>
            </a:r>
            <a:br>
              <a:rPr lang="hu-HU" dirty="0" smtClean="0"/>
            </a:br>
            <a:r>
              <a:rPr lang="hu-HU" dirty="0" smtClean="0"/>
              <a:t>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76</Words>
  <Application>Microsoft Office PowerPoint</Application>
  <PresentationFormat>Diavetítés a képernyőre (4:3 oldalarány)</PresentationFormat>
  <Paragraphs>14</Paragraphs>
  <Slides>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Office-téma</vt:lpstr>
      <vt:lpstr>PREZENTÁCIÓ CÍMSOR</vt:lpstr>
      <vt:lpstr>Dia címsor</vt:lpstr>
      <vt:lpstr>KÖSZÖNÖM  A FIGYELMET!</vt:lpstr>
    </vt:vector>
  </TitlesOfParts>
  <Company>novak.adam@gmail.com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Csaba</cp:lastModifiedBy>
  <cp:revision>41</cp:revision>
  <dcterms:created xsi:type="dcterms:W3CDTF">2014-03-03T11:13:53Z</dcterms:created>
  <dcterms:modified xsi:type="dcterms:W3CDTF">2014-10-15T11:10:39Z</dcterms:modified>
</cp:coreProperties>
</file>