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 id="2147483662" r:id="rId2"/>
  </p:sldMasterIdLst>
  <p:notesMasterIdLst>
    <p:notesMasterId r:id="rId46"/>
  </p:notesMasterIdLst>
  <p:sldIdLst>
    <p:sldId id="256" r:id="rId3"/>
    <p:sldId id="260" r:id="rId4"/>
    <p:sldId id="259" r:id="rId5"/>
    <p:sldId id="261" r:id="rId6"/>
    <p:sldId id="530" r:id="rId7"/>
    <p:sldId id="495" r:id="rId8"/>
    <p:sldId id="496" r:id="rId9"/>
    <p:sldId id="505" r:id="rId10"/>
    <p:sldId id="533" r:id="rId11"/>
    <p:sldId id="498" r:id="rId12"/>
    <p:sldId id="499" r:id="rId13"/>
    <p:sldId id="504" r:id="rId14"/>
    <p:sldId id="503" r:id="rId15"/>
    <p:sldId id="506" r:id="rId16"/>
    <p:sldId id="507" r:id="rId17"/>
    <p:sldId id="510" r:id="rId18"/>
    <p:sldId id="511" r:id="rId19"/>
    <p:sldId id="531" r:id="rId20"/>
    <p:sldId id="508" r:id="rId21"/>
    <p:sldId id="509" r:id="rId22"/>
    <p:sldId id="512" r:id="rId23"/>
    <p:sldId id="526" r:id="rId24"/>
    <p:sldId id="518" r:id="rId25"/>
    <p:sldId id="532" r:id="rId26"/>
    <p:sldId id="516" r:id="rId27"/>
    <p:sldId id="513" r:id="rId28"/>
    <p:sldId id="514" r:id="rId29"/>
    <p:sldId id="515" r:id="rId30"/>
    <p:sldId id="517" r:id="rId31"/>
    <p:sldId id="528" r:id="rId32"/>
    <p:sldId id="519" r:id="rId33"/>
    <p:sldId id="524" r:id="rId34"/>
    <p:sldId id="525" r:id="rId35"/>
    <p:sldId id="520" r:id="rId36"/>
    <p:sldId id="521" r:id="rId37"/>
    <p:sldId id="522" r:id="rId38"/>
    <p:sldId id="523" r:id="rId39"/>
    <p:sldId id="527" r:id="rId40"/>
    <p:sldId id="529" r:id="rId41"/>
    <p:sldId id="500" r:id="rId42"/>
    <p:sldId id="501" r:id="rId43"/>
    <p:sldId id="502" r:id="rId44"/>
    <p:sldId id="257" r:id="rId45"/>
  </p:sldIdLst>
  <p:sldSz cx="12192000" cy="6858000"/>
  <p:notesSz cx="6858000" cy="9144000"/>
  <p:custDataLst>
    <p:tags r:id="rId47"/>
  </p:custDataLst>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defaultTextStyle>
  <p:extLst>
    <p:ext uri="{EFAFB233-063F-42B5-8137-9DF3F51BA10A}">
      <p15:sldGuideLst xmlns:p15="http://schemas.microsoft.com/office/powerpoint/2012/main">
        <p15:guide id="1" orient="horz" pos="216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8CCC"/>
    <a:srgbClr val="FF6600"/>
    <a:srgbClr val="CCFFCC"/>
    <a:srgbClr val="FFFFCC"/>
    <a:srgbClr val="0000FF"/>
    <a:srgbClr val="EC4040"/>
    <a:srgbClr val="002D55"/>
    <a:srgbClr val="000000"/>
    <a:srgbClr val="FF33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9CAF71-2B24-4550-926E-1E74FC71F50F}" v="95" dt="2019-09-29T09:00:42.003"/>
  </p1510:revLst>
</p1510:revInfo>
</file>

<file path=ppt/tableStyles.xml><?xml version="1.0" encoding="utf-8"?>
<a:tblStyleLst xmlns:a="http://schemas.openxmlformats.org/drawingml/2006/main" def="{90651C3A-4460-11DB-9652-00E08161165F}"/>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74481" autoAdjust="0"/>
  </p:normalViewPr>
  <p:slideViewPr>
    <p:cSldViewPr snapToGrid="0">
      <p:cViewPr varScale="1">
        <p:scale>
          <a:sx n="64" d="100"/>
          <a:sy n="64" d="100"/>
        </p:scale>
        <p:origin x="1397"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gs" Target="tags/tag1.xml"/><Relationship Id="rId50" Type="http://schemas.openxmlformats.org/officeDocument/2006/relationships/theme" Target="theme/theme1.xml"/><Relationship Id="rId55"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microsoft.com/office/2015/10/relationships/revisionInfo" Target="revisionInfo.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56" Type="http://schemas.openxmlformats.org/officeDocument/2006/relationships/customXml" Target="../customXml/item3.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Illes" userId="12111026bab579e2" providerId="LiveId" clId="{A89CAF71-2B24-4550-926E-1E74FC71F50F}"/>
    <pc:docChg chg="undo custSel addSld delSld modSld sldOrd">
      <pc:chgData name="Peter Illes" userId="12111026bab579e2" providerId="LiveId" clId="{A89CAF71-2B24-4550-926E-1E74FC71F50F}" dt="2019-09-29T09:02:34.546" v="1515" actId="20577"/>
      <pc:docMkLst>
        <pc:docMk/>
      </pc:docMkLst>
      <pc:sldChg chg="modSp modNotesTx">
        <pc:chgData name="Peter Illes" userId="12111026bab579e2" providerId="LiveId" clId="{A89CAF71-2B24-4550-926E-1E74FC71F50F}" dt="2019-09-29T08:57:20.452" v="1465" actId="20577"/>
        <pc:sldMkLst>
          <pc:docMk/>
          <pc:sldMk cId="0" sldId="256"/>
        </pc:sldMkLst>
        <pc:spChg chg="mod">
          <ac:chgData name="Peter Illes" userId="12111026bab579e2" providerId="LiveId" clId="{A89CAF71-2B24-4550-926E-1E74FC71F50F}" dt="2019-09-20T07:19:44.900" v="183" actId="20577"/>
          <ac:spMkLst>
            <pc:docMk/>
            <pc:sldMk cId="0" sldId="256"/>
            <ac:spMk id="5" creationId="{98621F7E-489C-4D9B-8742-4DCB82AC0EF7}"/>
          </ac:spMkLst>
        </pc:spChg>
        <pc:spChg chg="mod">
          <ac:chgData name="Peter Illes" userId="12111026bab579e2" providerId="LiveId" clId="{A89CAF71-2B24-4550-926E-1E74FC71F50F}" dt="2019-09-19T12:52:13.411" v="69" actId="20577"/>
          <ac:spMkLst>
            <pc:docMk/>
            <pc:sldMk cId="0" sldId="256"/>
            <ac:spMk id="7" creationId="{AFC1DC3A-DF6D-4A87-AB71-EC824419CEC1}"/>
          </ac:spMkLst>
        </pc:spChg>
      </pc:sldChg>
      <pc:sldChg chg="modSp ord modNotesTx">
        <pc:chgData name="Peter Illes" userId="12111026bab579e2" providerId="LiveId" clId="{A89CAF71-2B24-4550-926E-1E74FC71F50F}" dt="2019-09-20T07:14:12.977" v="178"/>
        <pc:sldMkLst>
          <pc:docMk/>
          <pc:sldMk cId="467655262" sldId="257"/>
        </pc:sldMkLst>
        <pc:picChg chg="mod">
          <ac:chgData name="Peter Illes" userId="12111026bab579e2" providerId="LiveId" clId="{A89CAF71-2B24-4550-926E-1E74FC71F50F}" dt="2019-09-19T12:50:40.054" v="6" actId="1076"/>
          <ac:picMkLst>
            <pc:docMk/>
            <pc:sldMk cId="467655262" sldId="257"/>
            <ac:picMk id="1026" creationId="{4C635F5C-F3EB-47A3-A6CF-6A7D4059A73A}"/>
          </ac:picMkLst>
        </pc:picChg>
      </pc:sldChg>
      <pc:sldChg chg="del ord">
        <pc:chgData name="Peter Illes" userId="12111026bab579e2" providerId="LiveId" clId="{A89CAF71-2B24-4550-926E-1E74FC71F50F}" dt="2019-09-19T13:36:52.075" v="76" actId="2696"/>
        <pc:sldMkLst>
          <pc:docMk/>
          <pc:sldMk cId="1454991870" sldId="258"/>
        </pc:sldMkLst>
      </pc:sldChg>
      <pc:sldChg chg="modNotesTx">
        <pc:chgData name="Peter Illes" userId="12111026bab579e2" providerId="LiveId" clId="{A89CAF71-2B24-4550-926E-1E74FC71F50F}" dt="2019-09-20T08:33:54.080" v="256" actId="20577"/>
        <pc:sldMkLst>
          <pc:docMk/>
          <pc:sldMk cId="1801371047" sldId="259"/>
        </pc:sldMkLst>
      </pc:sldChg>
      <pc:sldChg chg="modNotesTx">
        <pc:chgData name="Peter Illes" userId="12111026bab579e2" providerId="LiveId" clId="{A89CAF71-2B24-4550-926E-1E74FC71F50F}" dt="2019-09-20T08:33:39.869" v="254" actId="20577"/>
        <pc:sldMkLst>
          <pc:docMk/>
          <pc:sldMk cId="365677780" sldId="260"/>
        </pc:sldMkLst>
      </pc:sldChg>
      <pc:sldChg chg="modNotesTx">
        <pc:chgData name="Peter Illes" userId="12111026bab579e2" providerId="LiveId" clId="{A89CAF71-2B24-4550-926E-1E74FC71F50F}" dt="2019-09-25T07:39:03.298" v="861" actId="20577"/>
        <pc:sldMkLst>
          <pc:docMk/>
          <pc:sldMk cId="4098603265" sldId="261"/>
        </pc:sldMkLst>
      </pc:sldChg>
      <pc:sldChg chg="del">
        <pc:chgData name="Peter Illes" userId="12111026bab579e2" providerId="LiveId" clId="{A89CAF71-2B24-4550-926E-1E74FC71F50F}" dt="2019-09-25T13:12:18.307" v="1045" actId="2696"/>
        <pc:sldMkLst>
          <pc:docMk/>
          <pc:sldMk cId="592381691" sldId="491"/>
        </pc:sldMkLst>
      </pc:sldChg>
      <pc:sldChg chg="modSp del">
        <pc:chgData name="Peter Illes" userId="12111026bab579e2" providerId="LiveId" clId="{A89CAF71-2B24-4550-926E-1E74FC71F50F}" dt="2019-09-25T07:41:37.026" v="866" actId="2696"/>
        <pc:sldMkLst>
          <pc:docMk/>
          <pc:sldMk cId="4026246398" sldId="493"/>
        </pc:sldMkLst>
        <pc:spChg chg="mod">
          <ac:chgData name="Peter Illes" userId="12111026bab579e2" providerId="LiveId" clId="{A89CAF71-2B24-4550-926E-1E74FC71F50F}" dt="2019-09-20T07:20:08.262" v="186" actId="14100"/>
          <ac:spMkLst>
            <pc:docMk/>
            <pc:sldMk cId="4026246398" sldId="493"/>
            <ac:spMk id="2" creationId="{5DB23CE9-93FA-477E-BED2-36B96AB8DA15}"/>
          </ac:spMkLst>
        </pc:spChg>
        <pc:spChg chg="mod">
          <ac:chgData name="Peter Illes" userId="12111026bab579e2" providerId="LiveId" clId="{A89CAF71-2B24-4550-926E-1E74FC71F50F}" dt="2019-09-20T07:20:14.520" v="188" actId="1036"/>
          <ac:spMkLst>
            <pc:docMk/>
            <pc:sldMk cId="4026246398" sldId="493"/>
            <ac:spMk id="3" creationId="{AA3B8FDA-35FC-4112-9340-BAE14234D125}"/>
          </ac:spMkLst>
        </pc:spChg>
      </pc:sldChg>
      <pc:sldChg chg="addSp modSp modNotesTx">
        <pc:chgData name="Peter Illes" userId="12111026bab579e2" providerId="LiveId" clId="{A89CAF71-2B24-4550-926E-1E74FC71F50F}" dt="2019-09-24T12:08:42.983" v="406" actId="1076"/>
        <pc:sldMkLst>
          <pc:docMk/>
          <pc:sldMk cId="1225843270" sldId="495"/>
        </pc:sldMkLst>
        <pc:spChg chg="mod">
          <ac:chgData name="Peter Illes" userId="12111026bab579e2" providerId="LiveId" clId="{A89CAF71-2B24-4550-926E-1E74FC71F50F}" dt="2019-09-20T08:29:55.674" v="224" actId="20577"/>
          <ac:spMkLst>
            <pc:docMk/>
            <pc:sldMk cId="1225843270" sldId="495"/>
            <ac:spMk id="2" creationId="{5E1270F0-A6A6-4EDE-AC1C-9BB38C2009EA}"/>
          </ac:spMkLst>
        </pc:spChg>
        <pc:spChg chg="mod">
          <ac:chgData name="Peter Illes" userId="12111026bab579e2" providerId="LiveId" clId="{A89CAF71-2B24-4550-926E-1E74FC71F50F}" dt="2019-09-24T12:08:33.539" v="405" actId="403"/>
          <ac:spMkLst>
            <pc:docMk/>
            <pc:sldMk cId="1225843270" sldId="495"/>
            <ac:spMk id="3" creationId="{C6B2160D-EF26-4506-AAFA-A71C91964FF7}"/>
          </ac:spMkLst>
        </pc:spChg>
        <pc:picChg chg="add mod">
          <ac:chgData name="Peter Illes" userId="12111026bab579e2" providerId="LiveId" clId="{A89CAF71-2B24-4550-926E-1E74FC71F50F}" dt="2019-09-24T12:08:42.983" v="406" actId="1076"/>
          <ac:picMkLst>
            <pc:docMk/>
            <pc:sldMk cId="1225843270" sldId="495"/>
            <ac:picMk id="7" creationId="{1C6AE683-FABF-4BA4-AECD-FC2A08B29283}"/>
          </ac:picMkLst>
        </pc:picChg>
      </pc:sldChg>
      <pc:sldChg chg="modSp modAnim modNotesTx">
        <pc:chgData name="Peter Illes" userId="12111026bab579e2" providerId="LiveId" clId="{A89CAF71-2B24-4550-926E-1E74FC71F50F}" dt="2019-09-29T09:00:42.003" v="1467"/>
        <pc:sldMkLst>
          <pc:docMk/>
          <pc:sldMk cId="1780813258" sldId="496"/>
        </pc:sldMkLst>
        <pc:spChg chg="mod">
          <ac:chgData name="Peter Illes" userId="12111026bab579e2" providerId="LiveId" clId="{A89CAF71-2B24-4550-926E-1E74FC71F50F}" dt="2019-09-29T09:00:37.126" v="1466" actId="1076"/>
          <ac:spMkLst>
            <pc:docMk/>
            <pc:sldMk cId="1780813258" sldId="496"/>
            <ac:spMk id="3" creationId="{64DA761B-EC20-4BBA-8B23-E7517C6A2B0D}"/>
          </ac:spMkLst>
        </pc:spChg>
      </pc:sldChg>
      <pc:sldChg chg="addSp modSp del modTransition modNotesTx">
        <pc:chgData name="Peter Illes" userId="12111026bab579e2" providerId="LiveId" clId="{A89CAF71-2B24-4550-926E-1E74FC71F50F}" dt="2019-09-25T07:44:07.002" v="871" actId="2696"/>
        <pc:sldMkLst>
          <pc:docMk/>
          <pc:sldMk cId="3452975100" sldId="497"/>
        </pc:sldMkLst>
        <pc:spChg chg="mod">
          <ac:chgData name="Peter Illes" userId="12111026bab579e2" providerId="LiveId" clId="{A89CAF71-2B24-4550-926E-1E74FC71F50F}" dt="2019-09-24T12:12:48.909" v="443" actId="255"/>
          <ac:spMkLst>
            <pc:docMk/>
            <pc:sldMk cId="3452975100" sldId="497"/>
            <ac:spMk id="3" creationId="{78650EF4-A000-47B6-9B3B-5AA23DEC9852}"/>
          </ac:spMkLst>
        </pc:spChg>
        <pc:picChg chg="add mod">
          <ac:chgData name="Peter Illes" userId="12111026bab579e2" providerId="LiveId" clId="{A89CAF71-2B24-4550-926E-1E74FC71F50F}" dt="2019-09-19T14:10:51.059" v="83" actId="1076"/>
          <ac:picMkLst>
            <pc:docMk/>
            <pc:sldMk cId="3452975100" sldId="497"/>
            <ac:picMk id="7170" creationId="{C79014D8-CC1B-40D2-9407-0CDD6295A2F8}"/>
          </ac:picMkLst>
        </pc:picChg>
      </pc:sldChg>
      <pc:sldChg chg="modSp modNotesTx">
        <pc:chgData name="Peter Illes" userId="12111026bab579e2" providerId="LiveId" clId="{A89CAF71-2B24-4550-926E-1E74FC71F50F}" dt="2019-09-25T07:45:04.809" v="875" actId="20577"/>
        <pc:sldMkLst>
          <pc:docMk/>
          <pc:sldMk cId="1339720286" sldId="498"/>
        </pc:sldMkLst>
        <pc:spChg chg="mod">
          <ac:chgData name="Peter Illes" userId="12111026bab579e2" providerId="LiveId" clId="{A89CAF71-2B24-4550-926E-1E74FC71F50F}" dt="2019-09-25T07:42:29.567" v="868" actId="20577"/>
          <ac:spMkLst>
            <pc:docMk/>
            <pc:sldMk cId="1339720286" sldId="498"/>
            <ac:spMk id="3" creationId="{B57B0430-DE97-4DCC-BD7A-3F0FCC5DD0C9}"/>
          </ac:spMkLst>
        </pc:spChg>
      </pc:sldChg>
      <pc:sldChg chg="addSp modSp modNotesTx">
        <pc:chgData name="Peter Illes" userId="12111026bab579e2" providerId="LiveId" clId="{A89CAF71-2B24-4550-926E-1E74FC71F50F}" dt="2019-09-25T07:46:10.092" v="883" actId="20577"/>
        <pc:sldMkLst>
          <pc:docMk/>
          <pc:sldMk cId="2748252658" sldId="499"/>
        </pc:sldMkLst>
        <pc:spChg chg="mod">
          <ac:chgData name="Peter Illes" userId="12111026bab579e2" providerId="LiveId" clId="{A89CAF71-2B24-4550-926E-1E74FC71F50F}" dt="2019-09-24T12:13:51.800" v="445" actId="403"/>
          <ac:spMkLst>
            <pc:docMk/>
            <pc:sldMk cId="2748252658" sldId="499"/>
            <ac:spMk id="3" creationId="{B447ACFF-A60E-4058-85DB-8C7F6FE39ED7}"/>
          </ac:spMkLst>
        </pc:spChg>
        <pc:picChg chg="add mod">
          <ac:chgData name="Peter Illes" userId="12111026bab579e2" providerId="LiveId" clId="{A89CAF71-2B24-4550-926E-1E74FC71F50F}" dt="2019-09-24T12:17:01.558" v="449" actId="1076"/>
          <ac:picMkLst>
            <pc:docMk/>
            <pc:sldMk cId="2748252658" sldId="499"/>
            <ac:picMk id="15362" creationId="{F19240D2-C029-4770-9DDD-B3361D79BD74}"/>
          </ac:picMkLst>
        </pc:picChg>
      </pc:sldChg>
      <pc:sldChg chg="addSp modSp modNotesTx">
        <pc:chgData name="Peter Illes" userId="12111026bab579e2" providerId="LiveId" clId="{A89CAF71-2B24-4550-926E-1E74FC71F50F}" dt="2019-09-25T12:46:09.820" v="1005" actId="1076"/>
        <pc:sldMkLst>
          <pc:docMk/>
          <pc:sldMk cId="2033349571" sldId="503"/>
        </pc:sldMkLst>
        <pc:spChg chg="mod">
          <ac:chgData name="Peter Illes" userId="12111026bab579e2" providerId="LiveId" clId="{A89CAF71-2B24-4550-926E-1E74FC71F50F}" dt="2019-09-25T12:46:05.712" v="1004" actId="403"/>
          <ac:spMkLst>
            <pc:docMk/>
            <pc:sldMk cId="2033349571" sldId="503"/>
            <ac:spMk id="3" creationId="{DDFA9E4C-278F-46B7-AEB9-FE4198031F61}"/>
          </ac:spMkLst>
        </pc:spChg>
        <pc:picChg chg="add mod">
          <ac:chgData name="Peter Illes" userId="12111026bab579e2" providerId="LiveId" clId="{A89CAF71-2B24-4550-926E-1E74FC71F50F}" dt="2019-09-20T08:43:46.559" v="300" actId="1076"/>
          <ac:picMkLst>
            <pc:docMk/>
            <pc:sldMk cId="2033349571" sldId="503"/>
            <ac:picMk id="13314" creationId="{55410FC5-D81E-44E2-8212-8D1FD6B22CFA}"/>
          </ac:picMkLst>
        </pc:picChg>
        <pc:picChg chg="add mod">
          <ac:chgData name="Peter Illes" userId="12111026bab579e2" providerId="LiveId" clId="{A89CAF71-2B24-4550-926E-1E74FC71F50F}" dt="2019-09-25T12:46:09.820" v="1005" actId="1076"/>
          <ac:picMkLst>
            <pc:docMk/>
            <pc:sldMk cId="2033349571" sldId="503"/>
            <ac:picMk id="13316" creationId="{4E8231D3-618A-4548-9DA7-111190027A41}"/>
          </ac:picMkLst>
        </pc:picChg>
      </pc:sldChg>
      <pc:sldChg chg="addSp modSp ord modNotesTx">
        <pc:chgData name="Peter Illes" userId="12111026bab579e2" providerId="LiveId" clId="{A89CAF71-2B24-4550-926E-1E74FC71F50F}" dt="2019-09-25T13:02:29.542" v="1013" actId="1076"/>
        <pc:sldMkLst>
          <pc:docMk/>
          <pc:sldMk cId="1033583115" sldId="504"/>
        </pc:sldMkLst>
        <pc:spChg chg="mod">
          <ac:chgData name="Peter Illes" userId="12111026bab579e2" providerId="LiveId" clId="{A89CAF71-2B24-4550-926E-1E74FC71F50F}" dt="2019-09-25T12:45:17.801" v="1000" actId="403"/>
          <ac:spMkLst>
            <pc:docMk/>
            <pc:sldMk cId="1033583115" sldId="504"/>
            <ac:spMk id="3" creationId="{17DCCE7B-A6AF-46C1-98A2-DDF995090AAE}"/>
          </ac:spMkLst>
        </pc:spChg>
        <pc:picChg chg="add mod">
          <ac:chgData name="Peter Illes" userId="12111026bab579e2" providerId="LiveId" clId="{A89CAF71-2B24-4550-926E-1E74FC71F50F}" dt="2019-09-25T13:02:29.542" v="1013" actId="1076"/>
          <ac:picMkLst>
            <pc:docMk/>
            <pc:sldMk cId="1033583115" sldId="504"/>
            <ac:picMk id="16386" creationId="{C13C5808-A494-4E86-AC69-414F9A1A4280}"/>
          </ac:picMkLst>
        </pc:picChg>
      </pc:sldChg>
      <pc:sldChg chg="modSp ord modNotesTx">
        <pc:chgData name="Peter Illes" userId="12111026bab579e2" providerId="LiveId" clId="{A89CAF71-2B24-4550-926E-1E74FC71F50F}" dt="2019-09-28T07:49:41.315" v="1456" actId="6549"/>
        <pc:sldMkLst>
          <pc:docMk/>
          <pc:sldMk cId="3226949043" sldId="505"/>
        </pc:sldMkLst>
        <pc:spChg chg="mod">
          <ac:chgData name="Peter Illes" userId="12111026bab579e2" providerId="LiveId" clId="{A89CAF71-2B24-4550-926E-1E74FC71F50F}" dt="2019-09-28T07:49:41.315" v="1456" actId="6549"/>
          <ac:spMkLst>
            <pc:docMk/>
            <pc:sldMk cId="3226949043" sldId="505"/>
            <ac:spMk id="3" creationId="{0FD8C971-AB4F-4F71-AE48-4EF2D8F72DDA}"/>
          </ac:spMkLst>
        </pc:spChg>
      </pc:sldChg>
      <pc:sldChg chg="addSp modSp modNotesTx">
        <pc:chgData name="Peter Illes" userId="12111026bab579e2" providerId="LiveId" clId="{A89CAF71-2B24-4550-926E-1E74FC71F50F}" dt="2019-09-25T07:47:53.704" v="897" actId="12"/>
        <pc:sldMkLst>
          <pc:docMk/>
          <pc:sldMk cId="4181856500" sldId="506"/>
        </pc:sldMkLst>
        <pc:spChg chg="mod">
          <ac:chgData name="Peter Illes" userId="12111026bab579e2" providerId="LiveId" clId="{A89CAF71-2B24-4550-926E-1E74FC71F50F}" dt="2019-09-25T07:47:53.704" v="897" actId="12"/>
          <ac:spMkLst>
            <pc:docMk/>
            <pc:sldMk cId="4181856500" sldId="506"/>
            <ac:spMk id="3" creationId="{939F9387-882C-448E-BDFC-8897BCDF3A00}"/>
          </ac:spMkLst>
        </pc:spChg>
        <pc:picChg chg="add mod">
          <ac:chgData name="Peter Illes" userId="12111026bab579e2" providerId="LiveId" clId="{A89CAF71-2B24-4550-926E-1E74FC71F50F}" dt="2019-09-20T07:19:21.595" v="182" actId="1076"/>
          <ac:picMkLst>
            <pc:docMk/>
            <pc:sldMk cId="4181856500" sldId="506"/>
            <ac:picMk id="7" creationId="{BFAF18EC-E9B5-4EBE-960C-AD3307493DEE}"/>
          </ac:picMkLst>
        </pc:picChg>
      </pc:sldChg>
      <pc:sldChg chg="modSp modNotesTx">
        <pc:chgData name="Peter Illes" userId="12111026bab579e2" providerId="LiveId" clId="{A89CAF71-2B24-4550-926E-1E74FC71F50F}" dt="2019-09-25T12:46:27.314" v="1007" actId="403"/>
        <pc:sldMkLst>
          <pc:docMk/>
          <pc:sldMk cId="2155686557" sldId="507"/>
        </pc:sldMkLst>
        <pc:spChg chg="mod">
          <ac:chgData name="Peter Illes" userId="12111026bab579e2" providerId="LiveId" clId="{A89CAF71-2B24-4550-926E-1E74FC71F50F}" dt="2019-09-25T12:46:27.314" v="1007" actId="403"/>
          <ac:spMkLst>
            <pc:docMk/>
            <pc:sldMk cId="2155686557" sldId="507"/>
            <ac:spMk id="3" creationId="{939F9387-882C-448E-BDFC-8897BCDF3A00}"/>
          </ac:spMkLst>
        </pc:spChg>
      </pc:sldChg>
      <pc:sldChg chg="modSp modTransition modNotesTx">
        <pc:chgData name="Peter Illes" userId="12111026bab579e2" providerId="LiveId" clId="{A89CAF71-2B24-4550-926E-1E74FC71F50F}" dt="2019-09-25T13:49:05.266" v="1105"/>
        <pc:sldMkLst>
          <pc:docMk/>
          <pc:sldMk cId="4172855287" sldId="508"/>
        </pc:sldMkLst>
        <pc:spChg chg="mod">
          <ac:chgData name="Peter Illes" userId="12111026bab579e2" providerId="LiveId" clId="{A89CAF71-2B24-4550-926E-1E74FC71F50F}" dt="2019-09-25T07:15:47.916" v="734" actId="403"/>
          <ac:spMkLst>
            <pc:docMk/>
            <pc:sldMk cId="4172855287" sldId="508"/>
            <ac:spMk id="3" creationId="{F0BE5B61-C647-4CA8-87FB-F6749FBC0BDF}"/>
          </ac:spMkLst>
        </pc:spChg>
      </pc:sldChg>
      <pc:sldChg chg="modSp modTransition modNotesTx">
        <pc:chgData name="Peter Illes" userId="12111026bab579e2" providerId="LiveId" clId="{A89CAF71-2B24-4550-926E-1E74FC71F50F}" dt="2019-09-25T13:49:10.602" v="1106"/>
        <pc:sldMkLst>
          <pc:docMk/>
          <pc:sldMk cId="2286671372" sldId="509"/>
        </pc:sldMkLst>
        <pc:spChg chg="mod">
          <ac:chgData name="Peter Illes" userId="12111026bab579e2" providerId="LiveId" clId="{A89CAF71-2B24-4550-926E-1E74FC71F50F}" dt="2019-09-25T07:16:13.285" v="778" actId="403"/>
          <ac:spMkLst>
            <pc:docMk/>
            <pc:sldMk cId="2286671372" sldId="509"/>
            <ac:spMk id="3" creationId="{A54BE0C9-D2E1-46DC-A771-DB630D91CB52}"/>
          </ac:spMkLst>
        </pc:spChg>
      </pc:sldChg>
      <pc:sldChg chg="modSp ord modNotesTx">
        <pc:chgData name="Peter Illes" userId="12111026bab579e2" providerId="LiveId" clId="{A89CAF71-2B24-4550-926E-1E74FC71F50F}" dt="2019-09-25T12:47:15.965" v="1008"/>
        <pc:sldMkLst>
          <pc:docMk/>
          <pc:sldMk cId="2892400687" sldId="510"/>
        </pc:sldMkLst>
        <pc:spChg chg="mod">
          <ac:chgData name="Peter Illes" userId="12111026bab579e2" providerId="LiveId" clId="{A89CAF71-2B24-4550-926E-1E74FC71F50F}" dt="2019-09-25T07:22:57.840" v="824" actId="403"/>
          <ac:spMkLst>
            <pc:docMk/>
            <pc:sldMk cId="2892400687" sldId="510"/>
            <ac:spMk id="3" creationId="{0D3DD914-531D-480F-B419-B0E858112B56}"/>
          </ac:spMkLst>
        </pc:spChg>
      </pc:sldChg>
      <pc:sldChg chg="modSp ord modNotesTx">
        <pc:chgData name="Peter Illes" userId="12111026bab579e2" providerId="LiveId" clId="{A89CAF71-2B24-4550-926E-1E74FC71F50F}" dt="2019-09-25T13:04:52.551" v="1018" actId="6549"/>
        <pc:sldMkLst>
          <pc:docMk/>
          <pc:sldMk cId="698633813" sldId="511"/>
        </pc:sldMkLst>
        <pc:spChg chg="mod">
          <ac:chgData name="Peter Illes" userId="12111026bab579e2" providerId="LiveId" clId="{A89CAF71-2B24-4550-926E-1E74FC71F50F}" dt="2019-09-25T13:04:52.551" v="1018" actId="6549"/>
          <ac:spMkLst>
            <pc:docMk/>
            <pc:sldMk cId="698633813" sldId="511"/>
            <ac:spMk id="3" creationId="{79351DBB-5964-425A-BBFA-4DB6C4FAC372}"/>
          </ac:spMkLst>
        </pc:spChg>
        <pc:spChg chg="mod">
          <ac:chgData name="Peter Illes" userId="12111026bab579e2" providerId="LiveId" clId="{A89CAF71-2B24-4550-926E-1E74FC71F50F}" dt="2019-09-25T07:33:24.229" v="846" actId="1036"/>
          <ac:spMkLst>
            <pc:docMk/>
            <pc:sldMk cId="698633813" sldId="511"/>
            <ac:spMk id="5" creationId="{7F52F1B5-4947-48DF-8EE0-82B4C8F9F816}"/>
          </ac:spMkLst>
        </pc:spChg>
      </pc:sldChg>
      <pc:sldChg chg="modSp modNotesTx">
        <pc:chgData name="Peter Illes" userId="12111026bab579e2" providerId="LiveId" clId="{A89CAF71-2B24-4550-926E-1E74FC71F50F}" dt="2019-09-25T13:09:05.937" v="1034" actId="113"/>
        <pc:sldMkLst>
          <pc:docMk/>
          <pc:sldMk cId="1196294547" sldId="512"/>
        </pc:sldMkLst>
        <pc:spChg chg="mod">
          <ac:chgData name="Peter Illes" userId="12111026bab579e2" providerId="LiveId" clId="{A89CAF71-2B24-4550-926E-1E74FC71F50F}" dt="2019-09-25T13:09:05.937" v="1034" actId="113"/>
          <ac:spMkLst>
            <pc:docMk/>
            <pc:sldMk cId="1196294547" sldId="512"/>
            <ac:spMk id="3" creationId="{24BDDB5F-69DC-4778-B66D-64F2D4784B1F}"/>
          </ac:spMkLst>
        </pc:spChg>
      </pc:sldChg>
      <pc:sldChg chg="modTransition">
        <pc:chgData name="Peter Illes" userId="12111026bab579e2" providerId="LiveId" clId="{A89CAF71-2B24-4550-926E-1E74FC71F50F}" dt="2019-09-25T13:10:15.909" v="1035"/>
        <pc:sldMkLst>
          <pc:docMk/>
          <pc:sldMk cId="3519096362" sldId="513"/>
        </pc:sldMkLst>
      </pc:sldChg>
      <pc:sldChg chg="modSp">
        <pc:chgData name="Peter Illes" userId="12111026bab579e2" providerId="LiveId" clId="{A89CAF71-2B24-4550-926E-1E74FC71F50F}" dt="2019-09-25T13:10:45.710" v="1038" actId="403"/>
        <pc:sldMkLst>
          <pc:docMk/>
          <pc:sldMk cId="2059078502" sldId="514"/>
        </pc:sldMkLst>
        <pc:spChg chg="mod">
          <ac:chgData name="Peter Illes" userId="12111026bab579e2" providerId="LiveId" clId="{A89CAF71-2B24-4550-926E-1E74FC71F50F}" dt="2019-09-25T13:10:45.710" v="1038" actId="403"/>
          <ac:spMkLst>
            <pc:docMk/>
            <pc:sldMk cId="2059078502" sldId="514"/>
            <ac:spMk id="3" creationId="{24BDDB5F-69DC-4778-B66D-64F2D4784B1F}"/>
          </ac:spMkLst>
        </pc:spChg>
      </pc:sldChg>
      <pc:sldChg chg="modSp">
        <pc:chgData name="Peter Illes" userId="12111026bab579e2" providerId="LiveId" clId="{A89CAF71-2B24-4550-926E-1E74FC71F50F}" dt="2019-09-25T13:11:34.513" v="1041" actId="113"/>
        <pc:sldMkLst>
          <pc:docMk/>
          <pc:sldMk cId="1311840427" sldId="515"/>
        </pc:sldMkLst>
        <pc:spChg chg="mod">
          <ac:chgData name="Peter Illes" userId="12111026bab579e2" providerId="LiveId" clId="{A89CAF71-2B24-4550-926E-1E74FC71F50F}" dt="2019-09-25T13:11:34.513" v="1041" actId="113"/>
          <ac:spMkLst>
            <pc:docMk/>
            <pc:sldMk cId="1311840427" sldId="515"/>
            <ac:spMk id="3" creationId="{24BDDB5F-69DC-4778-B66D-64F2D4784B1F}"/>
          </ac:spMkLst>
        </pc:spChg>
      </pc:sldChg>
      <pc:sldChg chg="modSp ord modNotesTx">
        <pc:chgData name="Peter Illes" userId="12111026bab579e2" providerId="LiveId" clId="{A89CAF71-2B24-4550-926E-1E74FC71F50F}" dt="2019-09-25T13:48:22.233" v="1104"/>
        <pc:sldMkLst>
          <pc:docMk/>
          <pc:sldMk cId="933764167" sldId="516"/>
        </pc:sldMkLst>
        <pc:spChg chg="mod">
          <ac:chgData name="Peter Illes" userId="12111026bab579e2" providerId="LiveId" clId="{A89CAF71-2B24-4550-926E-1E74FC71F50F}" dt="2019-09-25T13:12:06.150" v="1044" actId="113"/>
          <ac:spMkLst>
            <pc:docMk/>
            <pc:sldMk cId="933764167" sldId="516"/>
            <ac:spMk id="3" creationId="{24BDDB5F-69DC-4778-B66D-64F2D4784B1F}"/>
          </ac:spMkLst>
        </pc:spChg>
      </pc:sldChg>
      <pc:sldChg chg="addSp delSp modSp ord">
        <pc:chgData name="Peter Illes" userId="12111026bab579e2" providerId="LiveId" clId="{A89CAF71-2B24-4550-926E-1E74FC71F50F}" dt="2019-09-25T13:50:29.562" v="1108"/>
        <pc:sldMkLst>
          <pc:docMk/>
          <pc:sldMk cId="1092234973" sldId="517"/>
        </pc:sldMkLst>
        <pc:spChg chg="mod">
          <ac:chgData name="Peter Illes" userId="12111026bab579e2" providerId="LiveId" clId="{A89CAF71-2B24-4550-926E-1E74FC71F50F}" dt="2019-09-25T13:33:11.978" v="1077" actId="20577"/>
          <ac:spMkLst>
            <pc:docMk/>
            <pc:sldMk cId="1092234973" sldId="517"/>
            <ac:spMk id="2" creationId="{1BF18431-50ED-4D4A-9F23-07CF92046014}"/>
          </ac:spMkLst>
        </pc:spChg>
        <pc:spChg chg="del mod">
          <ac:chgData name="Peter Illes" userId="12111026bab579e2" providerId="LiveId" clId="{A89CAF71-2B24-4550-926E-1E74FC71F50F}" dt="2019-09-25T13:21:42.825" v="1073" actId="478"/>
          <ac:spMkLst>
            <pc:docMk/>
            <pc:sldMk cId="1092234973" sldId="517"/>
            <ac:spMk id="3" creationId="{7CFC08FA-28E6-4222-8297-848C385BF18A}"/>
          </ac:spMkLst>
        </pc:spChg>
        <pc:picChg chg="add del mod">
          <ac:chgData name="Peter Illes" userId="12111026bab579e2" providerId="LiveId" clId="{A89CAF71-2B24-4550-926E-1E74FC71F50F}" dt="2019-09-25T13:21:42.825" v="1073" actId="478"/>
          <ac:picMkLst>
            <pc:docMk/>
            <pc:sldMk cId="1092234973" sldId="517"/>
            <ac:picMk id="17410" creationId="{4E025045-4BDE-4198-9C0A-20E3A81C6EE1}"/>
          </ac:picMkLst>
        </pc:picChg>
        <pc:picChg chg="add mod">
          <ac:chgData name="Peter Illes" userId="12111026bab579e2" providerId="LiveId" clId="{A89CAF71-2B24-4550-926E-1E74FC71F50F}" dt="2019-09-25T13:33:08.177" v="1076" actId="1076"/>
          <ac:picMkLst>
            <pc:docMk/>
            <pc:sldMk cId="1092234973" sldId="517"/>
            <ac:picMk id="17412" creationId="{F0E84136-6DDD-4FF9-B0D1-F0EFAFAC3824}"/>
          </ac:picMkLst>
        </pc:picChg>
      </pc:sldChg>
      <pc:sldChg chg="modNotesTx">
        <pc:chgData name="Peter Illes" userId="12111026bab579e2" providerId="LiveId" clId="{A89CAF71-2B24-4550-926E-1E74FC71F50F}" dt="2019-09-25T13:40:05.492" v="1103" actId="20577"/>
        <pc:sldMkLst>
          <pc:docMk/>
          <pc:sldMk cId="393135822" sldId="518"/>
        </pc:sldMkLst>
      </pc:sldChg>
      <pc:sldChg chg="addSp modSp modNotesTx">
        <pc:chgData name="Peter Illes" userId="12111026bab579e2" providerId="LiveId" clId="{A89CAF71-2B24-4550-926E-1E74FC71F50F}" dt="2019-09-25T07:54:15.433" v="950" actId="20577"/>
        <pc:sldMkLst>
          <pc:docMk/>
          <pc:sldMk cId="2807791578" sldId="526"/>
        </pc:sldMkLst>
        <pc:picChg chg="add mod">
          <ac:chgData name="Peter Illes" userId="12111026bab579e2" providerId="LiveId" clId="{A89CAF71-2B24-4550-926E-1E74FC71F50F}" dt="2019-09-19T14:22:16.748" v="87" actId="14100"/>
          <ac:picMkLst>
            <pc:docMk/>
            <pc:sldMk cId="2807791578" sldId="526"/>
            <ac:picMk id="12290" creationId="{CC7861D3-0C7F-472B-904C-EE8BC5CB6D2D}"/>
          </ac:picMkLst>
        </pc:picChg>
      </pc:sldChg>
      <pc:sldChg chg="add del">
        <pc:chgData name="Peter Illes" userId="12111026bab579e2" providerId="LiveId" clId="{A89CAF71-2B24-4550-926E-1E74FC71F50F}" dt="2019-09-19T12:54:08.155" v="72" actId="2696"/>
        <pc:sldMkLst>
          <pc:docMk/>
          <pc:sldMk cId="294842441" sldId="530"/>
        </pc:sldMkLst>
      </pc:sldChg>
      <pc:sldChg chg="addSp delSp modSp add ord modNotesTx">
        <pc:chgData name="Peter Illes" userId="12111026bab579e2" providerId="LiveId" clId="{A89CAF71-2B24-4550-926E-1E74FC71F50F}" dt="2019-09-20T08:34:19.540" v="265" actId="20577"/>
        <pc:sldMkLst>
          <pc:docMk/>
          <pc:sldMk cId="3509709290" sldId="530"/>
        </pc:sldMkLst>
        <pc:spChg chg="del">
          <ac:chgData name="Peter Illes" userId="12111026bab579e2" providerId="LiveId" clId="{A89CAF71-2B24-4550-926E-1E74FC71F50F}" dt="2019-09-20T07:08:44.117" v="114"/>
          <ac:spMkLst>
            <pc:docMk/>
            <pc:sldMk cId="3509709290" sldId="530"/>
            <ac:spMk id="2" creationId="{68964B4B-6B1B-4D15-8E37-F92AFC9C8997}"/>
          </ac:spMkLst>
        </pc:spChg>
        <pc:spChg chg="del">
          <ac:chgData name="Peter Illes" userId="12111026bab579e2" providerId="LiveId" clId="{A89CAF71-2B24-4550-926E-1E74FC71F50F}" dt="2019-09-20T07:08:44.117" v="114"/>
          <ac:spMkLst>
            <pc:docMk/>
            <pc:sldMk cId="3509709290" sldId="530"/>
            <ac:spMk id="3" creationId="{09AB6C4F-60FC-4051-AEAE-F2D4A5CC6122}"/>
          </ac:spMkLst>
        </pc:spChg>
        <pc:spChg chg="add del mod">
          <ac:chgData name="Peter Illes" userId="12111026bab579e2" providerId="LiveId" clId="{A89CAF71-2B24-4550-926E-1E74FC71F50F}" dt="2019-09-20T07:09:09.269" v="118" actId="478"/>
          <ac:spMkLst>
            <pc:docMk/>
            <pc:sldMk cId="3509709290" sldId="530"/>
            <ac:spMk id="7" creationId="{2DBE1A5C-5682-45F2-986E-7A76D36BA6CB}"/>
          </ac:spMkLst>
        </pc:spChg>
        <pc:spChg chg="add mod">
          <ac:chgData name="Peter Illes" userId="12111026bab579e2" providerId="LiveId" clId="{A89CAF71-2B24-4550-926E-1E74FC71F50F}" dt="2019-09-20T08:11:22.750" v="189" actId="1076"/>
          <ac:spMkLst>
            <pc:docMk/>
            <pc:sldMk cId="3509709290" sldId="530"/>
            <ac:spMk id="8" creationId="{7B8B40E0-40CA-4ED0-B9AE-FA534224300A}"/>
          </ac:spMkLst>
        </pc:spChg>
        <pc:spChg chg="add del mod">
          <ac:chgData name="Peter Illes" userId="12111026bab579e2" providerId="LiveId" clId="{A89CAF71-2B24-4550-926E-1E74FC71F50F}" dt="2019-09-20T07:09:12.176" v="119" actId="478"/>
          <ac:spMkLst>
            <pc:docMk/>
            <pc:sldMk cId="3509709290" sldId="530"/>
            <ac:spMk id="10" creationId="{3F598140-EF3C-46AE-B3A4-16EF1A1EB7DC}"/>
          </ac:spMkLst>
        </pc:spChg>
      </pc:sldChg>
      <pc:sldChg chg="addSp delSp modSp add del">
        <pc:chgData name="Peter Illes" userId="12111026bab579e2" providerId="LiveId" clId="{A89CAF71-2B24-4550-926E-1E74FC71F50F}" dt="2019-09-19T12:50:51.427" v="7" actId="2696"/>
        <pc:sldMkLst>
          <pc:docMk/>
          <pc:sldMk cId="3789658441" sldId="530"/>
        </pc:sldMkLst>
        <pc:spChg chg="del">
          <ac:chgData name="Peter Illes" userId="12111026bab579e2" providerId="LiveId" clId="{A89CAF71-2B24-4550-926E-1E74FC71F50F}" dt="2019-09-19T12:46:58.951" v="5"/>
          <ac:spMkLst>
            <pc:docMk/>
            <pc:sldMk cId="3789658441" sldId="530"/>
            <ac:spMk id="2" creationId="{847F07E0-D5A9-40BB-B5F0-B531114DE5FD}"/>
          </ac:spMkLst>
        </pc:spChg>
        <pc:spChg chg="del">
          <ac:chgData name="Peter Illes" userId="12111026bab579e2" providerId="LiveId" clId="{A89CAF71-2B24-4550-926E-1E74FC71F50F}" dt="2019-09-19T12:46:58.951" v="5"/>
          <ac:spMkLst>
            <pc:docMk/>
            <pc:sldMk cId="3789658441" sldId="530"/>
            <ac:spMk id="3" creationId="{A04F791D-E101-4A79-AF78-01EA9CC64DBC}"/>
          </ac:spMkLst>
        </pc:spChg>
        <pc:spChg chg="add del mod">
          <ac:chgData name="Peter Illes" userId="12111026bab579e2" providerId="LiveId" clId="{A89CAF71-2B24-4550-926E-1E74FC71F50F}" dt="2019-09-19T12:46:58.951" v="5"/>
          <ac:spMkLst>
            <pc:docMk/>
            <pc:sldMk cId="3789658441" sldId="530"/>
            <ac:spMk id="7" creationId="{245BB345-56C1-4D3C-BFF9-96EACD29E484}"/>
          </ac:spMkLst>
        </pc:spChg>
        <pc:spChg chg="add del mod">
          <ac:chgData name="Peter Illes" userId="12111026bab579e2" providerId="LiveId" clId="{A89CAF71-2B24-4550-926E-1E74FC71F50F}" dt="2019-09-19T12:46:58.951" v="5"/>
          <ac:spMkLst>
            <pc:docMk/>
            <pc:sldMk cId="3789658441" sldId="530"/>
            <ac:spMk id="8" creationId="{76B3C910-806A-4AAB-87AC-CDB7D9083DFC}"/>
          </ac:spMkLst>
        </pc:spChg>
        <pc:spChg chg="add del mod">
          <ac:chgData name="Peter Illes" userId="12111026bab579e2" providerId="LiveId" clId="{A89CAF71-2B24-4550-926E-1E74FC71F50F}" dt="2019-09-19T12:46:58.951" v="5"/>
          <ac:spMkLst>
            <pc:docMk/>
            <pc:sldMk cId="3789658441" sldId="530"/>
            <ac:spMk id="9" creationId="{C1DBC601-0EC8-4AA9-870E-E3C28B55B04F}"/>
          </ac:spMkLst>
        </pc:spChg>
        <pc:spChg chg="add mod">
          <ac:chgData name="Peter Illes" userId="12111026bab579e2" providerId="LiveId" clId="{A89CAF71-2B24-4550-926E-1E74FC71F50F}" dt="2019-09-19T12:46:58.951" v="5"/>
          <ac:spMkLst>
            <pc:docMk/>
            <pc:sldMk cId="3789658441" sldId="530"/>
            <ac:spMk id="10" creationId="{C919D9E5-C262-4F78-BBE5-A6305EAA1558}"/>
          </ac:spMkLst>
        </pc:spChg>
        <pc:spChg chg="add mod">
          <ac:chgData name="Peter Illes" userId="12111026bab579e2" providerId="LiveId" clId="{A89CAF71-2B24-4550-926E-1E74FC71F50F}" dt="2019-09-19T12:46:58.951" v="5"/>
          <ac:spMkLst>
            <pc:docMk/>
            <pc:sldMk cId="3789658441" sldId="530"/>
            <ac:spMk id="11" creationId="{FEC3D87E-C350-4288-BF04-7E0E70E93FEC}"/>
          </ac:spMkLst>
        </pc:spChg>
        <pc:picChg chg="add">
          <ac:chgData name="Peter Illes" userId="12111026bab579e2" providerId="LiveId" clId="{A89CAF71-2B24-4550-926E-1E74FC71F50F}" dt="2019-09-19T12:46:44.410" v="4"/>
          <ac:picMkLst>
            <pc:docMk/>
            <pc:sldMk cId="3789658441" sldId="530"/>
            <ac:picMk id="6146" creationId="{CB6830A0-6805-42E4-8DB0-3BC56FC350B8}"/>
          </ac:picMkLst>
        </pc:picChg>
      </pc:sldChg>
      <pc:sldChg chg="modSp add">
        <pc:chgData name="Peter Illes" userId="12111026bab579e2" providerId="LiveId" clId="{A89CAF71-2B24-4550-926E-1E74FC71F50F}" dt="2019-09-25T13:07:41.521" v="1032" actId="20577"/>
        <pc:sldMkLst>
          <pc:docMk/>
          <pc:sldMk cId="3211780148" sldId="531"/>
        </pc:sldMkLst>
        <pc:spChg chg="mod">
          <ac:chgData name="Peter Illes" userId="12111026bab579e2" providerId="LiveId" clId="{A89CAF71-2B24-4550-926E-1E74FC71F50F}" dt="2019-09-25T13:07:41.521" v="1032" actId="20577"/>
          <ac:spMkLst>
            <pc:docMk/>
            <pc:sldMk cId="3211780148" sldId="531"/>
            <ac:spMk id="3" creationId="{79351DBB-5964-425A-BBFA-4DB6C4FAC372}"/>
          </ac:spMkLst>
        </pc:spChg>
      </pc:sldChg>
      <pc:sldChg chg="addSp modSp add">
        <pc:chgData name="Peter Illes" userId="12111026bab579e2" providerId="LiveId" clId="{A89CAF71-2B24-4550-926E-1E74FC71F50F}" dt="2019-09-25T15:28:04.036" v="1406" actId="1076"/>
        <pc:sldMkLst>
          <pc:docMk/>
          <pc:sldMk cId="2623435876" sldId="532"/>
        </pc:sldMkLst>
        <pc:spChg chg="add mod">
          <ac:chgData name="Peter Illes" userId="12111026bab579e2" providerId="LiveId" clId="{A89CAF71-2B24-4550-926E-1E74FC71F50F}" dt="2019-09-25T15:27:49.218" v="1401" actId="113"/>
          <ac:spMkLst>
            <pc:docMk/>
            <pc:sldMk cId="2623435876" sldId="532"/>
            <ac:spMk id="8" creationId="{FA53D4FE-92D7-4F8A-9767-ECD33697CAA9}"/>
          </ac:spMkLst>
        </pc:spChg>
        <pc:spChg chg="mod">
          <ac:chgData name="Peter Illes" userId="12111026bab579e2" providerId="LiveId" clId="{A89CAF71-2B24-4550-926E-1E74FC71F50F}" dt="2019-09-25T14:05:50.572" v="1119" actId="404"/>
          <ac:spMkLst>
            <pc:docMk/>
            <pc:sldMk cId="2623435876" sldId="532"/>
            <ac:spMk id="9" creationId="{1A715C88-7247-42FE-832B-F5F764061D1B}"/>
          </ac:spMkLst>
        </pc:spChg>
        <pc:spChg chg="mod">
          <ac:chgData name="Peter Illes" userId="12111026bab579e2" providerId="LiveId" clId="{A89CAF71-2B24-4550-926E-1E74FC71F50F}" dt="2019-09-25T14:05:50.572" v="1119" actId="404"/>
          <ac:spMkLst>
            <pc:docMk/>
            <pc:sldMk cId="2623435876" sldId="532"/>
            <ac:spMk id="10" creationId="{EF67E460-EA6F-4A75-AD8B-354F7B487CC4}"/>
          </ac:spMkLst>
        </pc:spChg>
        <pc:spChg chg="mod">
          <ac:chgData name="Peter Illes" userId="12111026bab579e2" providerId="LiveId" clId="{A89CAF71-2B24-4550-926E-1E74FC71F50F}" dt="2019-09-25T14:05:50.572" v="1119" actId="404"/>
          <ac:spMkLst>
            <pc:docMk/>
            <pc:sldMk cId="2623435876" sldId="532"/>
            <ac:spMk id="11" creationId="{83A5F3BA-7081-4DE4-A4AE-7F8BD1BFDAE4}"/>
          </ac:spMkLst>
        </pc:spChg>
        <pc:spChg chg="mod">
          <ac:chgData name="Peter Illes" userId="12111026bab579e2" providerId="LiveId" clId="{A89CAF71-2B24-4550-926E-1E74FC71F50F}" dt="2019-09-25T14:05:50.572" v="1119" actId="404"/>
          <ac:spMkLst>
            <pc:docMk/>
            <pc:sldMk cId="2623435876" sldId="532"/>
            <ac:spMk id="12" creationId="{79CF0EE6-4AE0-4778-A5FA-0525F91B8574}"/>
          </ac:spMkLst>
        </pc:spChg>
        <pc:spChg chg="mod">
          <ac:chgData name="Peter Illes" userId="12111026bab579e2" providerId="LiveId" clId="{A89CAF71-2B24-4550-926E-1E74FC71F50F}" dt="2019-09-25T14:05:50.572" v="1119" actId="404"/>
          <ac:spMkLst>
            <pc:docMk/>
            <pc:sldMk cId="2623435876" sldId="532"/>
            <ac:spMk id="13" creationId="{FAEB7A6D-F12B-4B11-81A2-A3AA462F19EB}"/>
          </ac:spMkLst>
        </pc:spChg>
        <pc:spChg chg="mod">
          <ac:chgData name="Peter Illes" userId="12111026bab579e2" providerId="LiveId" clId="{A89CAF71-2B24-4550-926E-1E74FC71F50F}" dt="2019-09-25T14:05:50.572" v="1119" actId="404"/>
          <ac:spMkLst>
            <pc:docMk/>
            <pc:sldMk cId="2623435876" sldId="532"/>
            <ac:spMk id="14" creationId="{A0DBB386-65B7-4F30-B034-41C10CE0D043}"/>
          </ac:spMkLst>
        </pc:spChg>
        <pc:spChg chg="mod">
          <ac:chgData name="Peter Illes" userId="12111026bab579e2" providerId="LiveId" clId="{A89CAF71-2B24-4550-926E-1E74FC71F50F}" dt="2019-09-25T14:05:50.572" v="1119" actId="404"/>
          <ac:spMkLst>
            <pc:docMk/>
            <pc:sldMk cId="2623435876" sldId="532"/>
            <ac:spMk id="15" creationId="{4C55F6A6-AA06-4A86-83E4-3E0B020DDB1C}"/>
          </ac:spMkLst>
        </pc:spChg>
        <pc:spChg chg="mod">
          <ac:chgData name="Peter Illes" userId="12111026bab579e2" providerId="LiveId" clId="{A89CAF71-2B24-4550-926E-1E74FC71F50F}" dt="2019-09-25T14:05:50.572" v="1119" actId="404"/>
          <ac:spMkLst>
            <pc:docMk/>
            <pc:sldMk cId="2623435876" sldId="532"/>
            <ac:spMk id="16" creationId="{9E0DAB8D-1142-4BEC-BB94-242F7BEDB813}"/>
          </ac:spMkLst>
        </pc:spChg>
        <pc:spChg chg="mod">
          <ac:chgData name="Peter Illes" userId="12111026bab579e2" providerId="LiveId" clId="{A89CAF71-2B24-4550-926E-1E74FC71F50F}" dt="2019-09-25T14:05:50.572" v="1119" actId="404"/>
          <ac:spMkLst>
            <pc:docMk/>
            <pc:sldMk cId="2623435876" sldId="532"/>
            <ac:spMk id="17" creationId="{7F4E095E-DEDC-48F1-AF03-00AC35A2042C}"/>
          </ac:spMkLst>
        </pc:spChg>
        <pc:spChg chg="mod">
          <ac:chgData name="Peter Illes" userId="12111026bab579e2" providerId="LiveId" clId="{A89CAF71-2B24-4550-926E-1E74FC71F50F}" dt="2019-09-25T14:05:50.572" v="1119" actId="404"/>
          <ac:spMkLst>
            <pc:docMk/>
            <pc:sldMk cId="2623435876" sldId="532"/>
            <ac:spMk id="18" creationId="{242FBE29-6EE0-48A2-B909-53162609D5C7}"/>
          </ac:spMkLst>
        </pc:spChg>
        <pc:spChg chg="mod">
          <ac:chgData name="Peter Illes" userId="12111026bab579e2" providerId="LiveId" clId="{A89CAF71-2B24-4550-926E-1E74FC71F50F}" dt="2019-09-25T14:05:50.572" v="1119" actId="404"/>
          <ac:spMkLst>
            <pc:docMk/>
            <pc:sldMk cId="2623435876" sldId="532"/>
            <ac:spMk id="19" creationId="{7A841A31-3F9B-4071-95CA-DC52E15711FC}"/>
          </ac:spMkLst>
        </pc:spChg>
        <pc:spChg chg="add mod">
          <ac:chgData name="Peter Illes" userId="12111026bab579e2" providerId="LiveId" clId="{A89CAF71-2B24-4550-926E-1E74FC71F50F}" dt="2019-09-25T15:28:04.036" v="1406" actId="1076"/>
          <ac:spMkLst>
            <pc:docMk/>
            <pc:sldMk cId="2623435876" sldId="532"/>
            <ac:spMk id="20" creationId="{9E4622DD-2814-45F1-9A93-8122F9EB130C}"/>
          </ac:spMkLst>
        </pc:spChg>
        <pc:grpChg chg="add mod">
          <ac:chgData name="Peter Illes" userId="12111026bab579e2" providerId="LiveId" clId="{A89CAF71-2B24-4550-926E-1E74FC71F50F}" dt="2019-09-25T14:06:19.094" v="1120" actId="1076"/>
          <ac:grpSpMkLst>
            <pc:docMk/>
            <pc:sldMk cId="2623435876" sldId="532"/>
            <ac:grpSpMk id="7" creationId="{7B7E0C1E-AB4F-4A5E-9080-953A878195DD}"/>
          </ac:grpSpMkLst>
        </pc:grpChg>
        <pc:cxnChg chg="mod">
          <ac:chgData name="Peter Illes" userId="12111026bab579e2" providerId="LiveId" clId="{A89CAF71-2B24-4550-926E-1E74FC71F50F}" dt="2019-09-25T14:05:33.140" v="1116" actId="164"/>
          <ac:cxnSpMkLst>
            <pc:docMk/>
            <pc:sldMk cId="2623435876" sldId="532"/>
            <ac:cxnSpMk id="21" creationId="{2A3A79FB-9909-454B-B335-C7C46E937FCA}"/>
          </ac:cxnSpMkLst>
        </pc:cxnChg>
        <pc:cxnChg chg="mod">
          <ac:chgData name="Peter Illes" userId="12111026bab579e2" providerId="LiveId" clId="{A89CAF71-2B24-4550-926E-1E74FC71F50F}" dt="2019-09-25T14:05:33.140" v="1116" actId="164"/>
          <ac:cxnSpMkLst>
            <pc:docMk/>
            <pc:sldMk cId="2623435876" sldId="532"/>
            <ac:cxnSpMk id="23" creationId="{AFC4258A-6B27-468B-ACC8-F02D2D478D14}"/>
          </ac:cxnSpMkLst>
        </pc:cxnChg>
        <pc:cxnChg chg="mod">
          <ac:chgData name="Peter Illes" userId="12111026bab579e2" providerId="LiveId" clId="{A89CAF71-2B24-4550-926E-1E74FC71F50F}" dt="2019-09-25T14:05:33.140" v="1116" actId="164"/>
          <ac:cxnSpMkLst>
            <pc:docMk/>
            <pc:sldMk cId="2623435876" sldId="532"/>
            <ac:cxnSpMk id="25" creationId="{E2D7B055-09D1-4493-B1C8-97F28CB6A45F}"/>
          </ac:cxnSpMkLst>
        </pc:cxnChg>
        <pc:cxnChg chg="mod">
          <ac:chgData name="Peter Illes" userId="12111026bab579e2" providerId="LiveId" clId="{A89CAF71-2B24-4550-926E-1E74FC71F50F}" dt="2019-09-25T14:05:33.140" v="1116" actId="164"/>
          <ac:cxnSpMkLst>
            <pc:docMk/>
            <pc:sldMk cId="2623435876" sldId="532"/>
            <ac:cxnSpMk id="27" creationId="{EF9A8EC1-E41F-4915-82E7-241ED702280F}"/>
          </ac:cxnSpMkLst>
        </pc:cxnChg>
        <pc:cxnChg chg="mod">
          <ac:chgData name="Peter Illes" userId="12111026bab579e2" providerId="LiveId" clId="{A89CAF71-2B24-4550-926E-1E74FC71F50F}" dt="2019-09-25T14:05:33.140" v="1116" actId="164"/>
          <ac:cxnSpMkLst>
            <pc:docMk/>
            <pc:sldMk cId="2623435876" sldId="532"/>
            <ac:cxnSpMk id="29" creationId="{9FB8C85F-F2A0-4C8F-AD49-753D5DB245C9}"/>
          </ac:cxnSpMkLst>
        </pc:cxnChg>
        <pc:cxnChg chg="mod">
          <ac:chgData name="Peter Illes" userId="12111026bab579e2" providerId="LiveId" clId="{A89CAF71-2B24-4550-926E-1E74FC71F50F}" dt="2019-09-25T14:05:33.140" v="1116" actId="164"/>
          <ac:cxnSpMkLst>
            <pc:docMk/>
            <pc:sldMk cId="2623435876" sldId="532"/>
            <ac:cxnSpMk id="31" creationId="{0714D6E0-E72C-45D5-B32D-C96E28570B15}"/>
          </ac:cxnSpMkLst>
        </pc:cxnChg>
        <pc:cxnChg chg="mod">
          <ac:chgData name="Peter Illes" userId="12111026bab579e2" providerId="LiveId" clId="{A89CAF71-2B24-4550-926E-1E74FC71F50F}" dt="2019-09-25T14:05:33.140" v="1116" actId="164"/>
          <ac:cxnSpMkLst>
            <pc:docMk/>
            <pc:sldMk cId="2623435876" sldId="532"/>
            <ac:cxnSpMk id="33" creationId="{3BD741E0-08F4-454F-B04A-22A2C54D0BF3}"/>
          </ac:cxnSpMkLst>
        </pc:cxnChg>
        <pc:cxnChg chg="mod">
          <ac:chgData name="Peter Illes" userId="12111026bab579e2" providerId="LiveId" clId="{A89CAF71-2B24-4550-926E-1E74FC71F50F}" dt="2019-09-25T14:05:33.140" v="1116" actId="164"/>
          <ac:cxnSpMkLst>
            <pc:docMk/>
            <pc:sldMk cId="2623435876" sldId="532"/>
            <ac:cxnSpMk id="35" creationId="{8ED837F3-A491-4F8D-9FE8-DAC8D2C448F6}"/>
          </ac:cxnSpMkLst>
        </pc:cxnChg>
        <pc:cxnChg chg="mod">
          <ac:chgData name="Peter Illes" userId="12111026bab579e2" providerId="LiveId" clId="{A89CAF71-2B24-4550-926E-1E74FC71F50F}" dt="2019-09-25T14:05:33.140" v="1116" actId="164"/>
          <ac:cxnSpMkLst>
            <pc:docMk/>
            <pc:sldMk cId="2623435876" sldId="532"/>
            <ac:cxnSpMk id="37" creationId="{7B4E8F65-C019-4434-8C8A-3E713E2B7280}"/>
          </ac:cxnSpMkLst>
        </pc:cxnChg>
        <pc:cxnChg chg="mod">
          <ac:chgData name="Peter Illes" userId="12111026bab579e2" providerId="LiveId" clId="{A89CAF71-2B24-4550-926E-1E74FC71F50F}" dt="2019-09-25T14:05:33.140" v="1116" actId="164"/>
          <ac:cxnSpMkLst>
            <pc:docMk/>
            <pc:sldMk cId="2623435876" sldId="532"/>
            <ac:cxnSpMk id="39" creationId="{0DBAAC14-6626-4057-81B6-A7EA38544F93}"/>
          </ac:cxnSpMkLst>
        </pc:cxnChg>
        <pc:cxnChg chg="mod">
          <ac:chgData name="Peter Illes" userId="12111026bab579e2" providerId="LiveId" clId="{A89CAF71-2B24-4550-926E-1E74FC71F50F}" dt="2019-09-25T14:05:33.140" v="1116" actId="164"/>
          <ac:cxnSpMkLst>
            <pc:docMk/>
            <pc:sldMk cId="2623435876" sldId="532"/>
            <ac:cxnSpMk id="41" creationId="{42BD0B77-D8F6-455D-9F0E-759392D46BDF}"/>
          </ac:cxnSpMkLst>
        </pc:cxnChg>
        <pc:cxnChg chg="mod">
          <ac:chgData name="Peter Illes" userId="12111026bab579e2" providerId="LiveId" clId="{A89CAF71-2B24-4550-926E-1E74FC71F50F}" dt="2019-09-25T14:05:33.140" v="1116" actId="164"/>
          <ac:cxnSpMkLst>
            <pc:docMk/>
            <pc:sldMk cId="2623435876" sldId="532"/>
            <ac:cxnSpMk id="43" creationId="{75F1BA84-57D2-46F2-8B9E-A5AABAA064CF}"/>
          </ac:cxnSpMkLst>
        </pc:cxnChg>
        <pc:cxnChg chg="mod">
          <ac:chgData name="Peter Illes" userId="12111026bab579e2" providerId="LiveId" clId="{A89CAF71-2B24-4550-926E-1E74FC71F50F}" dt="2019-09-25T14:05:33.140" v="1116" actId="164"/>
          <ac:cxnSpMkLst>
            <pc:docMk/>
            <pc:sldMk cId="2623435876" sldId="532"/>
            <ac:cxnSpMk id="45" creationId="{1C3E9C64-C47B-4EA7-AE3D-55CC7654E41F}"/>
          </ac:cxnSpMkLst>
        </pc:cxnChg>
        <pc:cxnChg chg="mod">
          <ac:chgData name="Peter Illes" userId="12111026bab579e2" providerId="LiveId" clId="{A89CAF71-2B24-4550-926E-1E74FC71F50F}" dt="2019-09-25T14:05:33.140" v="1116" actId="164"/>
          <ac:cxnSpMkLst>
            <pc:docMk/>
            <pc:sldMk cId="2623435876" sldId="532"/>
            <ac:cxnSpMk id="47" creationId="{98443B36-B6A8-4275-893E-AAD8099E9332}"/>
          </ac:cxnSpMkLst>
        </pc:cxnChg>
        <pc:cxnChg chg="mod">
          <ac:chgData name="Peter Illes" userId="12111026bab579e2" providerId="LiveId" clId="{A89CAF71-2B24-4550-926E-1E74FC71F50F}" dt="2019-09-25T14:05:33.140" v="1116" actId="164"/>
          <ac:cxnSpMkLst>
            <pc:docMk/>
            <pc:sldMk cId="2623435876" sldId="532"/>
            <ac:cxnSpMk id="49" creationId="{AB4CE190-8812-420E-BAC2-621AE3AE79C8}"/>
          </ac:cxnSpMkLst>
        </pc:cxnChg>
        <pc:cxnChg chg="mod">
          <ac:chgData name="Peter Illes" userId="12111026bab579e2" providerId="LiveId" clId="{A89CAF71-2B24-4550-926E-1E74FC71F50F}" dt="2019-09-25T14:05:33.140" v="1116" actId="164"/>
          <ac:cxnSpMkLst>
            <pc:docMk/>
            <pc:sldMk cId="2623435876" sldId="532"/>
            <ac:cxnSpMk id="51" creationId="{20158C2F-B998-4B3F-84E4-6B01484CFD43}"/>
          </ac:cxnSpMkLst>
        </pc:cxnChg>
      </pc:sldChg>
      <pc:sldChg chg="addSp delSp modSp add modNotesTx">
        <pc:chgData name="Peter Illes" userId="12111026bab579e2" providerId="LiveId" clId="{A89CAF71-2B24-4550-926E-1E74FC71F50F}" dt="2019-09-29T09:02:34.546" v="1515" actId="20577"/>
        <pc:sldMkLst>
          <pc:docMk/>
          <pc:sldMk cId="1223201440" sldId="533"/>
        </pc:sldMkLst>
        <pc:spChg chg="mod">
          <ac:chgData name="Peter Illes" userId="12111026bab579e2" providerId="LiveId" clId="{A89CAF71-2B24-4550-926E-1E74FC71F50F}" dt="2019-09-28T07:48:39.365" v="1417"/>
          <ac:spMkLst>
            <pc:docMk/>
            <pc:sldMk cId="1223201440" sldId="533"/>
            <ac:spMk id="2" creationId="{D9ED25B2-CA59-47B4-B564-301D6D96B384}"/>
          </ac:spMkLst>
        </pc:spChg>
        <pc:spChg chg="del mod">
          <ac:chgData name="Peter Illes" userId="12111026bab579e2" providerId="LiveId" clId="{A89CAF71-2B24-4550-926E-1E74FC71F50F}" dt="2019-09-28T07:48:23.507" v="1416" actId="478"/>
          <ac:spMkLst>
            <pc:docMk/>
            <pc:sldMk cId="1223201440" sldId="533"/>
            <ac:spMk id="3" creationId="{6C295D32-B0C1-4C34-B013-614F967FF950}"/>
          </ac:spMkLst>
        </pc:spChg>
        <pc:picChg chg="add del">
          <ac:chgData name="Peter Illes" userId="12111026bab579e2" providerId="LiveId" clId="{A89CAF71-2B24-4550-926E-1E74FC71F50F}" dt="2019-09-28T07:47:41.763" v="1411" actId="478"/>
          <ac:picMkLst>
            <pc:docMk/>
            <pc:sldMk cId="1223201440" sldId="533"/>
            <ac:picMk id="6146" creationId="{7915E65C-D498-4094-8204-7AEE619A70BE}"/>
          </ac:picMkLst>
        </pc:picChg>
        <pc:picChg chg="add mod">
          <ac:chgData name="Peter Illes" userId="12111026bab579e2" providerId="LiveId" clId="{A89CAF71-2B24-4550-926E-1E74FC71F50F}" dt="2019-09-28T07:48:14.115" v="1415" actId="1076"/>
          <ac:picMkLst>
            <pc:docMk/>
            <pc:sldMk cId="1223201440" sldId="533"/>
            <ac:picMk id="6148" creationId="{668B72A2-5EDB-4DF3-9337-E8A660A5A200}"/>
          </ac:picMkLst>
        </pc:picChg>
      </pc:sldChg>
    </pc:docChg>
  </pc:docChgLst>
  <pc:docChgLst>
    <pc:chgData name="Peter Illes" userId="12111026bab579e2" providerId="LiveId" clId="{7512F48A-BB51-482F-8101-FEC811C133C1}"/>
    <pc:docChg chg="undo custSel addSld delSld modSld sldOrd">
      <pc:chgData name="Peter Illes" userId="12111026bab579e2" providerId="LiveId" clId="{7512F48A-BB51-482F-8101-FEC811C133C1}" dt="2019-08-22T12:17:09.052" v="11999" actId="20577"/>
      <pc:docMkLst>
        <pc:docMk/>
      </pc:docMkLst>
      <pc:sldChg chg="modSp">
        <pc:chgData name="Peter Illes" userId="12111026bab579e2" providerId="LiveId" clId="{7512F48A-BB51-482F-8101-FEC811C133C1}" dt="2019-08-22T08:55:44.061" v="10851" actId="20577"/>
        <pc:sldMkLst>
          <pc:docMk/>
          <pc:sldMk cId="0" sldId="256"/>
        </pc:sldMkLst>
        <pc:spChg chg="mod">
          <ac:chgData name="Peter Illes" userId="12111026bab579e2" providerId="LiveId" clId="{7512F48A-BB51-482F-8101-FEC811C133C1}" dt="2019-08-20T16:03:43.176" v="10831" actId="404"/>
          <ac:spMkLst>
            <pc:docMk/>
            <pc:sldMk cId="0" sldId="256"/>
            <ac:spMk id="5" creationId="{98621F7E-489C-4D9B-8742-4DCB82AC0EF7}"/>
          </ac:spMkLst>
        </pc:spChg>
        <pc:spChg chg="mod">
          <ac:chgData name="Peter Illes" userId="12111026bab579e2" providerId="LiveId" clId="{7512F48A-BB51-482F-8101-FEC811C133C1}" dt="2019-08-22T08:55:44.061" v="10851" actId="20577"/>
          <ac:spMkLst>
            <pc:docMk/>
            <pc:sldMk cId="0" sldId="256"/>
            <ac:spMk id="7" creationId="{AFC1DC3A-DF6D-4A87-AB71-EC824419CEC1}"/>
          </ac:spMkLst>
        </pc:spChg>
      </pc:sldChg>
      <pc:sldChg chg="modSp modNotesTx">
        <pc:chgData name="Peter Illes" userId="12111026bab579e2" providerId="LiveId" clId="{7512F48A-BB51-482F-8101-FEC811C133C1}" dt="2019-08-05T09:35:31.901" v="2708"/>
        <pc:sldMkLst>
          <pc:docMk/>
          <pc:sldMk cId="4026246398" sldId="493"/>
        </pc:sldMkLst>
        <pc:spChg chg="mod">
          <ac:chgData name="Peter Illes" userId="12111026bab579e2" providerId="LiveId" clId="{7512F48A-BB51-482F-8101-FEC811C133C1}" dt="2019-08-05T07:53:19.634" v="797" actId="20577"/>
          <ac:spMkLst>
            <pc:docMk/>
            <pc:sldMk cId="4026246398" sldId="493"/>
            <ac:spMk id="2" creationId="{5DB23CE9-93FA-477E-BED2-36B96AB8DA15}"/>
          </ac:spMkLst>
        </pc:spChg>
        <pc:spChg chg="mod">
          <ac:chgData name="Peter Illes" userId="12111026bab579e2" providerId="LiveId" clId="{7512F48A-BB51-482F-8101-FEC811C133C1}" dt="2019-08-05T09:35:31.901" v="2708"/>
          <ac:spMkLst>
            <pc:docMk/>
            <pc:sldMk cId="4026246398" sldId="493"/>
            <ac:spMk id="3" creationId="{AA3B8FDA-35FC-4112-9340-BAE14234D125}"/>
          </ac:spMkLst>
        </pc:spChg>
      </pc:sldChg>
      <pc:sldChg chg="modSp add">
        <pc:chgData name="Peter Illes" userId="12111026bab579e2" providerId="LiveId" clId="{7512F48A-BB51-482F-8101-FEC811C133C1}" dt="2019-08-07T12:59:56.508" v="6198" actId="313"/>
        <pc:sldMkLst>
          <pc:docMk/>
          <pc:sldMk cId="1225843270" sldId="495"/>
        </pc:sldMkLst>
        <pc:spChg chg="mod">
          <ac:chgData name="Peter Illes" userId="12111026bab579e2" providerId="LiveId" clId="{7512F48A-BB51-482F-8101-FEC811C133C1}" dt="2019-08-07T12:59:56.508" v="6198" actId="313"/>
          <ac:spMkLst>
            <pc:docMk/>
            <pc:sldMk cId="1225843270" sldId="495"/>
            <ac:spMk id="3" creationId="{C6B2160D-EF26-4506-AAFA-A71C91964FF7}"/>
          </ac:spMkLst>
        </pc:spChg>
      </pc:sldChg>
      <pc:sldChg chg="modSp add">
        <pc:chgData name="Peter Illes" userId="12111026bab579e2" providerId="LiveId" clId="{7512F48A-BB51-482F-8101-FEC811C133C1}" dt="2019-08-05T08:16:16.540" v="1536" actId="20577"/>
        <pc:sldMkLst>
          <pc:docMk/>
          <pc:sldMk cId="1780813258" sldId="496"/>
        </pc:sldMkLst>
        <pc:spChg chg="mod">
          <ac:chgData name="Peter Illes" userId="12111026bab579e2" providerId="LiveId" clId="{7512F48A-BB51-482F-8101-FEC811C133C1}" dt="2019-08-05T08:15:39.800" v="1503" actId="20577"/>
          <ac:spMkLst>
            <pc:docMk/>
            <pc:sldMk cId="1780813258" sldId="496"/>
            <ac:spMk id="2" creationId="{1D64D1FA-1370-4FF4-AE9D-52B750BFFF5A}"/>
          </ac:spMkLst>
        </pc:spChg>
        <pc:spChg chg="mod">
          <ac:chgData name="Peter Illes" userId="12111026bab579e2" providerId="LiveId" clId="{7512F48A-BB51-482F-8101-FEC811C133C1}" dt="2019-08-05T08:16:16.540" v="1536" actId="20577"/>
          <ac:spMkLst>
            <pc:docMk/>
            <pc:sldMk cId="1780813258" sldId="496"/>
            <ac:spMk id="3" creationId="{64DA761B-EC20-4BBA-8B23-E7517C6A2B0D}"/>
          </ac:spMkLst>
        </pc:spChg>
      </pc:sldChg>
      <pc:sldChg chg="modSp add">
        <pc:chgData name="Peter Illes" userId="12111026bab579e2" providerId="LiveId" clId="{7512F48A-BB51-482F-8101-FEC811C133C1}" dt="2019-08-05T08:23:48.069" v="1710" actId="20577"/>
        <pc:sldMkLst>
          <pc:docMk/>
          <pc:sldMk cId="3452975100" sldId="497"/>
        </pc:sldMkLst>
        <pc:spChg chg="mod">
          <ac:chgData name="Peter Illes" userId="12111026bab579e2" providerId="LiveId" clId="{7512F48A-BB51-482F-8101-FEC811C133C1}" dt="2019-08-05T08:21:26.579" v="1569" actId="20577"/>
          <ac:spMkLst>
            <pc:docMk/>
            <pc:sldMk cId="3452975100" sldId="497"/>
            <ac:spMk id="2" creationId="{40031ACF-FFE7-4B65-89FC-E89EE6166CE6}"/>
          </ac:spMkLst>
        </pc:spChg>
        <pc:spChg chg="mod">
          <ac:chgData name="Peter Illes" userId="12111026bab579e2" providerId="LiveId" clId="{7512F48A-BB51-482F-8101-FEC811C133C1}" dt="2019-08-05T08:23:48.069" v="1710" actId="20577"/>
          <ac:spMkLst>
            <pc:docMk/>
            <pc:sldMk cId="3452975100" sldId="497"/>
            <ac:spMk id="3" creationId="{78650EF4-A000-47B6-9B3B-5AA23DEC9852}"/>
          </ac:spMkLst>
        </pc:spChg>
      </pc:sldChg>
      <pc:sldChg chg="modSp add">
        <pc:chgData name="Peter Illes" userId="12111026bab579e2" providerId="LiveId" clId="{7512F48A-BB51-482F-8101-FEC811C133C1}" dt="2019-08-05T08:46:01.318" v="2341" actId="20577"/>
        <pc:sldMkLst>
          <pc:docMk/>
          <pc:sldMk cId="1339720286" sldId="498"/>
        </pc:sldMkLst>
        <pc:spChg chg="mod">
          <ac:chgData name="Peter Illes" userId="12111026bab579e2" providerId="LiveId" clId="{7512F48A-BB51-482F-8101-FEC811C133C1}" dt="2019-08-05T08:25:52.528" v="1749" actId="20577"/>
          <ac:spMkLst>
            <pc:docMk/>
            <pc:sldMk cId="1339720286" sldId="498"/>
            <ac:spMk id="2" creationId="{195A23F9-6CFE-40D4-B151-6966FF77B7AC}"/>
          </ac:spMkLst>
        </pc:spChg>
        <pc:spChg chg="mod">
          <ac:chgData name="Peter Illes" userId="12111026bab579e2" providerId="LiveId" clId="{7512F48A-BB51-482F-8101-FEC811C133C1}" dt="2019-08-05T08:46:01.318" v="2341" actId="20577"/>
          <ac:spMkLst>
            <pc:docMk/>
            <pc:sldMk cId="1339720286" sldId="498"/>
            <ac:spMk id="3" creationId="{B57B0430-DE97-4DCC-BD7A-3F0FCC5DD0C9}"/>
          </ac:spMkLst>
        </pc:spChg>
      </pc:sldChg>
      <pc:sldChg chg="modSp add">
        <pc:chgData name="Peter Illes" userId="12111026bab579e2" providerId="LiveId" clId="{7512F48A-BB51-482F-8101-FEC811C133C1}" dt="2019-08-05T09:06:41.514" v="2484" actId="20577"/>
        <pc:sldMkLst>
          <pc:docMk/>
          <pc:sldMk cId="2748252658" sldId="499"/>
        </pc:sldMkLst>
        <pc:spChg chg="mod">
          <ac:chgData name="Peter Illes" userId="12111026bab579e2" providerId="LiveId" clId="{7512F48A-BB51-482F-8101-FEC811C133C1}" dt="2019-08-05T08:46:47.926" v="2394" actId="20577"/>
          <ac:spMkLst>
            <pc:docMk/>
            <pc:sldMk cId="2748252658" sldId="499"/>
            <ac:spMk id="2" creationId="{FB11081B-5796-4405-BC9B-2A2D3859ED44}"/>
          </ac:spMkLst>
        </pc:spChg>
        <pc:spChg chg="mod">
          <ac:chgData name="Peter Illes" userId="12111026bab579e2" providerId="LiveId" clId="{7512F48A-BB51-482F-8101-FEC811C133C1}" dt="2019-08-05T09:06:41.514" v="2484" actId="20577"/>
          <ac:spMkLst>
            <pc:docMk/>
            <pc:sldMk cId="2748252658" sldId="499"/>
            <ac:spMk id="3" creationId="{B447ACFF-A60E-4058-85DB-8C7F6FE39ED7}"/>
          </ac:spMkLst>
        </pc:spChg>
      </pc:sldChg>
      <pc:sldChg chg="addSp modSp add ord">
        <pc:chgData name="Peter Illes" userId="12111026bab579e2" providerId="LiveId" clId="{7512F48A-BB51-482F-8101-FEC811C133C1}" dt="2019-08-08T12:31:05.004" v="6200" actId="1076"/>
        <pc:sldMkLst>
          <pc:docMk/>
          <pc:sldMk cId="4036245177" sldId="500"/>
        </pc:sldMkLst>
        <pc:spChg chg="mod">
          <ac:chgData name="Peter Illes" userId="12111026bab579e2" providerId="LiveId" clId="{7512F48A-BB51-482F-8101-FEC811C133C1}" dt="2019-08-05T09:01:31.064" v="2422" actId="1076"/>
          <ac:spMkLst>
            <pc:docMk/>
            <pc:sldMk cId="4036245177" sldId="500"/>
            <ac:spMk id="3" creationId="{683E6C76-962A-4992-B8D7-4719CC02139A}"/>
          </ac:spMkLst>
        </pc:spChg>
        <pc:picChg chg="add mod">
          <ac:chgData name="Peter Illes" userId="12111026bab579e2" providerId="LiveId" clId="{7512F48A-BB51-482F-8101-FEC811C133C1}" dt="2019-08-08T12:31:05.004" v="6200" actId="1076"/>
          <ac:picMkLst>
            <pc:docMk/>
            <pc:sldMk cId="4036245177" sldId="500"/>
            <ac:picMk id="6146" creationId="{3C3808B6-DE5A-4DA4-960D-3D1467861AC6}"/>
          </ac:picMkLst>
        </pc:picChg>
        <pc:picChg chg="add mod">
          <ac:chgData name="Peter Illes" userId="12111026bab579e2" providerId="LiveId" clId="{7512F48A-BB51-482F-8101-FEC811C133C1}" dt="2019-08-05T09:01:14.374" v="2420" actId="1076"/>
          <ac:picMkLst>
            <pc:docMk/>
            <pc:sldMk cId="4036245177" sldId="500"/>
            <ac:picMk id="6148" creationId="{76DAEE29-9A47-4F6B-8AEB-33CAC7AEB286}"/>
          </ac:picMkLst>
        </pc:picChg>
        <pc:picChg chg="add mod">
          <ac:chgData name="Peter Illes" userId="12111026bab579e2" providerId="LiveId" clId="{7512F48A-BB51-482F-8101-FEC811C133C1}" dt="2019-08-05T09:01:31.064" v="2422" actId="1076"/>
          <ac:picMkLst>
            <pc:docMk/>
            <pc:sldMk cId="4036245177" sldId="500"/>
            <ac:picMk id="6150" creationId="{BAA36059-AB45-4295-B02F-F294E13BC333}"/>
          </ac:picMkLst>
        </pc:picChg>
      </pc:sldChg>
      <pc:sldChg chg="addSp modSp add">
        <pc:chgData name="Peter Illes" userId="12111026bab579e2" providerId="LiveId" clId="{7512F48A-BB51-482F-8101-FEC811C133C1}" dt="2019-08-08T12:31:50.391" v="6201" actId="1076"/>
        <pc:sldMkLst>
          <pc:docMk/>
          <pc:sldMk cId="130257848" sldId="501"/>
        </pc:sldMkLst>
        <pc:spChg chg="mod">
          <ac:chgData name="Peter Illes" userId="12111026bab579e2" providerId="LiveId" clId="{7512F48A-BB51-482F-8101-FEC811C133C1}" dt="2019-08-05T09:03:03.704" v="2427" actId="1076"/>
          <ac:spMkLst>
            <pc:docMk/>
            <pc:sldMk cId="130257848" sldId="501"/>
            <ac:spMk id="3" creationId="{2331BD67-EA96-4F34-8DD3-E13C06FA219F}"/>
          </ac:spMkLst>
        </pc:spChg>
        <pc:picChg chg="add mod">
          <ac:chgData name="Peter Illes" userId="12111026bab579e2" providerId="LiveId" clId="{7512F48A-BB51-482F-8101-FEC811C133C1}" dt="2019-08-05T09:02:57.213" v="2425" actId="1076"/>
          <ac:picMkLst>
            <pc:docMk/>
            <pc:sldMk cId="130257848" sldId="501"/>
            <ac:picMk id="7170" creationId="{932ABBD5-4987-4704-8603-D7C4E36F69A3}"/>
          </ac:picMkLst>
        </pc:picChg>
        <pc:picChg chg="add mod">
          <ac:chgData name="Peter Illes" userId="12111026bab579e2" providerId="LiveId" clId="{7512F48A-BB51-482F-8101-FEC811C133C1}" dt="2019-08-08T12:31:50.391" v="6201" actId="1076"/>
          <ac:picMkLst>
            <pc:docMk/>
            <pc:sldMk cId="130257848" sldId="501"/>
            <ac:picMk id="7172" creationId="{E6CC005A-67DA-44E7-8576-C628243F7D98}"/>
          </ac:picMkLst>
        </pc:picChg>
        <pc:picChg chg="add mod">
          <ac:chgData name="Peter Illes" userId="12111026bab579e2" providerId="LiveId" clId="{7512F48A-BB51-482F-8101-FEC811C133C1}" dt="2019-08-05T09:03:22.164" v="2429" actId="1076"/>
          <ac:picMkLst>
            <pc:docMk/>
            <pc:sldMk cId="130257848" sldId="501"/>
            <ac:picMk id="7174" creationId="{C6A0736A-C5DB-4248-BA92-D13073CD273A}"/>
          </ac:picMkLst>
        </pc:picChg>
      </pc:sldChg>
      <pc:sldChg chg="addSp add">
        <pc:chgData name="Peter Illes" userId="12111026bab579e2" providerId="LiveId" clId="{7512F48A-BB51-482F-8101-FEC811C133C1}" dt="2019-08-05T09:03:54.324" v="2431"/>
        <pc:sldMkLst>
          <pc:docMk/>
          <pc:sldMk cId="1579784133" sldId="502"/>
        </pc:sldMkLst>
        <pc:picChg chg="add">
          <ac:chgData name="Peter Illes" userId="12111026bab579e2" providerId="LiveId" clId="{7512F48A-BB51-482F-8101-FEC811C133C1}" dt="2019-08-05T09:03:54.324" v="2431"/>
          <ac:picMkLst>
            <pc:docMk/>
            <pc:sldMk cId="1579784133" sldId="502"/>
            <ac:picMk id="8194" creationId="{3BEC58F3-CA1C-4780-A267-FCF915C36557}"/>
          </ac:picMkLst>
        </pc:picChg>
      </pc:sldChg>
      <pc:sldChg chg="modSp add">
        <pc:chgData name="Peter Illes" userId="12111026bab579e2" providerId="LiveId" clId="{7512F48A-BB51-482F-8101-FEC811C133C1}" dt="2019-08-05T09:23:45.273" v="2527" actId="20577"/>
        <pc:sldMkLst>
          <pc:docMk/>
          <pc:sldMk cId="2033349571" sldId="503"/>
        </pc:sldMkLst>
        <pc:spChg chg="mod">
          <ac:chgData name="Peter Illes" userId="12111026bab579e2" providerId="LiveId" clId="{7512F48A-BB51-482F-8101-FEC811C133C1}" dt="2019-08-05T09:23:19.382" v="2498" actId="20577"/>
          <ac:spMkLst>
            <pc:docMk/>
            <pc:sldMk cId="2033349571" sldId="503"/>
            <ac:spMk id="2" creationId="{87F7050D-C8D5-4D57-B358-4B09EB02769C}"/>
          </ac:spMkLst>
        </pc:spChg>
        <pc:spChg chg="mod">
          <ac:chgData name="Peter Illes" userId="12111026bab579e2" providerId="LiveId" clId="{7512F48A-BB51-482F-8101-FEC811C133C1}" dt="2019-08-05T09:23:45.273" v="2527" actId="20577"/>
          <ac:spMkLst>
            <pc:docMk/>
            <pc:sldMk cId="2033349571" sldId="503"/>
            <ac:spMk id="3" creationId="{DDFA9E4C-278F-46B7-AEB9-FE4198031F61}"/>
          </ac:spMkLst>
        </pc:spChg>
      </pc:sldChg>
      <pc:sldChg chg="modSp add">
        <pc:chgData name="Peter Illes" userId="12111026bab579e2" providerId="LiveId" clId="{7512F48A-BB51-482F-8101-FEC811C133C1}" dt="2019-08-05T09:34:03.821" v="2705" actId="20577"/>
        <pc:sldMkLst>
          <pc:docMk/>
          <pc:sldMk cId="1033583115" sldId="504"/>
        </pc:sldMkLst>
        <pc:spChg chg="mod">
          <ac:chgData name="Peter Illes" userId="12111026bab579e2" providerId="LiveId" clId="{7512F48A-BB51-482F-8101-FEC811C133C1}" dt="2019-08-05T09:27:52.412" v="2564" actId="20577"/>
          <ac:spMkLst>
            <pc:docMk/>
            <pc:sldMk cId="1033583115" sldId="504"/>
            <ac:spMk id="2" creationId="{FB3805C2-2381-4C8F-8F7C-97F40E8DC3DE}"/>
          </ac:spMkLst>
        </pc:spChg>
        <pc:spChg chg="mod">
          <ac:chgData name="Peter Illes" userId="12111026bab579e2" providerId="LiveId" clId="{7512F48A-BB51-482F-8101-FEC811C133C1}" dt="2019-08-05T09:34:03.821" v="2705" actId="20577"/>
          <ac:spMkLst>
            <pc:docMk/>
            <pc:sldMk cId="1033583115" sldId="504"/>
            <ac:spMk id="3" creationId="{17DCCE7B-A6AF-46C1-98A2-DDF995090AAE}"/>
          </ac:spMkLst>
        </pc:spChg>
      </pc:sldChg>
      <pc:sldChg chg="modSp add modNotesTx">
        <pc:chgData name="Peter Illes" userId="12111026bab579e2" providerId="LiveId" clId="{7512F48A-BB51-482F-8101-FEC811C133C1}" dt="2019-08-06T13:39:29.130" v="3409" actId="20577"/>
        <pc:sldMkLst>
          <pc:docMk/>
          <pc:sldMk cId="3226949043" sldId="505"/>
        </pc:sldMkLst>
        <pc:spChg chg="mod">
          <ac:chgData name="Peter Illes" userId="12111026bab579e2" providerId="LiveId" clId="{7512F48A-BB51-482F-8101-FEC811C133C1}" dt="2019-08-06T13:39:29.130" v="3409" actId="20577"/>
          <ac:spMkLst>
            <pc:docMk/>
            <pc:sldMk cId="3226949043" sldId="505"/>
            <ac:spMk id="2" creationId="{E19E24E8-200C-4202-AC7D-D0DAA052A5F6}"/>
          </ac:spMkLst>
        </pc:spChg>
        <pc:spChg chg="mod">
          <ac:chgData name="Peter Illes" userId="12111026bab579e2" providerId="LiveId" clId="{7512F48A-BB51-482F-8101-FEC811C133C1}" dt="2019-08-05T09:54:18.758" v="3374" actId="20577"/>
          <ac:spMkLst>
            <pc:docMk/>
            <pc:sldMk cId="3226949043" sldId="505"/>
            <ac:spMk id="3" creationId="{0FD8C971-AB4F-4F71-AE48-4EF2D8F72DDA}"/>
          </ac:spMkLst>
        </pc:spChg>
      </pc:sldChg>
      <pc:sldChg chg="modSp add">
        <pc:chgData name="Peter Illes" userId="12111026bab579e2" providerId="LiveId" clId="{7512F48A-BB51-482F-8101-FEC811C133C1}" dt="2019-08-07T08:51:46.792" v="3601" actId="5793"/>
        <pc:sldMkLst>
          <pc:docMk/>
          <pc:sldMk cId="4181856500" sldId="506"/>
        </pc:sldMkLst>
        <pc:spChg chg="mod">
          <ac:chgData name="Peter Illes" userId="12111026bab579e2" providerId="LiveId" clId="{7512F48A-BB51-482F-8101-FEC811C133C1}" dt="2019-08-06T14:02:02.709" v="3589" actId="20577"/>
          <ac:spMkLst>
            <pc:docMk/>
            <pc:sldMk cId="4181856500" sldId="506"/>
            <ac:spMk id="2" creationId="{A3BE7A54-A0BE-41BB-B6B7-44C8BE25D238}"/>
          </ac:spMkLst>
        </pc:spChg>
        <pc:spChg chg="mod">
          <ac:chgData name="Peter Illes" userId="12111026bab579e2" providerId="LiveId" clId="{7512F48A-BB51-482F-8101-FEC811C133C1}" dt="2019-08-07T08:51:46.792" v="3601" actId="5793"/>
          <ac:spMkLst>
            <pc:docMk/>
            <pc:sldMk cId="4181856500" sldId="506"/>
            <ac:spMk id="3" creationId="{939F9387-882C-448E-BDFC-8897BCDF3A00}"/>
          </ac:spMkLst>
        </pc:spChg>
      </pc:sldChg>
      <pc:sldChg chg="modSp add modNotesTx">
        <pc:chgData name="Peter Illes" userId="12111026bab579e2" providerId="LiveId" clId="{7512F48A-BB51-482F-8101-FEC811C133C1}" dt="2019-08-07T09:09:06.430" v="4100" actId="20577"/>
        <pc:sldMkLst>
          <pc:docMk/>
          <pc:sldMk cId="2155686557" sldId="507"/>
        </pc:sldMkLst>
        <pc:spChg chg="mod">
          <ac:chgData name="Peter Illes" userId="12111026bab579e2" providerId="LiveId" clId="{7512F48A-BB51-482F-8101-FEC811C133C1}" dt="2019-08-07T09:05:15.984" v="4011" actId="20577"/>
          <ac:spMkLst>
            <pc:docMk/>
            <pc:sldMk cId="2155686557" sldId="507"/>
            <ac:spMk id="3" creationId="{939F9387-882C-448E-BDFC-8897BCDF3A00}"/>
          </ac:spMkLst>
        </pc:spChg>
      </pc:sldChg>
      <pc:sldChg chg="modSp add">
        <pc:chgData name="Peter Illes" userId="12111026bab579e2" providerId="LiveId" clId="{7512F48A-BB51-482F-8101-FEC811C133C1}" dt="2019-08-07T09:26:04.631" v="4653" actId="20577"/>
        <pc:sldMkLst>
          <pc:docMk/>
          <pc:sldMk cId="4172855287" sldId="508"/>
        </pc:sldMkLst>
        <pc:spChg chg="mod">
          <ac:chgData name="Peter Illes" userId="12111026bab579e2" providerId="LiveId" clId="{7512F48A-BB51-482F-8101-FEC811C133C1}" dt="2019-08-07T09:19:41.646" v="4102"/>
          <ac:spMkLst>
            <pc:docMk/>
            <pc:sldMk cId="4172855287" sldId="508"/>
            <ac:spMk id="2" creationId="{57BE8BBC-F0D7-4936-BFC4-2D786E66C1CA}"/>
          </ac:spMkLst>
        </pc:spChg>
        <pc:spChg chg="mod">
          <ac:chgData name="Peter Illes" userId="12111026bab579e2" providerId="LiveId" clId="{7512F48A-BB51-482F-8101-FEC811C133C1}" dt="2019-08-07T09:26:04.631" v="4653" actId="20577"/>
          <ac:spMkLst>
            <pc:docMk/>
            <pc:sldMk cId="4172855287" sldId="508"/>
            <ac:spMk id="3" creationId="{F0BE5B61-C647-4CA8-87FB-F6749FBC0BDF}"/>
          </ac:spMkLst>
        </pc:spChg>
      </pc:sldChg>
      <pc:sldChg chg="modSp add">
        <pc:chgData name="Peter Illes" userId="12111026bab579e2" providerId="LiveId" clId="{7512F48A-BB51-482F-8101-FEC811C133C1}" dt="2019-08-07T09:48:43.641" v="5248" actId="5793"/>
        <pc:sldMkLst>
          <pc:docMk/>
          <pc:sldMk cId="2286671372" sldId="509"/>
        </pc:sldMkLst>
        <pc:spChg chg="mod">
          <ac:chgData name="Peter Illes" userId="12111026bab579e2" providerId="LiveId" clId="{7512F48A-BB51-482F-8101-FEC811C133C1}" dt="2019-08-07T09:26:10.428" v="4655"/>
          <ac:spMkLst>
            <pc:docMk/>
            <pc:sldMk cId="2286671372" sldId="509"/>
            <ac:spMk id="2" creationId="{A9D47510-08DE-461A-9E8D-DE3E8642657E}"/>
          </ac:spMkLst>
        </pc:spChg>
        <pc:spChg chg="mod">
          <ac:chgData name="Peter Illes" userId="12111026bab579e2" providerId="LiveId" clId="{7512F48A-BB51-482F-8101-FEC811C133C1}" dt="2019-08-07T09:48:43.641" v="5248" actId="5793"/>
          <ac:spMkLst>
            <pc:docMk/>
            <pc:sldMk cId="2286671372" sldId="509"/>
            <ac:spMk id="3" creationId="{A54BE0C9-D2E1-46DC-A771-DB630D91CB52}"/>
          </ac:spMkLst>
        </pc:spChg>
      </pc:sldChg>
      <pc:sldChg chg="modSp add modNotesTx">
        <pc:chgData name="Peter Illes" userId="12111026bab579e2" providerId="LiveId" clId="{7512F48A-BB51-482F-8101-FEC811C133C1}" dt="2019-08-22T11:34:16.745" v="11207" actId="6549"/>
        <pc:sldMkLst>
          <pc:docMk/>
          <pc:sldMk cId="2892400687" sldId="510"/>
        </pc:sldMkLst>
        <pc:spChg chg="mod">
          <ac:chgData name="Peter Illes" userId="12111026bab579e2" providerId="LiveId" clId="{7512F48A-BB51-482F-8101-FEC811C133C1}" dt="2019-08-07T10:01:17.632" v="5250"/>
          <ac:spMkLst>
            <pc:docMk/>
            <pc:sldMk cId="2892400687" sldId="510"/>
            <ac:spMk id="2" creationId="{7608588C-B55C-4642-917A-F8573C0E733C}"/>
          </ac:spMkLst>
        </pc:spChg>
        <pc:spChg chg="mod">
          <ac:chgData name="Peter Illes" userId="12111026bab579e2" providerId="LiveId" clId="{7512F48A-BB51-482F-8101-FEC811C133C1}" dt="2019-08-22T11:34:04.202" v="11206" actId="20577"/>
          <ac:spMkLst>
            <pc:docMk/>
            <pc:sldMk cId="2892400687" sldId="510"/>
            <ac:spMk id="3" creationId="{0D3DD914-531D-480F-B419-B0E858112B56}"/>
          </ac:spMkLst>
        </pc:spChg>
      </pc:sldChg>
      <pc:sldChg chg="modSp add ord modNotesTx">
        <pc:chgData name="Peter Illes" userId="12111026bab579e2" providerId="LiveId" clId="{7512F48A-BB51-482F-8101-FEC811C133C1}" dt="2019-08-07T12:57:39.059" v="6196" actId="20577"/>
        <pc:sldMkLst>
          <pc:docMk/>
          <pc:sldMk cId="698633813" sldId="511"/>
        </pc:sldMkLst>
        <pc:spChg chg="mod">
          <ac:chgData name="Peter Illes" userId="12111026bab579e2" providerId="LiveId" clId="{7512F48A-BB51-482F-8101-FEC811C133C1}" dt="2019-08-07T10:04:14.095" v="5309"/>
          <ac:spMkLst>
            <pc:docMk/>
            <pc:sldMk cId="698633813" sldId="511"/>
            <ac:spMk id="2" creationId="{F756DDF9-EAEE-49C1-A6AD-F408ABFA2E18}"/>
          </ac:spMkLst>
        </pc:spChg>
        <pc:spChg chg="mod">
          <ac:chgData name="Peter Illes" userId="12111026bab579e2" providerId="LiveId" clId="{7512F48A-BB51-482F-8101-FEC811C133C1}" dt="2019-08-07T12:57:39.059" v="6196" actId="20577"/>
          <ac:spMkLst>
            <pc:docMk/>
            <pc:sldMk cId="698633813" sldId="511"/>
            <ac:spMk id="3" creationId="{79351DBB-5964-425A-BBFA-4DB6C4FAC372}"/>
          </ac:spMkLst>
        </pc:spChg>
      </pc:sldChg>
      <pc:sldChg chg="modSp add modNotesTx">
        <pc:chgData name="Peter Illes" userId="12111026bab579e2" providerId="LiveId" clId="{7512F48A-BB51-482F-8101-FEC811C133C1}" dt="2019-08-14T07:15:46.181" v="7667" actId="20577"/>
        <pc:sldMkLst>
          <pc:docMk/>
          <pc:sldMk cId="1196294547" sldId="512"/>
        </pc:sldMkLst>
        <pc:spChg chg="mod">
          <ac:chgData name="Peter Illes" userId="12111026bab579e2" providerId="LiveId" clId="{7512F48A-BB51-482F-8101-FEC811C133C1}" dt="2019-08-13T08:51:49.925" v="6328" actId="20577"/>
          <ac:spMkLst>
            <pc:docMk/>
            <pc:sldMk cId="1196294547" sldId="512"/>
            <ac:spMk id="2" creationId="{0D3242A4-99A2-43D3-8B8D-CC59F093F5D3}"/>
          </ac:spMkLst>
        </pc:spChg>
        <pc:spChg chg="mod">
          <ac:chgData name="Peter Illes" userId="12111026bab579e2" providerId="LiveId" clId="{7512F48A-BB51-482F-8101-FEC811C133C1}" dt="2019-08-14T06:46:26.868" v="7396" actId="20577"/>
          <ac:spMkLst>
            <pc:docMk/>
            <pc:sldMk cId="1196294547" sldId="512"/>
            <ac:spMk id="3" creationId="{24BDDB5F-69DC-4778-B66D-64F2D4784B1F}"/>
          </ac:spMkLst>
        </pc:spChg>
      </pc:sldChg>
      <pc:sldChg chg="modSp add">
        <pc:chgData name="Peter Illes" userId="12111026bab579e2" providerId="LiveId" clId="{7512F48A-BB51-482F-8101-FEC811C133C1}" dt="2019-08-13T09:29:55.042" v="6754" actId="20577"/>
        <pc:sldMkLst>
          <pc:docMk/>
          <pc:sldMk cId="3519096362" sldId="513"/>
        </pc:sldMkLst>
        <pc:spChg chg="mod">
          <ac:chgData name="Peter Illes" userId="12111026bab579e2" providerId="LiveId" clId="{7512F48A-BB51-482F-8101-FEC811C133C1}" dt="2019-08-13T09:29:55.042" v="6754" actId="20577"/>
          <ac:spMkLst>
            <pc:docMk/>
            <pc:sldMk cId="3519096362" sldId="513"/>
            <ac:spMk id="3" creationId="{24BDDB5F-69DC-4778-B66D-64F2D4784B1F}"/>
          </ac:spMkLst>
        </pc:spChg>
      </pc:sldChg>
      <pc:sldChg chg="modSp add">
        <pc:chgData name="Peter Illes" userId="12111026bab579e2" providerId="LiveId" clId="{7512F48A-BB51-482F-8101-FEC811C133C1}" dt="2019-08-13T10:14:35.077" v="7086" actId="20577"/>
        <pc:sldMkLst>
          <pc:docMk/>
          <pc:sldMk cId="2059078502" sldId="514"/>
        </pc:sldMkLst>
        <pc:spChg chg="mod">
          <ac:chgData name="Peter Illes" userId="12111026bab579e2" providerId="LiveId" clId="{7512F48A-BB51-482F-8101-FEC811C133C1}" dt="2019-08-13T10:14:35.077" v="7086" actId="20577"/>
          <ac:spMkLst>
            <pc:docMk/>
            <pc:sldMk cId="2059078502" sldId="514"/>
            <ac:spMk id="3" creationId="{24BDDB5F-69DC-4778-B66D-64F2D4784B1F}"/>
          </ac:spMkLst>
        </pc:spChg>
      </pc:sldChg>
      <pc:sldChg chg="modSp add">
        <pc:chgData name="Peter Illes" userId="12111026bab579e2" providerId="LiveId" clId="{7512F48A-BB51-482F-8101-FEC811C133C1}" dt="2019-08-13T10:18:32.458" v="7247" actId="20577"/>
        <pc:sldMkLst>
          <pc:docMk/>
          <pc:sldMk cId="1311840427" sldId="515"/>
        </pc:sldMkLst>
        <pc:spChg chg="mod">
          <ac:chgData name="Peter Illes" userId="12111026bab579e2" providerId="LiveId" clId="{7512F48A-BB51-482F-8101-FEC811C133C1}" dt="2019-08-13T10:18:32.458" v="7247" actId="20577"/>
          <ac:spMkLst>
            <pc:docMk/>
            <pc:sldMk cId="1311840427" sldId="515"/>
            <ac:spMk id="3" creationId="{24BDDB5F-69DC-4778-B66D-64F2D4784B1F}"/>
          </ac:spMkLst>
        </pc:spChg>
      </pc:sldChg>
      <pc:sldChg chg="modSp add">
        <pc:chgData name="Peter Illes" userId="12111026bab579e2" providerId="LiveId" clId="{7512F48A-BB51-482F-8101-FEC811C133C1}" dt="2019-08-22T11:35:53.548" v="11215" actId="20577"/>
        <pc:sldMkLst>
          <pc:docMk/>
          <pc:sldMk cId="933764167" sldId="516"/>
        </pc:sldMkLst>
        <pc:spChg chg="mod">
          <ac:chgData name="Peter Illes" userId="12111026bab579e2" providerId="LiveId" clId="{7512F48A-BB51-482F-8101-FEC811C133C1}" dt="2019-08-22T11:35:53.548" v="11215" actId="20577"/>
          <ac:spMkLst>
            <pc:docMk/>
            <pc:sldMk cId="933764167" sldId="516"/>
            <ac:spMk id="3" creationId="{24BDDB5F-69DC-4778-B66D-64F2D4784B1F}"/>
          </ac:spMkLst>
        </pc:spChg>
      </pc:sldChg>
      <pc:sldChg chg="modSp add">
        <pc:chgData name="Peter Illes" userId="12111026bab579e2" providerId="LiveId" clId="{7512F48A-BB51-482F-8101-FEC811C133C1}" dt="2019-08-15T08:53:09.425" v="8133" actId="20577"/>
        <pc:sldMkLst>
          <pc:docMk/>
          <pc:sldMk cId="1092234973" sldId="517"/>
        </pc:sldMkLst>
        <pc:spChg chg="mod">
          <ac:chgData name="Peter Illes" userId="12111026bab579e2" providerId="LiveId" clId="{7512F48A-BB51-482F-8101-FEC811C133C1}" dt="2019-08-15T08:53:09.425" v="8133" actId="20577"/>
          <ac:spMkLst>
            <pc:docMk/>
            <pc:sldMk cId="1092234973" sldId="517"/>
            <ac:spMk id="3" creationId="{7CFC08FA-28E6-4222-8297-848C385BF18A}"/>
          </ac:spMkLst>
        </pc:spChg>
      </pc:sldChg>
      <pc:sldChg chg="addSp delSp modSp add">
        <pc:chgData name="Peter Illes" userId="12111026bab579e2" providerId="LiveId" clId="{7512F48A-BB51-482F-8101-FEC811C133C1}" dt="2019-08-15T11:46:21.342" v="8417" actId="14100"/>
        <pc:sldMkLst>
          <pc:docMk/>
          <pc:sldMk cId="393135822" sldId="518"/>
        </pc:sldMkLst>
        <pc:spChg chg="mod">
          <ac:chgData name="Peter Illes" userId="12111026bab579e2" providerId="LiveId" clId="{7512F48A-BB51-482F-8101-FEC811C133C1}" dt="2019-08-15T11:32:20.669" v="8157" actId="20577"/>
          <ac:spMkLst>
            <pc:docMk/>
            <pc:sldMk cId="393135822" sldId="518"/>
            <ac:spMk id="2" creationId="{237476BF-1108-4F06-B671-5EA745175019}"/>
          </ac:spMkLst>
        </pc:spChg>
        <pc:spChg chg="mod">
          <ac:chgData name="Peter Illes" userId="12111026bab579e2" providerId="LiveId" clId="{7512F48A-BB51-482F-8101-FEC811C133C1}" dt="2019-08-15T11:41:05.089" v="8369" actId="1076"/>
          <ac:spMkLst>
            <pc:docMk/>
            <pc:sldMk cId="393135822" sldId="518"/>
            <ac:spMk id="3" creationId="{93D0A5C4-7AB0-402B-9F10-3ACAFBFA228D}"/>
          </ac:spMkLst>
        </pc:spChg>
        <pc:spChg chg="add del mod">
          <ac:chgData name="Peter Illes" userId="12111026bab579e2" providerId="LiveId" clId="{7512F48A-BB51-482F-8101-FEC811C133C1}" dt="2019-08-15T11:33:36.172" v="8170" actId="478"/>
          <ac:spMkLst>
            <pc:docMk/>
            <pc:sldMk cId="393135822" sldId="518"/>
            <ac:spMk id="7" creationId="{AC5D1588-EF14-4A4F-A4DC-3CC5AB445633}"/>
          </ac:spMkLst>
        </pc:spChg>
        <pc:spChg chg="add del mod">
          <ac:chgData name="Peter Illes" userId="12111026bab579e2" providerId="LiveId" clId="{7512F48A-BB51-482F-8101-FEC811C133C1}" dt="2019-08-15T11:33:35.224" v="8169" actId="478"/>
          <ac:spMkLst>
            <pc:docMk/>
            <pc:sldMk cId="393135822" sldId="518"/>
            <ac:spMk id="8" creationId="{D24B16C0-5FC4-4483-A919-52466CA24660}"/>
          </ac:spMkLst>
        </pc:spChg>
        <pc:spChg chg="add mod">
          <ac:chgData name="Peter Illes" userId="12111026bab579e2" providerId="LiveId" clId="{7512F48A-BB51-482F-8101-FEC811C133C1}" dt="2019-08-15T11:44:12.242" v="8400" actId="1076"/>
          <ac:spMkLst>
            <pc:docMk/>
            <pc:sldMk cId="393135822" sldId="518"/>
            <ac:spMk id="9" creationId="{1A715C88-7247-42FE-832B-F5F764061D1B}"/>
          </ac:spMkLst>
        </pc:spChg>
        <pc:spChg chg="add mod">
          <ac:chgData name="Peter Illes" userId="12111026bab579e2" providerId="LiveId" clId="{7512F48A-BB51-482F-8101-FEC811C133C1}" dt="2019-08-15T11:44:12.242" v="8400" actId="1076"/>
          <ac:spMkLst>
            <pc:docMk/>
            <pc:sldMk cId="393135822" sldId="518"/>
            <ac:spMk id="10" creationId="{EF67E460-EA6F-4A75-AD8B-354F7B487CC4}"/>
          </ac:spMkLst>
        </pc:spChg>
        <pc:spChg chg="add mod">
          <ac:chgData name="Peter Illes" userId="12111026bab579e2" providerId="LiveId" clId="{7512F48A-BB51-482F-8101-FEC811C133C1}" dt="2019-08-15T11:44:12.242" v="8400" actId="1076"/>
          <ac:spMkLst>
            <pc:docMk/>
            <pc:sldMk cId="393135822" sldId="518"/>
            <ac:spMk id="11" creationId="{83A5F3BA-7081-4DE4-A4AE-7F8BD1BFDAE4}"/>
          </ac:spMkLst>
        </pc:spChg>
        <pc:spChg chg="add mod">
          <ac:chgData name="Peter Illes" userId="12111026bab579e2" providerId="LiveId" clId="{7512F48A-BB51-482F-8101-FEC811C133C1}" dt="2019-08-15T11:44:12.242" v="8400" actId="1076"/>
          <ac:spMkLst>
            <pc:docMk/>
            <pc:sldMk cId="393135822" sldId="518"/>
            <ac:spMk id="12" creationId="{79CF0EE6-4AE0-4778-A5FA-0525F91B8574}"/>
          </ac:spMkLst>
        </pc:spChg>
        <pc:spChg chg="add mod">
          <ac:chgData name="Peter Illes" userId="12111026bab579e2" providerId="LiveId" clId="{7512F48A-BB51-482F-8101-FEC811C133C1}" dt="2019-08-15T11:44:12.242" v="8400" actId="1076"/>
          <ac:spMkLst>
            <pc:docMk/>
            <pc:sldMk cId="393135822" sldId="518"/>
            <ac:spMk id="13" creationId="{FAEB7A6D-F12B-4B11-81A2-A3AA462F19EB}"/>
          </ac:spMkLst>
        </pc:spChg>
        <pc:spChg chg="add mod">
          <ac:chgData name="Peter Illes" userId="12111026bab579e2" providerId="LiveId" clId="{7512F48A-BB51-482F-8101-FEC811C133C1}" dt="2019-08-15T11:44:12.242" v="8400" actId="1076"/>
          <ac:spMkLst>
            <pc:docMk/>
            <pc:sldMk cId="393135822" sldId="518"/>
            <ac:spMk id="14" creationId="{A0DBB386-65B7-4F30-B034-41C10CE0D043}"/>
          </ac:spMkLst>
        </pc:spChg>
        <pc:spChg chg="add mod">
          <ac:chgData name="Peter Illes" userId="12111026bab579e2" providerId="LiveId" clId="{7512F48A-BB51-482F-8101-FEC811C133C1}" dt="2019-08-15T11:44:12.242" v="8400" actId="1076"/>
          <ac:spMkLst>
            <pc:docMk/>
            <pc:sldMk cId="393135822" sldId="518"/>
            <ac:spMk id="15" creationId="{4C55F6A6-AA06-4A86-83E4-3E0B020DDB1C}"/>
          </ac:spMkLst>
        </pc:spChg>
        <pc:spChg chg="add mod">
          <ac:chgData name="Peter Illes" userId="12111026bab579e2" providerId="LiveId" clId="{7512F48A-BB51-482F-8101-FEC811C133C1}" dt="2019-08-15T11:44:12.242" v="8400" actId="1076"/>
          <ac:spMkLst>
            <pc:docMk/>
            <pc:sldMk cId="393135822" sldId="518"/>
            <ac:spMk id="16" creationId="{9E0DAB8D-1142-4BEC-BB94-242F7BEDB813}"/>
          </ac:spMkLst>
        </pc:spChg>
        <pc:spChg chg="add mod">
          <ac:chgData name="Peter Illes" userId="12111026bab579e2" providerId="LiveId" clId="{7512F48A-BB51-482F-8101-FEC811C133C1}" dt="2019-08-15T11:44:12.242" v="8400" actId="1076"/>
          <ac:spMkLst>
            <pc:docMk/>
            <pc:sldMk cId="393135822" sldId="518"/>
            <ac:spMk id="17" creationId="{7F4E095E-DEDC-48F1-AF03-00AC35A2042C}"/>
          </ac:spMkLst>
        </pc:spChg>
        <pc:spChg chg="add mod">
          <ac:chgData name="Peter Illes" userId="12111026bab579e2" providerId="LiveId" clId="{7512F48A-BB51-482F-8101-FEC811C133C1}" dt="2019-08-15T11:44:12.242" v="8400" actId="1076"/>
          <ac:spMkLst>
            <pc:docMk/>
            <pc:sldMk cId="393135822" sldId="518"/>
            <ac:spMk id="18" creationId="{242FBE29-6EE0-48A2-B909-53162609D5C7}"/>
          </ac:spMkLst>
        </pc:spChg>
        <pc:spChg chg="add mod">
          <ac:chgData name="Peter Illes" userId="12111026bab579e2" providerId="LiveId" clId="{7512F48A-BB51-482F-8101-FEC811C133C1}" dt="2019-08-15T11:44:12.242" v="8400" actId="1076"/>
          <ac:spMkLst>
            <pc:docMk/>
            <pc:sldMk cId="393135822" sldId="518"/>
            <ac:spMk id="19" creationId="{7A841A31-3F9B-4071-95CA-DC52E15711FC}"/>
          </ac:spMkLst>
        </pc:spChg>
        <pc:cxnChg chg="add mod">
          <ac:chgData name="Peter Illes" userId="12111026bab579e2" providerId="LiveId" clId="{7512F48A-BB51-482F-8101-FEC811C133C1}" dt="2019-08-15T11:44:19.272" v="8401" actId="11529"/>
          <ac:cxnSpMkLst>
            <pc:docMk/>
            <pc:sldMk cId="393135822" sldId="518"/>
            <ac:cxnSpMk id="21" creationId="{2A3A79FB-9909-454B-B335-C7C46E937FCA}"/>
          </ac:cxnSpMkLst>
        </pc:cxnChg>
        <pc:cxnChg chg="add mod">
          <ac:chgData name="Peter Illes" userId="12111026bab579e2" providerId="LiveId" clId="{7512F48A-BB51-482F-8101-FEC811C133C1}" dt="2019-08-15T11:44:26.562" v="8402" actId="11529"/>
          <ac:cxnSpMkLst>
            <pc:docMk/>
            <pc:sldMk cId="393135822" sldId="518"/>
            <ac:cxnSpMk id="23" creationId="{AFC4258A-6B27-468B-ACC8-F02D2D478D14}"/>
          </ac:cxnSpMkLst>
        </pc:cxnChg>
        <pc:cxnChg chg="add mod">
          <ac:chgData name="Peter Illes" userId="12111026bab579e2" providerId="LiveId" clId="{7512F48A-BB51-482F-8101-FEC811C133C1}" dt="2019-08-15T11:44:32.502" v="8403" actId="11529"/>
          <ac:cxnSpMkLst>
            <pc:docMk/>
            <pc:sldMk cId="393135822" sldId="518"/>
            <ac:cxnSpMk id="25" creationId="{E2D7B055-09D1-4493-B1C8-97F28CB6A45F}"/>
          </ac:cxnSpMkLst>
        </pc:cxnChg>
        <pc:cxnChg chg="add mod">
          <ac:chgData name="Peter Illes" userId="12111026bab579e2" providerId="LiveId" clId="{7512F48A-BB51-482F-8101-FEC811C133C1}" dt="2019-08-15T11:44:38.802" v="8404" actId="11529"/>
          <ac:cxnSpMkLst>
            <pc:docMk/>
            <pc:sldMk cId="393135822" sldId="518"/>
            <ac:cxnSpMk id="27" creationId="{EF9A8EC1-E41F-4915-82E7-241ED702280F}"/>
          </ac:cxnSpMkLst>
        </pc:cxnChg>
        <pc:cxnChg chg="add mod">
          <ac:chgData name="Peter Illes" userId="12111026bab579e2" providerId="LiveId" clId="{7512F48A-BB51-482F-8101-FEC811C133C1}" dt="2019-08-15T11:44:45.429" v="8405" actId="11529"/>
          <ac:cxnSpMkLst>
            <pc:docMk/>
            <pc:sldMk cId="393135822" sldId="518"/>
            <ac:cxnSpMk id="29" creationId="{9FB8C85F-F2A0-4C8F-AD49-753D5DB245C9}"/>
          </ac:cxnSpMkLst>
        </pc:cxnChg>
        <pc:cxnChg chg="add mod">
          <ac:chgData name="Peter Illes" userId="12111026bab579e2" providerId="LiveId" clId="{7512F48A-BB51-482F-8101-FEC811C133C1}" dt="2019-08-15T11:45:06.164" v="8406" actId="11529"/>
          <ac:cxnSpMkLst>
            <pc:docMk/>
            <pc:sldMk cId="393135822" sldId="518"/>
            <ac:cxnSpMk id="31" creationId="{0714D6E0-E72C-45D5-B32D-C96E28570B15}"/>
          </ac:cxnSpMkLst>
        </pc:cxnChg>
        <pc:cxnChg chg="add mod">
          <ac:chgData name="Peter Illes" userId="12111026bab579e2" providerId="LiveId" clId="{7512F48A-BB51-482F-8101-FEC811C133C1}" dt="2019-08-15T11:46:21.342" v="8417" actId="14100"/>
          <ac:cxnSpMkLst>
            <pc:docMk/>
            <pc:sldMk cId="393135822" sldId="518"/>
            <ac:cxnSpMk id="33" creationId="{3BD741E0-08F4-454F-B04A-22A2C54D0BF3}"/>
          </ac:cxnSpMkLst>
        </pc:cxnChg>
        <pc:cxnChg chg="add mod">
          <ac:chgData name="Peter Illes" userId="12111026bab579e2" providerId="LiveId" clId="{7512F48A-BB51-482F-8101-FEC811C133C1}" dt="2019-08-15T11:45:21.138" v="8408" actId="11529"/>
          <ac:cxnSpMkLst>
            <pc:docMk/>
            <pc:sldMk cId="393135822" sldId="518"/>
            <ac:cxnSpMk id="35" creationId="{8ED837F3-A491-4F8D-9FE8-DAC8D2C448F6}"/>
          </ac:cxnSpMkLst>
        </pc:cxnChg>
        <pc:cxnChg chg="add mod">
          <ac:chgData name="Peter Illes" userId="12111026bab579e2" providerId="LiveId" clId="{7512F48A-BB51-482F-8101-FEC811C133C1}" dt="2019-08-15T11:45:26.054" v="8409" actId="11529"/>
          <ac:cxnSpMkLst>
            <pc:docMk/>
            <pc:sldMk cId="393135822" sldId="518"/>
            <ac:cxnSpMk id="37" creationId="{7B4E8F65-C019-4434-8C8A-3E713E2B7280}"/>
          </ac:cxnSpMkLst>
        </pc:cxnChg>
        <pc:cxnChg chg="add mod">
          <ac:chgData name="Peter Illes" userId="12111026bab579e2" providerId="LiveId" clId="{7512F48A-BB51-482F-8101-FEC811C133C1}" dt="2019-08-15T11:45:31.173" v="8410" actId="11529"/>
          <ac:cxnSpMkLst>
            <pc:docMk/>
            <pc:sldMk cId="393135822" sldId="518"/>
            <ac:cxnSpMk id="39" creationId="{0DBAAC14-6626-4057-81B6-A7EA38544F93}"/>
          </ac:cxnSpMkLst>
        </pc:cxnChg>
        <pc:cxnChg chg="add mod">
          <ac:chgData name="Peter Illes" userId="12111026bab579e2" providerId="LiveId" clId="{7512F48A-BB51-482F-8101-FEC811C133C1}" dt="2019-08-15T11:45:36.280" v="8411" actId="11529"/>
          <ac:cxnSpMkLst>
            <pc:docMk/>
            <pc:sldMk cId="393135822" sldId="518"/>
            <ac:cxnSpMk id="41" creationId="{42BD0B77-D8F6-455D-9F0E-759392D46BDF}"/>
          </ac:cxnSpMkLst>
        </pc:cxnChg>
        <pc:cxnChg chg="add mod">
          <ac:chgData name="Peter Illes" userId="12111026bab579e2" providerId="LiveId" clId="{7512F48A-BB51-482F-8101-FEC811C133C1}" dt="2019-08-15T11:45:40.860" v="8412" actId="11529"/>
          <ac:cxnSpMkLst>
            <pc:docMk/>
            <pc:sldMk cId="393135822" sldId="518"/>
            <ac:cxnSpMk id="43" creationId="{75F1BA84-57D2-46F2-8B9E-A5AABAA064CF}"/>
          </ac:cxnSpMkLst>
        </pc:cxnChg>
        <pc:cxnChg chg="add mod">
          <ac:chgData name="Peter Illes" userId="12111026bab579e2" providerId="LiveId" clId="{7512F48A-BB51-482F-8101-FEC811C133C1}" dt="2019-08-15T11:45:51.457" v="8413" actId="11529"/>
          <ac:cxnSpMkLst>
            <pc:docMk/>
            <pc:sldMk cId="393135822" sldId="518"/>
            <ac:cxnSpMk id="45" creationId="{1C3E9C64-C47B-4EA7-AE3D-55CC7654E41F}"/>
          </ac:cxnSpMkLst>
        </pc:cxnChg>
        <pc:cxnChg chg="add mod">
          <ac:chgData name="Peter Illes" userId="12111026bab579e2" providerId="LiveId" clId="{7512F48A-BB51-482F-8101-FEC811C133C1}" dt="2019-08-15T11:45:54.810" v="8414" actId="11529"/>
          <ac:cxnSpMkLst>
            <pc:docMk/>
            <pc:sldMk cId="393135822" sldId="518"/>
            <ac:cxnSpMk id="47" creationId="{98443B36-B6A8-4275-893E-AAD8099E9332}"/>
          </ac:cxnSpMkLst>
        </pc:cxnChg>
        <pc:cxnChg chg="add mod">
          <ac:chgData name="Peter Illes" userId="12111026bab579e2" providerId="LiveId" clId="{7512F48A-BB51-482F-8101-FEC811C133C1}" dt="2019-08-15T11:45:58.579" v="8415" actId="11529"/>
          <ac:cxnSpMkLst>
            <pc:docMk/>
            <pc:sldMk cId="393135822" sldId="518"/>
            <ac:cxnSpMk id="49" creationId="{AB4CE190-8812-420E-BAC2-621AE3AE79C8}"/>
          </ac:cxnSpMkLst>
        </pc:cxnChg>
        <pc:cxnChg chg="add mod">
          <ac:chgData name="Peter Illes" userId="12111026bab579e2" providerId="LiveId" clId="{7512F48A-BB51-482F-8101-FEC811C133C1}" dt="2019-08-15T11:46:02.595" v="8416" actId="11529"/>
          <ac:cxnSpMkLst>
            <pc:docMk/>
            <pc:sldMk cId="393135822" sldId="518"/>
            <ac:cxnSpMk id="51" creationId="{20158C2F-B998-4B3F-84E4-6B01484CFD43}"/>
          </ac:cxnSpMkLst>
        </pc:cxnChg>
      </pc:sldChg>
      <pc:sldChg chg="modSp add modNotesTx">
        <pc:chgData name="Peter Illes" userId="12111026bab579e2" providerId="LiveId" clId="{7512F48A-BB51-482F-8101-FEC811C133C1}" dt="2019-08-22T12:15:00.801" v="11942" actId="20577"/>
        <pc:sldMkLst>
          <pc:docMk/>
          <pc:sldMk cId="2807791578" sldId="526"/>
        </pc:sldMkLst>
        <pc:spChg chg="mod">
          <ac:chgData name="Peter Illes" userId="12111026bab579e2" providerId="LiveId" clId="{7512F48A-BB51-482F-8101-FEC811C133C1}" dt="2019-08-22T11:52:48.664" v="11217"/>
          <ac:spMkLst>
            <pc:docMk/>
            <pc:sldMk cId="2807791578" sldId="526"/>
            <ac:spMk id="2" creationId="{CAFDB28C-E1D6-4390-ACE6-5464D70E7CB5}"/>
          </ac:spMkLst>
        </pc:spChg>
        <pc:spChg chg="mod">
          <ac:chgData name="Peter Illes" userId="12111026bab579e2" providerId="LiveId" clId="{7512F48A-BB51-482F-8101-FEC811C133C1}" dt="2019-08-22T12:09:54.452" v="11867" actId="313"/>
          <ac:spMkLst>
            <pc:docMk/>
            <pc:sldMk cId="2807791578" sldId="526"/>
            <ac:spMk id="3" creationId="{68BF853F-5B5E-4811-8DDF-7D0D9F84DA82}"/>
          </ac:spMkLst>
        </pc:spChg>
      </pc:sldChg>
    </pc:docChg>
  </pc:docChgLst>
  <pc:docChgLst>
    <pc:chgData name="Peter Illes" userId="12111026bab579e2" providerId="LiveId" clId="{2A3895E8-A811-45CC-91E5-AFE47D33D7FF}"/>
    <pc:docChg chg="undo custSel addSld delSld modSld">
      <pc:chgData name="Peter Illes" userId="12111026bab579e2" providerId="LiveId" clId="{2A3895E8-A811-45CC-91E5-AFE47D33D7FF}" dt="2019-08-28T13:22:49.727" v="81" actId="1076"/>
      <pc:docMkLst>
        <pc:docMk/>
      </pc:docMkLst>
      <pc:sldChg chg="modSp">
        <pc:chgData name="Peter Illes" userId="12111026bab579e2" providerId="LiveId" clId="{2A3895E8-A811-45CC-91E5-AFE47D33D7FF}" dt="2019-08-28T12:55:14.587" v="48" actId="20577"/>
        <pc:sldMkLst>
          <pc:docMk/>
          <pc:sldMk cId="1225843270" sldId="495"/>
        </pc:sldMkLst>
        <pc:spChg chg="mod">
          <ac:chgData name="Peter Illes" userId="12111026bab579e2" providerId="LiveId" clId="{2A3895E8-A811-45CC-91E5-AFE47D33D7FF}" dt="2019-08-28T12:55:14.587" v="48" actId="20577"/>
          <ac:spMkLst>
            <pc:docMk/>
            <pc:sldMk cId="1225843270" sldId="495"/>
            <ac:spMk id="3" creationId="{C6B2160D-EF26-4506-AAFA-A71C91964FF7}"/>
          </ac:spMkLst>
        </pc:spChg>
      </pc:sldChg>
      <pc:sldChg chg="modSp">
        <pc:chgData name="Peter Illes" userId="12111026bab579e2" providerId="LiveId" clId="{2A3895E8-A811-45CC-91E5-AFE47D33D7FF}" dt="2019-08-28T12:56:04.452" v="52" actId="313"/>
        <pc:sldMkLst>
          <pc:docMk/>
          <pc:sldMk cId="3452975100" sldId="497"/>
        </pc:sldMkLst>
        <pc:spChg chg="mod">
          <ac:chgData name="Peter Illes" userId="12111026bab579e2" providerId="LiveId" clId="{2A3895E8-A811-45CC-91E5-AFE47D33D7FF}" dt="2019-08-28T12:56:04.452" v="52" actId="313"/>
          <ac:spMkLst>
            <pc:docMk/>
            <pc:sldMk cId="3452975100" sldId="497"/>
            <ac:spMk id="3" creationId="{78650EF4-A000-47B6-9B3B-5AA23DEC9852}"/>
          </ac:spMkLst>
        </pc:spChg>
      </pc:sldChg>
      <pc:sldChg chg="modNotesTx">
        <pc:chgData name="Peter Illes" userId="12111026bab579e2" providerId="LiveId" clId="{2A3895E8-A811-45CC-91E5-AFE47D33D7FF}" dt="2019-08-28T13:19:39.137" v="78" actId="20577"/>
        <pc:sldMkLst>
          <pc:docMk/>
          <pc:sldMk cId="2748252658" sldId="499"/>
        </pc:sldMkLst>
      </pc:sldChg>
      <pc:sldChg chg="modSp">
        <pc:chgData name="Peter Illes" userId="12111026bab579e2" providerId="LiveId" clId="{2A3895E8-A811-45CC-91E5-AFE47D33D7FF}" dt="2019-08-28T13:21:51.896" v="79" actId="1076"/>
        <pc:sldMkLst>
          <pc:docMk/>
          <pc:sldMk cId="4036245177" sldId="500"/>
        </pc:sldMkLst>
        <pc:picChg chg="mod">
          <ac:chgData name="Peter Illes" userId="12111026bab579e2" providerId="LiveId" clId="{2A3895E8-A811-45CC-91E5-AFE47D33D7FF}" dt="2019-08-28T13:21:51.896" v="79" actId="1076"/>
          <ac:picMkLst>
            <pc:docMk/>
            <pc:sldMk cId="4036245177" sldId="500"/>
            <ac:picMk id="6146" creationId="{3C3808B6-DE5A-4DA4-960D-3D1467861AC6}"/>
          </ac:picMkLst>
        </pc:picChg>
      </pc:sldChg>
      <pc:sldChg chg="modSp">
        <pc:chgData name="Peter Illes" userId="12111026bab579e2" providerId="LiveId" clId="{2A3895E8-A811-45CC-91E5-AFE47D33D7FF}" dt="2019-08-28T13:22:49.727" v="81" actId="1076"/>
        <pc:sldMkLst>
          <pc:docMk/>
          <pc:sldMk cId="130257848" sldId="501"/>
        </pc:sldMkLst>
        <pc:picChg chg="mod">
          <ac:chgData name="Peter Illes" userId="12111026bab579e2" providerId="LiveId" clId="{2A3895E8-A811-45CC-91E5-AFE47D33D7FF}" dt="2019-08-28T13:22:49.727" v="81" actId="1076"/>
          <ac:picMkLst>
            <pc:docMk/>
            <pc:sldMk cId="130257848" sldId="501"/>
            <ac:picMk id="7170" creationId="{932ABBD5-4987-4704-8603-D7C4E36F69A3}"/>
          </ac:picMkLst>
        </pc:picChg>
        <pc:picChg chg="mod">
          <ac:chgData name="Peter Illes" userId="12111026bab579e2" providerId="LiveId" clId="{2A3895E8-A811-45CC-91E5-AFE47D33D7FF}" dt="2019-08-28T13:22:12.269" v="80" actId="1076"/>
          <ac:picMkLst>
            <pc:docMk/>
            <pc:sldMk cId="130257848" sldId="501"/>
            <ac:picMk id="7174" creationId="{C6A0736A-C5DB-4248-BA92-D13073CD273A}"/>
          </ac:picMkLst>
        </pc:picChg>
      </pc:sldChg>
      <pc:sldChg chg="modNotesTx">
        <pc:chgData name="Peter Illes" userId="12111026bab579e2" providerId="LiveId" clId="{2A3895E8-A811-45CC-91E5-AFE47D33D7FF}" dt="2019-08-28T13:08:51.986" v="67" actId="20577"/>
        <pc:sldMkLst>
          <pc:docMk/>
          <pc:sldMk cId="4181856500" sldId="506"/>
        </pc:sldMkLst>
      </pc:sldChg>
      <pc:sldChg chg="modSp add del">
        <pc:chgData name="Peter Illes" userId="12111026bab579e2" providerId="LiveId" clId="{2A3895E8-A811-45CC-91E5-AFE47D33D7FF}" dt="2019-08-25T09:57:18.737" v="35" actId="2696"/>
        <pc:sldMkLst>
          <pc:docMk/>
          <pc:sldMk cId="4181231652" sldId="519"/>
        </pc:sldMkLst>
        <pc:spChg chg="mod">
          <ac:chgData name="Peter Illes" userId="12111026bab579e2" providerId="LiveId" clId="{2A3895E8-A811-45CC-91E5-AFE47D33D7FF}" dt="2019-08-25T09:50:45.572" v="11" actId="20577"/>
          <ac:spMkLst>
            <pc:docMk/>
            <pc:sldMk cId="4181231652" sldId="519"/>
            <ac:spMk id="3" creationId="{4309A35C-49AA-430B-A0EA-1FF5F2B22BE1}"/>
          </ac:spMkLst>
        </pc:spChg>
      </pc:sldChg>
      <pc:sldChg chg="add del">
        <pc:chgData name="Peter Illes" userId="12111026bab579e2" providerId="LiveId" clId="{2A3895E8-A811-45CC-91E5-AFE47D33D7FF}" dt="2019-08-25T09:57:18.723" v="32" actId="2696"/>
        <pc:sldMkLst>
          <pc:docMk/>
          <pc:sldMk cId="2500463031" sldId="520"/>
        </pc:sldMkLst>
      </pc:sldChg>
      <pc:sldChg chg="add del">
        <pc:chgData name="Peter Illes" userId="12111026bab579e2" providerId="LiveId" clId="{2A3895E8-A811-45CC-91E5-AFE47D33D7FF}" dt="2019-08-25T09:57:18.719" v="31" actId="2696"/>
        <pc:sldMkLst>
          <pc:docMk/>
          <pc:sldMk cId="4177245627" sldId="521"/>
        </pc:sldMkLst>
      </pc:sldChg>
      <pc:sldChg chg="add del">
        <pc:chgData name="Peter Illes" userId="12111026bab579e2" providerId="LiveId" clId="{2A3895E8-A811-45CC-91E5-AFE47D33D7FF}" dt="2019-08-25T09:57:18.717" v="30" actId="2696"/>
        <pc:sldMkLst>
          <pc:docMk/>
          <pc:sldMk cId="1826563396" sldId="522"/>
        </pc:sldMkLst>
      </pc:sldChg>
      <pc:sldChg chg="add del">
        <pc:chgData name="Peter Illes" userId="12111026bab579e2" providerId="LiveId" clId="{2A3895E8-A811-45CC-91E5-AFE47D33D7FF}" dt="2019-08-25T09:57:18.710" v="29" actId="2696"/>
        <pc:sldMkLst>
          <pc:docMk/>
          <pc:sldMk cId="3569688199" sldId="523"/>
        </pc:sldMkLst>
      </pc:sldChg>
      <pc:sldChg chg="modSp add del">
        <pc:chgData name="Peter Illes" userId="12111026bab579e2" providerId="LiveId" clId="{2A3895E8-A811-45CC-91E5-AFE47D33D7FF}" dt="2019-08-25T09:57:18.734" v="34" actId="2696"/>
        <pc:sldMkLst>
          <pc:docMk/>
          <pc:sldMk cId="2296665790" sldId="524"/>
        </pc:sldMkLst>
        <pc:spChg chg="mod">
          <ac:chgData name="Peter Illes" userId="12111026bab579e2" providerId="LiveId" clId="{2A3895E8-A811-45CC-91E5-AFE47D33D7FF}" dt="2019-08-25T09:50:49.918" v="12" actId="20577"/>
          <ac:spMkLst>
            <pc:docMk/>
            <pc:sldMk cId="2296665790" sldId="524"/>
            <ac:spMk id="3" creationId="{4309A35C-49AA-430B-A0EA-1FF5F2B22BE1}"/>
          </ac:spMkLst>
        </pc:spChg>
      </pc:sldChg>
      <pc:sldChg chg="modSp add del">
        <pc:chgData name="Peter Illes" userId="12111026bab579e2" providerId="LiveId" clId="{2A3895E8-A811-45CC-91E5-AFE47D33D7FF}" dt="2019-08-25T09:57:18.730" v="33" actId="2696"/>
        <pc:sldMkLst>
          <pc:docMk/>
          <pc:sldMk cId="1867113133" sldId="525"/>
        </pc:sldMkLst>
        <pc:spChg chg="mod">
          <ac:chgData name="Peter Illes" userId="12111026bab579e2" providerId="LiveId" clId="{2A3895E8-A811-45CC-91E5-AFE47D33D7FF}" dt="2019-08-25T09:50:54.294" v="13" actId="20577"/>
          <ac:spMkLst>
            <pc:docMk/>
            <pc:sldMk cId="1867113133" sldId="525"/>
            <ac:spMk id="3" creationId="{4309A35C-49AA-430B-A0EA-1FF5F2B22BE1}"/>
          </ac:spMkLst>
        </pc:spChg>
      </pc:sldChg>
      <pc:sldChg chg="add del">
        <pc:chgData name="Peter Illes" userId="12111026bab579e2" providerId="LiveId" clId="{2A3895E8-A811-45CC-91E5-AFE47D33D7FF}" dt="2019-08-25T09:57:18.700" v="28" actId="2696"/>
        <pc:sldMkLst>
          <pc:docMk/>
          <pc:sldMk cId="3198613043" sldId="527"/>
        </pc:sldMkLst>
      </pc:sldChg>
      <pc:sldChg chg="addSp delSp modSp add del">
        <pc:chgData name="Peter Illes" userId="12111026bab579e2" providerId="LiveId" clId="{2A3895E8-A811-45CC-91E5-AFE47D33D7FF}" dt="2019-08-25T09:57:18.749" v="36" actId="2696"/>
        <pc:sldMkLst>
          <pc:docMk/>
          <pc:sldMk cId="63845613" sldId="528"/>
        </pc:sldMkLst>
        <pc:spChg chg="del">
          <ac:chgData name="Peter Illes" userId="12111026bab579e2" providerId="LiveId" clId="{2A3895E8-A811-45CC-91E5-AFE47D33D7FF}" dt="2019-08-25T09:48:50.798" v="8"/>
          <ac:spMkLst>
            <pc:docMk/>
            <pc:sldMk cId="63845613" sldId="528"/>
            <ac:spMk id="2" creationId="{A1613D90-EB10-4E20-9767-3A596B89EDD2}"/>
          </ac:spMkLst>
        </pc:spChg>
        <pc:spChg chg="del">
          <ac:chgData name="Peter Illes" userId="12111026bab579e2" providerId="LiveId" clId="{2A3895E8-A811-45CC-91E5-AFE47D33D7FF}" dt="2019-08-25T09:48:50.798" v="8"/>
          <ac:spMkLst>
            <pc:docMk/>
            <pc:sldMk cId="63845613" sldId="528"/>
            <ac:spMk id="3" creationId="{CF9E24B0-A6C8-4473-8332-DEB6278F00C7}"/>
          </ac:spMkLst>
        </pc:spChg>
        <pc:spChg chg="add mod">
          <ac:chgData name="Peter Illes" userId="12111026bab579e2" providerId="LiveId" clId="{2A3895E8-A811-45CC-91E5-AFE47D33D7FF}" dt="2019-08-25T09:49:23.938" v="10" actId="122"/>
          <ac:spMkLst>
            <pc:docMk/>
            <pc:sldMk cId="63845613" sldId="528"/>
            <ac:spMk id="7" creationId="{7A889BAA-7E6A-4434-8579-8AA93C38CEB7}"/>
          </ac:spMkLst>
        </pc:spChg>
        <pc:spChg chg="add mod">
          <ac:chgData name="Peter Illes" userId="12111026bab579e2" providerId="LiveId" clId="{2A3895E8-A811-45CC-91E5-AFE47D33D7FF}" dt="2019-08-25T09:51:14.098" v="14"/>
          <ac:spMkLst>
            <pc:docMk/>
            <pc:sldMk cId="63845613" sldId="528"/>
            <ac:spMk id="8" creationId="{FEEAFF78-084E-49B3-A6A2-DD75985CF3A8}"/>
          </ac:spMkLst>
        </pc:spChg>
      </pc:sldChg>
      <pc:sldChg chg="delSp add del">
        <pc:chgData name="Peter Illes" userId="12111026bab579e2" providerId="LiveId" clId="{2A3895E8-A811-45CC-91E5-AFE47D33D7FF}" dt="2019-08-25T09:57:18.695" v="27" actId="2696"/>
        <pc:sldMkLst>
          <pc:docMk/>
          <pc:sldMk cId="4255700879" sldId="529"/>
        </pc:sldMkLst>
        <pc:spChg chg="del">
          <ac:chgData name="Peter Illes" userId="12111026bab579e2" providerId="LiveId" clId="{2A3895E8-A811-45CC-91E5-AFE47D33D7FF}" dt="2019-08-25T09:55:32.944" v="16"/>
          <ac:spMkLst>
            <pc:docMk/>
            <pc:sldMk cId="4255700879" sldId="529"/>
            <ac:spMk id="2" creationId="{260CAD84-3B6F-4ADE-93FD-38D207F31BA9}"/>
          </ac:spMkLst>
        </pc:spChg>
        <pc:spChg chg="del">
          <ac:chgData name="Peter Illes" userId="12111026bab579e2" providerId="LiveId" clId="{2A3895E8-A811-45CC-91E5-AFE47D33D7FF}" dt="2019-08-25T09:55:32.944" v="16"/>
          <ac:spMkLst>
            <pc:docMk/>
            <pc:sldMk cId="4255700879" sldId="529"/>
            <ac:spMk id="3" creationId="{3ECE1934-3D6E-44AD-9984-EF4E598D83EC}"/>
          </ac:spMkLst>
        </pc:sp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
        <p:cNvGrpSpPr/>
        <p:nvPr/>
      </p:nvGrpSpPr>
      <p:grpSpPr>
        <a:xfrm>
          <a:off x="0" y="0"/>
          <a:ext cx="0" cy="0"/>
          <a:chOff x="0" y="0"/>
          <a:chExt cx="0" cy="0"/>
        </a:xfrm>
      </p:grpSpPr>
      <p:sp>
        <p:nvSpPr>
          <p:cNvPr id="2" name="Shape 2"/>
          <p:cNvSpPr txBox="1">
            <a:spLocks noGrp="1"/>
          </p:cNvSpPr>
          <p:nvPr>
            <p:ph type="body" idx="1"/>
          </p:nvPr>
        </p:nvSpPr>
        <p:spPr>
          <a:xfrm>
            <a:off x="914400" y="4343400"/>
            <a:ext cx="5029199" cy="4114800"/>
          </a:xfrm>
          <a:prstGeom prst="rect">
            <a:avLst/>
          </a:prstGeom>
          <a:noFill/>
          <a:ln>
            <a:noFill/>
          </a:ln>
        </p:spPr>
        <p:txBody>
          <a:bodyPr lIns="91425" tIns="91425" rIns="91425" bIns="91425" anchor="t" anchorCtr="0"/>
          <a:lstStyle>
            <a:lvl1pPr marL="0" marR="0" indent="0" algn="l" rtl="0">
              <a:spcBef>
                <a:spcPts val="360"/>
              </a:spcBef>
              <a:spcAft>
                <a:spcPts val="0"/>
              </a:spcAft>
              <a:defRPr/>
            </a:lvl1pPr>
            <a:lvl2pPr marL="457200" marR="0" indent="0" algn="l" rtl="0">
              <a:spcBef>
                <a:spcPts val="360"/>
              </a:spcBef>
              <a:spcAft>
                <a:spcPts val="0"/>
              </a:spcAft>
              <a:defRPr/>
            </a:lvl2pPr>
            <a:lvl3pPr marL="914400" marR="0" indent="0" algn="l" rtl="0">
              <a:spcBef>
                <a:spcPts val="360"/>
              </a:spcBef>
              <a:spcAft>
                <a:spcPts val="0"/>
              </a:spcAft>
              <a:defRPr/>
            </a:lvl3pPr>
            <a:lvl4pPr marL="1371600" marR="0" indent="0" algn="l" rtl="0">
              <a:spcBef>
                <a:spcPts val="360"/>
              </a:spcBef>
              <a:spcAft>
                <a:spcPts val="0"/>
              </a:spcAft>
              <a:defRPr/>
            </a:lvl4pPr>
            <a:lvl5pPr marL="1828800" marR="0" indent="0" algn="l" rtl="0">
              <a:spcBef>
                <a:spcPts val="360"/>
              </a:spcBef>
              <a:spcAft>
                <a:spcPts val="0"/>
              </a:spcAft>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
        <p:nvSpPr>
          <p:cNvPr id="3" name="Shape 3"/>
          <p:cNvSpPr>
            <a:spLocks noGrp="1" noRot="1" noChangeAspect="1"/>
          </p:cNvSpPr>
          <p:nvPr>
            <p:ph type="sldImg" idx="2"/>
          </p:nvPr>
        </p:nvSpPr>
        <p:spPr>
          <a:xfrm>
            <a:off x="393700" y="692150"/>
            <a:ext cx="6070600" cy="34163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a:solidFill>
              <a:schemeClr val="dk1"/>
            </a:solidFill>
            <a:prstDash val="solid"/>
            <a:miter/>
            <a:headEnd type="none" w="med" len="med"/>
            <a:tailEnd type="none" w="med" len="med"/>
          </a:ln>
        </p:spPr>
      </p:sp>
    </p:spTree>
    <p:extLst>
      <p:ext uri="{BB962C8B-B14F-4D97-AF65-F5344CB8AC3E}">
        <p14:creationId xmlns:p14="http://schemas.microsoft.com/office/powerpoint/2010/main" val="748623831"/>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93700" y="692150"/>
            <a:ext cx="6070600" cy="34163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95" name="Shape 95"/>
          <p:cNvSpPr txBox="1">
            <a:spLocks noGrp="1"/>
          </p:cNvSpPr>
          <p:nvPr>
            <p:ph type="body" idx="1"/>
          </p:nvPr>
        </p:nvSpPr>
        <p:spPr>
          <a:xfrm>
            <a:off x="914400" y="4343400"/>
            <a:ext cx="5029199" cy="4114800"/>
          </a:xfrm>
          <a:prstGeom prst="rect">
            <a:avLst/>
          </a:prstGeom>
          <a:noFill/>
          <a:ln>
            <a:noFill/>
          </a:ln>
        </p:spPr>
        <p:txBody>
          <a:bodyPr lIns="90475" tIns="44450" rIns="90475" bIns="44450" anchor="t" anchorCtr="0">
            <a:noAutofit/>
          </a:bodyPr>
          <a:lstStyle/>
          <a:p>
            <a:pPr marL="0" marR="0" lvl="0" indent="0" algn="l" rtl="0">
              <a:spcBef>
                <a:spcPts val="0"/>
              </a:spcBef>
              <a:spcAft>
                <a:spcPts val="0"/>
              </a:spcAft>
              <a:buNone/>
            </a:pPr>
            <a:r>
              <a:rPr lang="hu-HU" sz="1200" b="0" i="0" u="none" strike="noStrike" cap="none" baseline="0" noProof="0" dirty="0">
                <a:solidFill>
                  <a:schemeClr val="dk1"/>
                </a:solidFill>
                <a:latin typeface="Times New Roman"/>
                <a:ea typeface="Times New Roman"/>
                <a:cs typeface="Times New Roman"/>
                <a:sym typeface="Times New Roman"/>
              </a:rPr>
              <a:t>Bemutatkozás:</a:t>
            </a:r>
          </a:p>
          <a:p>
            <a:pPr marL="0" marR="0" lvl="0" indent="0" algn="l" rtl="0">
              <a:spcBef>
                <a:spcPts val="0"/>
              </a:spcBef>
              <a:spcAft>
                <a:spcPts val="0"/>
              </a:spcAft>
              <a:buNone/>
            </a:pPr>
            <a:endParaRPr lang="hu-HU" sz="1200" b="0" i="0" u="none" strike="noStrike" cap="none" baseline="0" noProof="0" dirty="0">
              <a:solidFill>
                <a:schemeClr val="dk1"/>
              </a:solidFill>
              <a:latin typeface="Times New Roman"/>
              <a:ea typeface="Times New Roman"/>
              <a:cs typeface="Times New Roman"/>
              <a:sym typeface="Times New Roman"/>
            </a:endParaRPr>
          </a:p>
          <a:p>
            <a:r>
              <a:rPr lang="hu-HU" noProof="0" dirty="0"/>
              <a:t>Felütés: Hogy szeretnél élni 10 év múlva?</a:t>
            </a:r>
          </a:p>
          <a:p>
            <a:r>
              <a:rPr lang="hu-HU" noProof="0" dirty="0"/>
              <a:t>A halál előtt megkérdezték: ez lett</a:t>
            </a:r>
          </a:p>
          <a:p>
            <a:r>
              <a:rPr lang="hu-HU" noProof="0" dirty="0"/>
              <a:t>Én most kérdezem az nagybetűs életetek előtt.</a:t>
            </a:r>
          </a:p>
          <a:p>
            <a:r>
              <a:rPr lang="hu-HU" noProof="0" dirty="0"/>
              <a:t>Sokszor tapasztaltam azt, hogy aki előad tudományról beszél a tárgyat felmagasztalja. Ezzel</a:t>
            </a:r>
            <a:r>
              <a:rPr lang="en-US" noProof="0" dirty="0"/>
              <a:t> </a:t>
            </a:r>
            <a:r>
              <a:rPr lang="hu-HU" noProof="0" dirty="0"/>
              <a:t>elválasztja a hallgatóságtól és ezzel együtt saját magát is.</a:t>
            </a:r>
          </a:p>
          <a:p>
            <a:r>
              <a:rPr lang="hu-HU" noProof="0" dirty="0"/>
              <a:t>Ez a terület nem ilyen, ez a mindennapokban megtörténik. Ezzel élünk.</a:t>
            </a:r>
          </a:p>
          <a:p>
            <a:pPr marL="0" marR="0" lvl="0" indent="0" algn="l" rtl="0">
              <a:spcBef>
                <a:spcPts val="0"/>
              </a:spcBef>
              <a:spcAft>
                <a:spcPts val="0"/>
              </a:spcAft>
              <a:buNone/>
            </a:pPr>
            <a:endParaRPr lang="en-US" sz="1200" b="0" i="0" u="none" strike="noStrike" cap="none" baseline="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200" b="0" i="0" u="none" strike="noStrike" cap="none" baseline="0" dirty="0">
                <a:solidFill>
                  <a:schemeClr val="dk1"/>
                </a:solidFill>
                <a:latin typeface="Times New Roman"/>
                <a:ea typeface="Times New Roman"/>
                <a:cs typeface="Times New Roman"/>
                <a:sym typeface="Times New Roman"/>
              </a:rPr>
              <a:t>3p</a:t>
            </a:r>
            <a:endParaRPr sz="1200" b="0" i="0" u="none" strike="noStrike" cap="none" baseline="0" dirty="0">
              <a:solidFill>
                <a:schemeClr val="dk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427936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3p 19p</a:t>
            </a:r>
            <a:endParaRPr lang="hu-HU" dirty="0"/>
          </a:p>
        </p:txBody>
      </p:sp>
    </p:spTree>
    <p:extLst>
      <p:ext uri="{BB962C8B-B14F-4D97-AF65-F5344CB8AC3E}">
        <p14:creationId xmlns:p14="http://schemas.microsoft.com/office/powerpoint/2010/main" val="28001662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err="1"/>
              <a:t>Ez</a:t>
            </a:r>
            <a:r>
              <a:rPr lang="en-US" dirty="0"/>
              <a:t> </a:t>
            </a:r>
            <a:r>
              <a:rPr lang="en-US" dirty="0" err="1"/>
              <a:t>ugyanaz</a:t>
            </a:r>
            <a:r>
              <a:rPr lang="en-US" dirty="0"/>
              <a:t> a </a:t>
            </a:r>
            <a:r>
              <a:rPr lang="en-US" dirty="0" err="1"/>
              <a:t>különböző</a:t>
            </a:r>
            <a:r>
              <a:rPr lang="en-US" dirty="0"/>
              <a:t> r-re.</a:t>
            </a:r>
          </a:p>
          <a:p>
            <a:endParaRPr lang="en-US" dirty="0"/>
          </a:p>
          <a:p>
            <a:r>
              <a:rPr lang="en-US" dirty="0"/>
              <a:t>V-re </a:t>
            </a:r>
            <a:r>
              <a:rPr lang="en-US" dirty="0" err="1"/>
              <a:t>és</a:t>
            </a:r>
            <a:r>
              <a:rPr lang="en-US" dirty="0"/>
              <a:t> Agile-re is ok, </a:t>
            </a:r>
            <a:r>
              <a:rPr lang="en-US" dirty="0" err="1"/>
              <a:t>csak</a:t>
            </a:r>
            <a:r>
              <a:rPr lang="en-US" dirty="0"/>
              <a:t> </a:t>
            </a:r>
            <a:r>
              <a:rPr lang="en-US" dirty="0" err="1"/>
              <a:t>Aglie</a:t>
            </a:r>
            <a:r>
              <a:rPr lang="en-US" dirty="0"/>
              <a:t>-ban </a:t>
            </a:r>
            <a:r>
              <a:rPr lang="en-US" dirty="0" err="1"/>
              <a:t>folymatos</a:t>
            </a:r>
            <a:r>
              <a:rPr lang="en-US" dirty="0"/>
              <a:t> </a:t>
            </a:r>
            <a:r>
              <a:rPr lang="en-US" dirty="0" err="1"/>
              <a:t>tevékenység</a:t>
            </a:r>
            <a:endParaRPr lang="en-US" dirty="0"/>
          </a:p>
          <a:p>
            <a:endParaRPr lang="en-US" dirty="0"/>
          </a:p>
          <a:p>
            <a:r>
              <a:rPr lang="en-US" dirty="0"/>
              <a:t>6p 25p</a:t>
            </a:r>
          </a:p>
          <a:p>
            <a:endParaRPr lang="hu-HU" dirty="0"/>
          </a:p>
        </p:txBody>
      </p:sp>
    </p:spTree>
    <p:extLst>
      <p:ext uri="{BB962C8B-B14F-4D97-AF65-F5344CB8AC3E}">
        <p14:creationId xmlns:p14="http://schemas.microsoft.com/office/powerpoint/2010/main" val="1469193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err="1"/>
              <a:t>Rábeszélő</a:t>
            </a:r>
            <a:r>
              <a:rPr lang="en-US" dirty="0"/>
              <a:t> </a:t>
            </a:r>
            <a:r>
              <a:rPr lang="en-US" dirty="0" err="1"/>
              <a:t>képesség</a:t>
            </a:r>
            <a:endParaRPr lang="en-US" dirty="0"/>
          </a:p>
          <a:p>
            <a:endParaRPr lang="en-US" dirty="0"/>
          </a:p>
          <a:p>
            <a:r>
              <a:rPr lang="en-US" dirty="0"/>
              <a:t>3p 32p</a:t>
            </a:r>
            <a:endParaRPr lang="hu-HU" dirty="0"/>
          </a:p>
        </p:txBody>
      </p:sp>
    </p:spTree>
    <p:extLst>
      <p:ext uri="{BB962C8B-B14F-4D97-AF65-F5344CB8AC3E}">
        <p14:creationId xmlns:p14="http://schemas.microsoft.com/office/powerpoint/2010/main" val="1031376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err="1"/>
              <a:t>Miért</a:t>
            </a:r>
            <a:r>
              <a:rPr lang="en-US" dirty="0"/>
              <a:t> </a:t>
            </a:r>
            <a:r>
              <a:rPr lang="en-US" dirty="0" err="1"/>
              <a:t>érdemes</a:t>
            </a:r>
            <a:r>
              <a:rPr lang="en-US" dirty="0"/>
              <a:t> </a:t>
            </a:r>
            <a:r>
              <a:rPr lang="en-US" dirty="0" err="1"/>
              <a:t>ezzel</a:t>
            </a:r>
            <a:r>
              <a:rPr lang="en-US" dirty="0"/>
              <a:t> </a:t>
            </a:r>
            <a:r>
              <a:rPr lang="en-US" dirty="0" err="1"/>
              <a:t>foglakozni</a:t>
            </a:r>
            <a:r>
              <a:rPr lang="en-US" dirty="0"/>
              <a:t>:</a:t>
            </a:r>
          </a:p>
          <a:p>
            <a:r>
              <a:rPr lang="en-US" dirty="0" err="1"/>
              <a:t>Nyelvi</a:t>
            </a:r>
            <a:r>
              <a:rPr lang="en-US" dirty="0"/>
              <a:t>, </a:t>
            </a:r>
            <a:r>
              <a:rPr lang="en-US" dirty="0" err="1"/>
              <a:t>kultúrális</a:t>
            </a:r>
            <a:r>
              <a:rPr lang="en-US" dirty="0"/>
              <a:t> </a:t>
            </a:r>
            <a:r>
              <a:rPr lang="en-US" dirty="0" err="1"/>
              <a:t>különbségek</a:t>
            </a:r>
            <a:r>
              <a:rPr lang="en-US" dirty="0"/>
              <a:t>, </a:t>
            </a:r>
            <a:r>
              <a:rPr lang="en-US" dirty="0" err="1"/>
              <a:t>communikációs</a:t>
            </a:r>
            <a:r>
              <a:rPr lang="en-US" dirty="0"/>
              <a:t> </a:t>
            </a:r>
            <a:r>
              <a:rPr lang="en-US" dirty="0" err="1"/>
              <a:t>nehézségek</a:t>
            </a:r>
            <a:endParaRPr lang="en-US" dirty="0"/>
          </a:p>
          <a:p>
            <a:r>
              <a:rPr lang="en-US" dirty="0"/>
              <a:t>UML: </a:t>
            </a:r>
            <a:r>
              <a:rPr lang="en-US" dirty="0" err="1"/>
              <a:t>formális</a:t>
            </a:r>
            <a:r>
              <a:rPr lang="en-US" dirty="0"/>
              <a:t> </a:t>
            </a:r>
            <a:r>
              <a:rPr lang="en-US" dirty="0" err="1"/>
              <a:t>leíró</a:t>
            </a:r>
            <a:r>
              <a:rPr lang="en-US" dirty="0"/>
              <a:t> </a:t>
            </a:r>
            <a:r>
              <a:rPr lang="en-US" dirty="0" err="1"/>
              <a:t>nyelv</a:t>
            </a:r>
            <a:endParaRPr lang="en-US" dirty="0"/>
          </a:p>
          <a:p>
            <a:endParaRPr lang="en-US" dirty="0"/>
          </a:p>
          <a:p>
            <a:r>
              <a:rPr lang="en-US" dirty="0"/>
              <a:t>3p 28p</a:t>
            </a:r>
            <a:endParaRPr lang="hu-HU" dirty="0"/>
          </a:p>
        </p:txBody>
      </p:sp>
    </p:spTree>
    <p:extLst>
      <p:ext uri="{BB962C8B-B14F-4D97-AF65-F5344CB8AC3E}">
        <p14:creationId xmlns:p14="http://schemas.microsoft.com/office/powerpoint/2010/main" val="2892459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dirty="0"/>
          </a:p>
          <a:p>
            <a:r>
              <a:rPr lang="en-US" dirty="0"/>
              <a:t>3p 39p</a:t>
            </a:r>
            <a:endParaRPr lang="hu-HU" dirty="0"/>
          </a:p>
        </p:txBody>
      </p:sp>
    </p:spTree>
    <p:extLst>
      <p:ext uri="{BB962C8B-B14F-4D97-AF65-F5344CB8AC3E}">
        <p14:creationId xmlns:p14="http://schemas.microsoft.com/office/powerpoint/2010/main" val="2593938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Make a list of stakeholders with relevant information: role, availability, goals, interest of the project</a:t>
            </a:r>
          </a:p>
          <a:p>
            <a:r>
              <a:rPr lang="en-US" dirty="0"/>
              <a:t>Stakeholders involvement during the project is essential to avoid resistance!</a:t>
            </a:r>
          </a:p>
          <a:p>
            <a:endParaRPr lang="en-US" dirty="0"/>
          </a:p>
          <a:p>
            <a:r>
              <a:rPr lang="en-US" dirty="0"/>
              <a:t>6p 45p</a:t>
            </a:r>
          </a:p>
        </p:txBody>
      </p:sp>
    </p:spTree>
    <p:extLst>
      <p:ext uri="{BB962C8B-B14F-4D97-AF65-F5344CB8AC3E}">
        <p14:creationId xmlns:p14="http://schemas.microsoft.com/office/powerpoint/2010/main" val="38714124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D from legacy systems.</a:t>
            </a:r>
          </a:p>
          <a:p>
            <a:r>
              <a:rPr lang="en-US" dirty="0"/>
              <a:t>Time</a:t>
            </a:r>
          </a:p>
          <a:p>
            <a:endParaRPr lang="en-US" dirty="0"/>
          </a:p>
          <a:p>
            <a:r>
              <a:rPr lang="en-US" dirty="0"/>
              <a:t>3p 58p</a:t>
            </a:r>
            <a:endParaRPr lang="hu-HU" dirty="0"/>
          </a:p>
        </p:txBody>
      </p:sp>
    </p:spTree>
    <p:extLst>
      <p:ext uri="{BB962C8B-B14F-4D97-AF65-F5344CB8AC3E}">
        <p14:creationId xmlns:p14="http://schemas.microsoft.com/office/powerpoint/2010/main" val="4120598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3p 61p</a:t>
            </a:r>
            <a:endParaRPr lang="hu-HU" dirty="0"/>
          </a:p>
        </p:txBody>
      </p:sp>
    </p:spTree>
    <p:extLst>
      <p:ext uri="{BB962C8B-B14F-4D97-AF65-F5344CB8AC3E}">
        <p14:creationId xmlns:p14="http://schemas.microsoft.com/office/powerpoint/2010/main" val="953411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3p 61p</a:t>
            </a:r>
            <a:endParaRPr lang="hu-HU" dirty="0"/>
          </a:p>
        </p:txBody>
      </p:sp>
    </p:spTree>
    <p:extLst>
      <p:ext uri="{BB962C8B-B14F-4D97-AF65-F5344CB8AC3E}">
        <p14:creationId xmlns:p14="http://schemas.microsoft.com/office/powerpoint/2010/main" val="20044922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err="1"/>
              <a:t>Talán</a:t>
            </a:r>
            <a:r>
              <a:rPr lang="en-US" dirty="0"/>
              <a:t> </a:t>
            </a:r>
            <a:r>
              <a:rPr lang="en-US" dirty="0" err="1"/>
              <a:t>az</a:t>
            </a:r>
            <a:r>
              <a:rPr lang="en-US" dirty="0"/>
              <a:t> </a:t>
            </a:r>
            <a:r>
              <a:rPr lang="en-US" dirty="0" err="1"/>
              <a:t>emberről</a:t>
            </a:r>
            <a:r>
              <a:rPr lang="en-US" dirty="0"/>
              <a:t> a </a:t>
            </a:r>
            <a:r>
              <a:rPr lang="en-US" dirty="0" err="1"/>
              <a:t>végén</a:t>
            </a:r>
            <a:r>
              <a:rPr lang="en-US" dirty="0"/>
              <a:t> </a:t>
            </a:r>
            <a:r>
              <a:rPr lang="en-US" dirty="0" err="1"/>
              <a:t>kellene</a:t>
            </a:r>
            <a:r>
              <a:rPr lang="en-US" dirty="0"/>
              <a:t> </a:t>
            </a:r>
            <a:r>
              <a:rPr lang="en-US" dirty="0" err="1"/>
              <a:t>beszélni</a:t>
            </a:r>
            <a:endParaRPr lang="en-US" dirty="0"/>
          </a:p>
          <a:p>
            <a:endParaRPr lang="en-US" dirty="0"/>
          </a:p>
          <a:p>
            <a:r>
              <a:rPr lang="en-US" dirty="0"/>
              <a:t>5p 50p</a:t>
            </a:r>
            <a:endParaRPr lang="hu-HU" dirty="0"/>
          </a:p>
        </p:txBody>
      </p:sp>
    </p:spTree>
    <p:extLst>
      <p:ext uri="{BB962C8B-B14F-4D97-AF65-F5344CB8AC3E}">
        <p14:creationId xmlns:p14="http://schemas.microsoft.com/office/powerpoint/2010/main" val="319605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2p 5p</a:t>
            </a:r>
            <a:endParaRPr lang="hu-HU" dirty="0"/>
          </a:p>
        </p:txBody>
      </p:sp>
    </p:spTree>
    <p:extLst>
      <p:ext uri="{BB962C8B-B14F-4D97-AF65-F5344CB8AC3E}">
        <p14:creationId xmlns:p14="http://schemas.microsoft.com/office/powerpoint/2010/main" val="3511747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5p 55p</a:t>
            </a:r>
            <a:endParaRPr lang="hu-HU" dirty="0"/>
          </a:p>
        </p:txBody>
      </p:sp>
    </p:spTree>
    <p:extLst>
      <p:ext uri="{BB962C8B-B14F-4D97-AF65-F5344CB8AC3E}">
        <p14:creationId xmlns:p14="http://schemas.microsoft.com/office/powerpoint/2010/main" val="3700332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en-US" dirty="0"/>
          </a:p>
          <a:p>
            <a:r>
              <a:rPr lang="en-US" dirty="0"/>
              <a:t>Requirements templates </a:t>
            </a:r>
          </a:p>
          <a:p>
            <a:endParaRPr lang="en-US" dirty="0"/>
          </a:p>
          <a:p>
            <a:r>
              <a:rPr lang="en-US" dirty="0"/>
              <a:t>Class diagram: static structure of data</a:t>
            </a:r>
          </a:p>
          <a:p>
            <a:r>
              <a:rPr lang="en-US" dirty="0"/>
              <a:t>State diagram: event-driven behavior</a:t>
            </a:r>
          </a:p>
          <a:p>
            <a:endParaRPr lang="en-US" dirty="0"/>
          </a:p>
          <a:p>
            <a:r>
              <a:rPr lang="en-US" dirty="0"/>
              <a:t>3p 64p</a:t>
            </a:r>
          </a:p>
          <a:p>
            <a:endParaRPr lang="hu-HU" dirty="0"/>
          </a:p>
        </p:txBody>
      </p:sp>
    </p:spTree>
    <p:extLst>
      <p:ext uri="{BB962C8B-B14F-4D97-AF65-F5344CB8AC3E}">
        <p14:creationId xmlns:p14="http://schemas.microsoft.com/office/powerpoint/2010/main" val="3151533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Ex: Nouns without reference index</a:t>
            </a:r>
          </a:p>
          <a:p>
            <a:r>
              <a:rPr lang="en-US" dirty="0"/>
              <a:t>The data shall be displayed to the user on the terminal</a:t>
            </a:r>
          </a:p>
          <a:p>
            <a:r>
              <a:rPr lang="en-US" dirty="0"/>
              <a:t>vs.</a:t>
            </a:r>
          </a:p>
          <a:p>
            <a:r>
              <a:rPr lang="en-US" dirty="0"/>
              <a:t>The system shall display the billing data to the registered user on the terminal she is logged in to.</a:t>
            </a:r>
          </a:p>
          <a:p>
            <a:endParaRPr lang="en-US" dirty="0"/>
          </a:p>
          <a:p>
            <a:pPr marL="0" marR="0" lvl="0" indent="0" algn="l" defTabSz="914400" rtl="0" eaLnBrk="1" fontAlgn="auto" latinLnBrk="0" hangingPunct="1">
              <a:lnSpc>
                <a:spcPct val="100000"/>
              </a:lnSpc>
              <a:spcBef>
                <a:spcPts val="360"/>
              </a:spcBef>
              <a:spcAft>
                <a:spcPts val="0"/>
              </a:spcAft>
              <a:buClrTx/>
              <a:buSzTx/>
              <a:buFontTx/>
              <a:buNone/>
              <a:tabLst/>
              <a:defRPr/>
            </a:pPr>
            <a:r>
              <a:rPr lang="en-US" dirty="0"/>
              <a:t>Ex: Incompletely specified conditions</a:t>
            </a:r>
          </a:p>
          <a:p>
            <a:r>
              <a:rPr lang="en-US" dirty="0"/>
              <a:t>The restaurant system shall offer all beverages to a registered guest over the age of 20 years.</a:t>
            </a:r>
          </a:p>
          <a:p>
            <a:r>
              <a:rPr lang="en-US" dirty="0"/>
              <a:t>vs.</a:t>
            </a:r>
          </a:p>
          <a:p>
            <a:r>
              <a:rPr lang="en-US" dirty="0"/>
              <a:t>The restaurant system shall offer all alcohol-free beverages to any registered user younger than 21 years</a:t>
            </a:r>
          </a:p>
          <a:p>
            <a:r>
              <a:rPr lang="en-US" dirty="0"/>
              <a:t>The restaurant system shall offer all beverages including all alcoholic beverages to any user over the age of 20</a:t>
            </a:r>
          </a:p>
          <a:p>
            <a:endParaRPr lang="en-US" dirty="0"/>
          </a:p>
          <a:p>
            <a:pPr marL="0" marR="0" lvl="0" indent="0" algn="l" defTabSz="914400" rtl="0" eaLnBrk="1" fontAlgn="auto" latinLnBrk="0" hangingPunct="1">
              <a:lnSpc>
                <a:spcPct val="100000"/>
              </a:lnSpc>
              <a:spcBef>
                <a:spcPts val="360"/>
              </a:spcBef>
              <a:spcAft>
                <a:spcPts val="0"/>
              </a:spcAft>
              <a:buClrTx/>
              <a:buSzTx/>
              <a:buFontTx/>
              <a:buNone/>
              <a:tabLst/>
              <a:defRPr/>
            </a:pPr>
            <a:r>
              <a:rPr lang="en-US" dirty="0"/>
              <a:t>Ex: Incompletely specified process verbs</a:t>
            </a:r>
          </a:p>
          <a:p>
            <a:r>
              <a:rPr lang="en-US" dirty="0"/>
              <a:t>‘Transmit’ verb requires 3 supplements:  what, from, to</a:t>
            </a:r>
          </a:p>
          <a:p>
            <a:endParaRPr lang="en-US" dirty="0"/>
          </a:p>
          <a:p>
            <a:r>
              <a:rPr lang="en-US" dirty="0"/>
              <a:t>4p 68p</a:t>
            </a:r>
            <a:endParaRPr lang="hu-HU" dirty="0"/>
          </a:p>
        </p:txBody>
      </p:sp>
    </p:spTree>
    <p:extLst>
      <p:ext uri="{BB962C8B-B14F-4D97-AF65-F5344CB8AC3E}">
        <p14:creationId xmlns:p14="http://schemas.microsoft.com/office/powerpoint/2010/main" val="757364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Template helps to avoid Transformational Processes</a:t>
            </a:r>
          </a:p>
          <a:p>
            <a:endParaRPr lang="en-US" dirty="0"/>
          </a:p>
          <a:p>
            <a:r>
              <a:rPr lang="en-US" dirty="0"/>
              <a:t>4p 72</a:t>
            </a:r>
            <a:endParaRPr lang="hu-HU" dirty="0"/>
          </a:p>
        </p:txBody>
      </p:sp>
    </p:spTree>
    <p:extLst>
      <p:ext uri="{BB962C8B-B14F-4D97-AF65-F5344CB8AC3E}">
        <p14:creationId xmlns:p14="http://schemas.microsoft.com/office/powerpoint/2010/main" val="21607747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Template helps to avoid Transformational Processes</a:t>
            </a:r>
          </a:p>
          <a:p>
            <a:endParaRPr lang="en-US" dirty="0"/>
          </a:p>
          <a:p>
            <a:r>
              <a:rPr lang="en-US" dirty="0"/>
              <a:t>4p 72</a:t>
            </a:r>
            <a:endParaRPr lang="hu-HU" dirty="0"/>
          </a:p>
        </p:txBody>
      </p:sp>
    </p:spTree>
    <p:extLst>
      <p:ext uri="{BB962C8B-B14F-4D97-AF65-F5344CB8AC3E}">
        <p14:creationId xmlns:p14="http://schemas.microsoft.com/office/powerpoint/2010/main" val="10462016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err="1"/>
              <a:t>Ezt</a:t>
            </a:r>
            <a:r>
              <a:rPr lang="en-US" dirty="0"/>
              <a:t> </a:t>
            </a:r>
            <a:r>
              <a:rPr lang="en-US" dirty="0" err="1"/>
              <a:t>hagyjuk</a:t>
            </a:r>
            <a:r>
              <a:rPr lang="en-US" dirty="0"/>
              <a:t> meg!</a:t>
            </a:r>
          </a:p>
          <a:p>
            <a:r>
              <a:rPr lang="en-US" dirty="0" err="1"/>
              <a:t>Kérdés</a:t>
            </a:r>
            <a:r>
              <a:rPr lang="en-US" dirty="0"/>
              <a:t> a </a:t>
            </a:r>
            <a:r>
              <a:rPr lang="en-US" dirty="0" err="1"/>
              <a:t>hallgatók</a:t>
            </a:r>
            <a:r>
              <a:rPr lang="en-US" dirty="0"/>
              <a:t> </a:t>
            </a:r>
            <a:r>
              <a:rPr lang="en-US" dirty="0" err="1"/>
              <a:t>felé</a:t>
            </a:r>
            <a:endParaRPr lang="en-US" dirty="0"/>
          </a:p>
          <a:p>
            <a:endParaRPr lang="en-US" dirty="0"/>
          </a:p>
          <a:p>
            <a:endParaRPr lang="hu-HU" dirty="0"/>
          </a:p>
        </p:txBody>
      </p:sp>
    </p:spTree>
    <p:extLst>
      <p:ext uri="{BB962C8B-B14F-4D97-AF65-F5344CB8AC3E}">
        <p14:creationId xmlns:p14="http://schemas.microsoft.com/office/powerpoint/2010/main" val="39765194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Class diagram: static structure of data</a:t>
            </a:r>
          </a:p>
          <a:p>
            <a:r>
              <a:rPr lang="en-US" dirty="0"/>
              <a:t>State diagram: event-driven behavior</a:t>
            </a:r>
          </a:p>
          <a:p>
            <a:endParaRPr lang="en-US" dirty="0"/>
          </a:p>
          <a:p>
            <a:endParaRPr lang="hu-HU" dirty="0"/>
          </a:p>
        </p:txBody>
      </p:sp>
    </p:spTree>
    <p:extLst>
      <p:ext uri="{BB962C8B-B14F-4D97-AF65-F5344CB8AC3E}">
        <p14:creationId xmlns:p14="http://schemas.microsoft.com/office/powerpoint/2010/main" val="14005235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Class diagram: static structure of data</a:t>
            </a:r>
          </a:p>
          <a:p>
            <a:r>
              <a:rPr lang="en-US" dirty="0"/>
              <a:t>State diagram: event-driven behavior</a:t>
            </a:r>
          </a:p>
          <a:p>
            <a:endParaRPr lang="en-US" dirty="0"/>
          </a:p>
          <a:p>
            <a:endParaRPr lang="hu-HU" dirty="0"/>
          </a:p>
        </p:txBody>
      </p:sp>
    </p:spTree>
    <p:extLst>
      <p:ext uri="{BB962C8B-B14F-4D97-AF65-F5344CB8AC3E}">
        <p14:creationId xmlns:p14="http://schemas.microsoft.com/office/powerpoint/2010/main" val="10832984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Class diagram: static structure of data</a:t>
            </a:r>
          </a:p>
          <a:p>
            <a:r>
              <a:rPr lang="en-US" dirty="0"/>
              <a:t>State diagram: event-driven behavior</a:t>
            </a:r>
          </a:p>
          <a:p>
            <a:endParaRPr lang="en-US" dirty="0"/>
          </a:p>
          <a:p>
            <a:endParaRPr lang="hu-HU" dirty="0"/>
          </a:p>
        </p:txBody>
      </p:sp>
    </p:spTree>
    <p:extLst>
      <p:ext uri="{BB962C8B-B14F-4D97-AF65-F5344CB8AC3E}">
        <p14:creationId xmlns:p14="http://schemas.microsoft.com/office/powerpoint/2010/main" val="2333143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Tree>
    <p:extLst>
      <p:ext uri="{BB962C8B-B14F-4D97-AF65-F5344CB8AC3E}">
        <p14:creationId xmlns:p14="http://schemas.microsoft.com/office/powerpoint/2010/main" val="21856440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2p 7p</a:t>
            </a:r>
            <a:endParaRPr lang="hu-HU" dirty="0"/>
          </a:p>
        </p:txBody>
      </p:sp>
    </p:spTree>
    <p:extLst>
      <p:ext uri="{BB962C8B-B14F-4D97-AF65-F5344CB8AC3E}">
        <p14:creationId xmlns:p14="http://schemas.microsoft.com/office/powerpoint/2010/main" val="404786032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Tree>
    <p:extLst>
      <p:ext uri="{BB962C8B-B14F-4D97-AF65-F5344CB8AC3E}">
        <p14:creationId xmlns:p14="http://schemas.microsoft.com/office/powerpoint/2010/main" val="34407683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Tree>
    <p:extLst>
      <p:ext uri="{BB962C8B-B14F-4D97-AF65-F5344CB8AC3E}">
        <p14:creationId xmlns:p14="http://schemas.microsoft.com/office/powerpoint/2010/main" val="40614567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Tree>
    <p:extLst>
      <p:ext uri="{BB962C8B-B14F-4D97-AF65-F5344CB8AC3E}">
        <p14:creationId xmlns:p14="http://schemas.microsoft.com/office/powerpoint/2010/main" val="4112666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Many classifications exist</a:t>
            </a:r>
          </a:p>
          <a:p>
            <a:endParaRPr lang="en-US" dirty="0"/>
          </a:p>
        </p:txBody>
      </p:sp>
    </p:spTree>
    <p:extLst>
      <p:ext uri="{BB962C8B-B14F-4D97-AF65-F5344CB8AC3E}">
        <p14:creationId xmlns:p14="http://schemas.microsoft.com/office/powerpoint/2010/main" val="27441757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Ex: Nouns without reference index</a:t>
            </a:r>
          </a:p>
          <a:p>
            <a:r>
              <a:rPr lang="en-US" dirty="0"/>
              <a:t>The data shall be displayed to the user on the terminal</a:t>
            </a:r>
          </a:p>
          <a:p>
            <a:r>
              <a:rPr lang="en-US" dirty="0"/>
              <a:t>vs.</a:t>
            </a:r>
          </a:p>
          <a:p>
            <a:r>
              <a:rPr lang="en-US" dirty="0"/>
              <a:t>The system shall display the billing data to the registered user on the terminal she is logged in to.</a:t>
            </a:r>
          </a:p>
          <a:p>
            <a:endParaRPr lang="en-US" dirty="0"/>
          </a:p>
          <a:p>
            <a:pPr marL="0" marR="0" lvl="0" indent="0" algn="l" defTabSz="914400" rtl="0" eaLnBrk="1" fontAlgn="auto" latinLnBrk="0" hangingPunct="1">
              <a:lnSpc>
                <a:spcPct val="100000"/>
              </a:lnSpc>
              <a:spcBef>
                <a:spcPts val="360"/>
              </a:spcBef>
              <a:spcAft>
                <a:spcPts val="0"/>
              </a:spcAft>
              <a:buClrTx/>
              <a:buSzTx/>
              <a:buFontTx/>
              <a:buNone/>
              <a:tabLst/>
              <a:defRPr/>
            </a:pPr>
            <a:r>
              <a:rPr lang="en-US" dirty="0"/>
              <a:t>Ex: Incompletely specified conditions</a:t>
            </a:r>
          </a:p>
          <a:p>
            <a:r>
              <a:rPr lang="en-US" dirty="0"/>
              <a:t>The restaurant system shall offer all beverages to a registered guest over the age of 20 years.</a:t>
            </a:r>
          </a:p>
          <a:p>
            <a:r>
              <a:rPr lang="en-US" dirty="0"/>
              <a:t>vs.</a:t>
            </a:r>
          </a:p>
          <a:p>
            <a:r>
              <a:rPr lang="en-US" dirty="0"/>
              <a:t>The restaurant system shall offer all alcohol-free beverages to any registered user younger than 21 years</a:t>
            </a:r>
          </a:p>
          <a:p>
            <a:r>
              <a:rPr lang="en-US" dirty="0"/>
              <a:t>The restaurant system shall offer all beverages including all alcoholic beverages to any user over the age of 20</a:t>
            </a:r>
          </a:p>
          <a:p>
            <a:endParaRPr lang="en-US" dirty="0"/>
          </a:p>
          <a:p>
            <a:pPr marL="0" marR="0" lvl="0" indent="0" algn="l" defTabSz="914400" rtl="0" eaLnBrk="1" fontAlgn="auto" latinLnBrk="0" hangingPunct="1">
              <a:lnSpc>
                <a:spcPct val="100000"/>
              </a:lnSpc>
              <a:spcBef>
                <a:spcPts val="360"/>
              </a:spcBef>
              <a:spcAft>
                <a:spcPts val="0"/>
              </a:spcAft>
              <a:buClrTx/>
              <a:buSzTx/>
              <a:buFontTx/>
              <a:buNone/>
              <a:tabLst/>
              <a:defRPr/>
            </a:pPr>
            <a:r>
              <a:rPr lang="en-US" dirty="0"/>
              <a:t>Ex: Incompletely specified process verbs</a:t>
            </a:r>
          </a:p>
          <a:p>
            <a:r>
              <a:rPr lang="en-US" dirty="0"/>
              <a:t>‘Transmit’ verb requires 3 supplements:  what, from, to</a:t>
            </a:r>
          </a:p>
          <a:p>
            <a:endParaRPr lang="hu-HU" dirty="0"/>
          </a:p>
        </p:txBody>
      </p:sp>
    </p:spTree>
    <p:extLst>
      <p:ext uri="{BB962C8B-B14F-4D97-AF65-F5344CB8AC3E}">
        <p14:creationId xmlns:p14="http://schemas.microsoft.com/office/powerpoint/2010/main" val="7527348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err="1"/>
              <a:t>Tudjátok</a:t>
            </a:r>
            <a:r>
              <a:rPr lang="en-US" dirty="0"/>
              <a:t>, </a:t>
            </a:r>
            <a:r>
              <a:rPr lang="en-US" dirty="0" err="1"/>
              <a:t>hogy</a:t>
            </a:r>
            <a:r>
              <a:rPr lang="en-US" dirty="0"/>
              <a:t> </a:t>
            </a:r>
            <a:r>
              <a:rPr lang="en-US" dirty="0" err="1"/>
              <a:t>ez</a:t>
            </a:r>
            <a:r>
              <a:rPr lang="en-US" dirty="0"/>
              <a:t> mi?</a:t>
            </a:r>
          </a:p>
          <a:p>
            <a:endParaRPr lang="hu-HU" dirty="0"/>
          </a:p>
        </p:txBody>
      </p:sp>
    </p:spTree>
    <p:extLst>
      <p:ext uri="{BB962C8B-B14F-4D97-AF65-F5344CB8AC3E}">
        <p14:creationId xmlns:p14="http://schemas.microsoft.com/office/powerpoint/2010/main" val="2163007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noProof="0" dirty="0"/>
              <a:t>Ezzel fogunk foglalkozni.</a:t>
            </a:r>
          </a:p>
          <a:p>
            <a:r>
              <a:rPr lang="hu-HU" noProof="0" dirty="0"/>
              <a:t>SW fejlesztési technikák, tesztelés</a:t>
            </a:r>
            <a:r>
              <a:rPr lang="en-US" noProof="0" dirty="0"/>
              <a:t> </a:t>
            </a:r>
            <a:r>
              <a:rPr lang="en-US" noProof="0" dirty="0" err="1"/>
              <a:t>mellett</a:t>
            </a:r>
            <a:r>
              <a:rPr lang="en-US" noProof="0" dirty="0"/>
              <a:t>.</a:t>
            </a:r>
          </a:p>
          <a:p>
            <a:endParaRPr lang="hu-HU" noProof="0" dirty="0"/>
          </a:p>
          <a:p>
            <a:r>
              <a:rPr lang="en-US" dirty="0"/>
              <a:t>1p 8p</a:t>
            </a:r>
            <a:endParaRPr lang="hu-HU" dirty="0"/>
          </a:p>
        </p:txBody>
      </p:sp>
    </p:spTree>
    <p:extLst>
      <p:ext uri="{BB962C8B-B14F-4D97-AF65-F5344CB8AC3E}">
        <p14:creationId xmlns:p14="http://schemas.microsoft.com/office/powerpoint/2010/main" val="2706112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1p 9p</a:t>
            </a:r>
          </a:p>
        </p:txBody>
      </p:sp>
    </p:spTree>
    <p:extLst>
      <p:ext uri="{BB962C8B-B14F-4D97-AF65-F5344CB8AC3E}">
        <p14:creationId xmlns:p14="http://schemas.microsoft.com/office/powerpoint/2010/main" val="8059122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3p 12p</a:t>
            </a:r>
            <a:endParaRPr lang="hu-HU" dirty="0"/>
          </a:p>
        </p:txBody>
      </p:sp>
    </p:spTree>
    <p:extLst>
      <p:ext uri="{BB962C8B-B14F-4D97-AF65-F5344CB8AC3E}">
        <p14:creationId xmlns:p14="http://schemas.microsoft.com/office/powerpoint/2010/main" val="1562019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3p 15p</a:t>
            </a:r>
            <a:endParaRPr lang="hu-HU" dirty="0"/>
          </a:p>
        </p:txBody>
      </p:sp>
    </p:spTree>
    <p:extLst>
      <p:ext uri="{BB962C8B-B14F-4D97-AF65-F5344CB8AC3E}">
        <p14:creationId xmlns:p14="http://schemas.microsoft.com/office/powerpoint/2010/main" val="1823856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Many classifications exist</a:t>
            </a:r>
          </a:p>
          <a:p>
            <a:pPr marL="0" marR="0" lvl="0" indent="0" algn="l" defTabSz="914400" rtl="0" eaLnBrk="1" fontAlgn="auto" latinLnBrk="0" hangingPunct="1">
              <a:lnSpc>
                <a:spcPct val="100000"/>
              </a:lnSpc>
              <a:spcBef>
                <a:spcPts val="360"/>
              </a:spcBef>
              <a:spcAft>
                <a:spcPts val="0"/>
              </a:spcAft>
              <a:buClrTx/>
              <a:buSzTx/>
              <a:buFontTx/>
              <a:buNone/>
              <a:tabLst/>
              <a:defRPr/>
            </a:pPr>
            <a:r>
              <a:rPr lang="en-US" dirty="0"/>
              <a:t>4p 36p</a:t>
            </a:r>
          </a:p>
          <a:p>
            <a:endParaRPr lang="en-US" dirty="0"/>
          </a:p>
        </p:txBody>
      </p:sp>
    </p:spTree>
    <p:extLst>
      <p:ext uri="{BB962C8B-B14F-4D97-AF65-F5344CB8AC3E}">
        <p14:creationId xmlns:p14="http://schemas.microsoft.com/office/powerpoint/2010/main" val="35539822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dirty="0"/>
              <a:t>Business Requirements - System Requirement</a:t>
            </a:r>
            <a:endParaRPr lang="hu-HU" dirty="0"/>
          </a:p>
        </p:txBody>
      </p:sp>
    </p:spTree>
    <p:extLst>
      <p:ext uri="{BB962C8B-B14F-4D97-AF65-F5344CB8AC3E}">
        <p14:creationId xmlns:p14="http://schemas.microsoft.com/office/powerpoint/2010/main" val="7073113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3.vml"/><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4.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ímdia">
    <p:spTree>
      <p:nvGrpSpPr>
        <p:cNvPr id="1" name="Shape 13"/>
        <p:cNvGrpSpPr/>
        <p:nvPr/>
      </p:nvGrpSpPr>
      <p:grpSpPr>
        <a:xfrm>
          <a:off x="0" y="0"/>
          <a:ext cx="0" cy="0"/>
          <a:chOff x="0" y="0"/>
          <a:chExt cx="0" cy="0"/>
        </a:xfrm>
      </p:grpSpPr>
      <p:graphicFrame>
        <p:nvGraphicFramePr>
          <p:cNvPr id="6" name="Object 5" hidden="1"/>
          <p:cNvGraphicFramePr>
            <a:graphicFrameLocks noChangeAspect="1"/>
          </p:cNvGraphicFramePr>
          <p:nvPr userDrawn="1">
            <p:custDataLst>
              <p:tags r:id="rId2"/>
            </p:custDataLst>
            <p:extLst>
              <p:ext uri="{D42A27DB-BD31-4B8C-83A1-F6EECF244321}">
                <p14:modId xmlns:p14="http://schemas.microsoft.com/office/powerpoint/2010/main" val="2288526069"/>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spid="_x0000_s2050" name="think-cell Slide" r:id="rId4" imgW="360" imgH="360" progId="TCLayout.ActiveDocument.1">
                  <p:embed/>
                </p:oleObj>
              </mc:Choice>
              <mc:Fallback>
                <p:oleObj name="think-cell Slide" r:id="rId4" imgW="360" imgH="360" progId="TCLayout.ActiveDocument.1">
                  <p:embed/>
                  <p:pic>
                    <p:nvPicPr>
                      <p:cNvPr id="6" name="Object 5" hidden="1"/>
                      <p:cNvPicPr/>
                      <p:nvPr/>
                    </p:nvPicPr>
                    <p:blipFill>
                      <a:blip r:embed="rId5"/>
                      <a:stretch>
                        <a:fillRect/>
                      </a:stretch>
                    </p:blipFill>
                    <p:spPr>
                      <a:xfrm>
                        <a:off x="2119" y="1591"/>
                        <a:ext cx="2116" cy="1587"/>
                      </a:xfrm>
                      <a:prstGeom prst="rect">
                        <a:avLst/>
                      </a:prstGeom>
                    </p:spPr>
                  </p:pic>
                </p:oleObj>
              </mc:Fallback>
            </mc:AlternateContent>
          </a:graphicData>
        </a:graphic>
      </p:graphicFrame>
      <p:pic>
        <p:nvPicPr>
          <p:cNvPr id="9" name="Picture 8">
            <a:extLst>
              <a:ext uri="{FF2B5EF4-FFF2-40B4-BE49-F238E27FC236}">
                <a16:creationId xmlns:a16="http://schemas.microsoft.com/office/drawing/2014/main" id="{9AF2BBB9-90C9-4302-85D5-358FD081552D}"/>
              </a:ext>
            </a:extLst>
          </p:cNvPr>
          <p:cNvPicPr>
            <a:picLocks noChangeAspect="1"/>
          </p:cNvPicPr>
          <p:nvPr userDrawn="1"/>
        </p:nvPicPr>
        <p:blipFill>
          <a:blip r:embed="rId6"/>
          <a:stretch>
            <a:fillRect/>
          </a:stretch>
        </p:blipFill>
        <p:spPr>
          <a:xfrm>
            <a:off x="0" y="0"/>
            <a:ext cx="12192000" cy="6858000"/>
          </a:xfrm>
          <a:prstGeom prst="rect">
            <a:avLst/>
          </a:prstGeom>
        </p:spPr>
      </p:pic>
      <p:sp>
        <p:nvSpPr>
          <p:cNvPr id="18" name="Shape 18"/>
          <p:cNvSpPr txBox="1">
            <a:spLocks noGrp="1"/>
          </p:cNvSpPr>
          <p:nvPr>
            <p:ph type="ctrTitle"/>
          </p:nvPr>
        </p:nvSpPr>
        <p:spPr>
          <a:xfrm>
            <a:off x="609602" y="3006265"/>
            <a:ext cx="10972797" cy="576262"/>
          </a:xfrm>
          <a:prstGeom prst="rect">
            <a:avLst/>
          </a:prstGeom>
          <a:noFill/>
          <a:ln>
            <a:noFill/>
          </a:ln>
        </p:spPr>
        <p:txBody>
          <a:bodyPr lIns="91425" tIns="91425" rIns="91425" bIns="91425" anchor="b" anchorCtr="0"/>
          <a:lstStyle>
            <a:lvl1pPr marL="0" marR="0" indent="0" algn="l" rtl="0">
              <a:spcBef>
                <a:spcPts val="0"/>
              </a:spcBef>
              <a:spcAft>
                <a:spcPts val="0"/>
              </a:spcAft>
              <a:defRPr sz="3200">
                <a:solidFill>
                  <a:schemeClr val="bg1"/>
                </a:solidFill>
                <a:latin typeface="Segoe UI" panose="020B0502040204020203" pitchFamily="34" charset="0"/>
                <a:ea typeface="Segoe UI" panose="020B0502040204020203" pitchFamily="34" charset="0"/>
                <a:cs typeface="Segoe UI" panose="020B0502040204020203" pitchFamily="34" charset="0"/>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dirty="0"/>
          </a:p>
        </p:txBody>
      </p:sp>
      <p:sp>
        <p:nvSpPr>
          <p:cNvPr id="19" name="Shape 19"/>
          <p:cNvSpPr txBox="1">
            <a:spLocks noGrp="1"/>
          </p:cNvSpPr>
          <p:nvPr>
            <p:ph type="subTitle" idx="1"/>
          </p:nvPr>
        </p:nvSpPr>
        <p:spPr>
          <a:xfrm>
            <a:off x="609601" y="3663885"/>
            <a:ext cx="10972799" cy="433387"/>
          </a:xfrm>
          <a:prstGeom prst="rect">
            <a:avLst/>
          </a:prstGeom>
          <a:noFill/>
          <a:ln>
            <a:noFill/>
          </a:ln>
        </p:spPr>
        <p:txBody>
          <a:bodyPr lIns="91425" tIns="91425" rIns="91425" bIns="91425" anchor="t" anchorCtr="0"/>
          <a:lstStyle>
            <a:lvl1pPr marL="0" marR="0" indent="0" algn="l" rtl="0">
              <a:spcBef>
                <a:spcPts val="360"/>
              </a:spcBef>
              <a:spcAft>
                <a:spcPts val="0"/>
              </a:spcAft>
              <a:buClr>
                <a:schemeClr val="dk1"/>
              </a:buClr>
              <a:buFont typeface="Verdana"/>
              <a:buNone/>
              <a:defRPr sz="2400">
                <a:solidFill>
                  <a:schemeClr val="bg1"/>
                </a:solidFill>
                <a:latin typeface="Segoe UI Light" panose="020B0502040204020203" pitchFamily="34" charset="0"/>
              </a:defRPr>
            </a:lvl1pPr>
            <a:lvl2pPr marL="742950" marR="0" indent="-158750" algn="l" rtl="0">
              <a:spcBef>
                <a:spcPts val="400"/>
              </a:spcBef>
              <a:spcAft>
                <a:spcPts val="0"/>
              </a:spcAft>
              <a:buClr>
                <a:schemeClr val="dk1"/>
              </a:buClr>
              <a:buFont typeface="Verdana"/>
              <a:buChar char="–"/>
              <a:defRPr/>
            </a:lvl2pPr>
            <a:lvl3pPr marL="1143000" marR="0" indent="-101600" algn="l" rtl="0">
              <a:spcBef>
                <a:spcPts val="400"/>
              </a:spcBef>
              <a:spcAft>
                <a:spcPts val="0"/>
              </a:spcAft>
              <a:buClr>
                <a:schemeClr val="dk1"/>
              </a:buClr>
              <a:buFont typeface="Verdana"/>
              <a:buChar char="•"/>
              <a:defRPr/>
            </a:lvl3pPr>
            <a:lvl4pPr marL="1600200" marR="0" indent="-101600" algn="l" rtl="0">
              <a:spcBef>
                <a:spcPts val="400"/>
              </a:spcBef>
              <a:spcAft>
                <a:spcPts val="0"/>
              </a:spcAft>
              <a:buClr>
                <a:schemeClr val="dk1"/>
              </a:buClr>
              <a:buFont typeface="Verdana"/>
              <a:buChar char="–"/>
              <a:defRPr/>
            </a:lvl4pPr>
            <a:lvl5pPr marL="2057400" marR="0" indent="-101600" algn="l" rtl="0">
              <a:spcBef>
                <a:spcPts val="400"/>
              </a:spcBef>
              <a:spcAft>
                <a:spcPts val="0"/>
              </a:spcAft>
              <a:buClr>
                <a:schemeClr val="dk1"/>
              </a:buClr>
              <a:buFont typeface="Verdana"/>
              <a:buChar char="•"/>
              <a:defRPr/>
            </a:lvl5pPr>
            <a:lvl6pPr marL="2514600" marR="0" indent="-101600" algn="l" rtl="0">
              <a:spcBef>
                <a:spcPts val="400"/>
              </a:spcBef>
              <a:spcAft>
                <a:spcPts val="0"/>
              </a:spcAft>
              <a:buClr>
                <a:schemeClr val="dk1"/>
              </a:buClr>
              <a:buFont typeface="Verdana"/>
              <a:buChar char="•"/>
              <a:defRPr/>
            </a:lvl6pPr>
            <a:lvl7pPr marL="2971800" marR="0" indent="-101600" algn="l" rtl="0">
              <a:spcBef>
                <a:spcPts val="400"/>
              </a:spcBef>
              <a:spcAft>
                <a:spcPts val="0"/>
              </a:spcAft>
              <a:buClr>
                <a:schemeClr val="dk1"/>
              </a:buClr>
              <a:buFont typeface="Verdana"/>
              <a:buChar char="•"/>
              <a:defRPr/>
            </a:lvl7pPr>
            <a:lvl8pPr marL="3429000" marR="0" indent="-101600" algn="l" rtl="0">
              <a:spcBef>
                <a:spcPts val="400"/>
              </a:spcBef>
              <a:spcAft>
                <a:spcPts val="0"/>
              </a:spcAft>
              <a:buClr>
                <a:schemeClr val="dk1"/>
              </a:buClr>
              <a:buFont typeface="Verdana"/>
              <a:buChar char="•"/>
              <a:defRPr/>
            </a:lvl8pPr>
            <a:lvl9pPr marL="3886200" marR="0" indent="-101600" algn="l" rtl="0">
              <a:spcBef>
                <a:spcPts val="400"/>
              </a:spcBef>
              <a:spcAft>
                <a:spcPts val="0"/>
              </a:spcAft>
              <a:buClr>
                <a:schemeClr val="dk1"/>
              </a:buClr>
              <a:buFont typeface="Verdana"/>
              <a:buChar char="•"/>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9896C7A-7916-449A-9469-6E1BC79850AD}"/>
              </a:ext>
            </a:extLst>
          </p:cNvPr>
          <p:cNvSpPr>
            <a:spLocks noGrp="1"/>
          </p:cNvSpPr>
          <p:nvPr>
            <p:ph type="title"/>
          </p:nvPr>
        </p:nvSpPr>
        <p:spPr/>
        <p:txBody>
          <a:bodyPr/>
          <a:lstStyle/>
          <a:p>
            <a:r>
              <a:rPr lang="hu-HU"/>
              <a:t>Mintacím szerkesztése</a:t>
            </a:r>
          </a:p>
        </p:txBody>
      </p:sp>
      <p:sp>
        <p:nvSpPr>
          <p:cNvPr id="3" name="Dátum helye 2">
            <a:extLst>
              <a:ext uri="{FF2B5EF4-FFF2-40B4-BE49-F238E27FC236}">
                <a16:creationId xmlns:a16="http://schemas.microsoft.com/office/drawing/2014/main" id="{C4136F3D-F490-4321-9713-113AAEA7C6C0}"/>
              </a:ext>
            </a:extLst>
          </p:cNvPr>
          <p:cNvSpPr>
            <a:spLocks noGrp="1"/>
          </p:cNvSpPr>
          <p:nvPr>
            <p:ph type="dt" sz="half" idx="10"/>
          </p:nvPr>
        </p:nvSpPr>
        <p:spPr/>
        <p:txBody>
          <a:bodyPr/>
          <a:lstStyle/>
          <a:p>
            <a:fld id="{DB9C2E86-6A47-4AC0-8C52-CFB3D3EDA67F}" type="datetimeFigureOut">
              <a:rPr lang="hu-HU" smtClean="0"/>
              <a:t>2019. 09. 28.</a:t>
            </a:fld>
            <a:endParaRPr lang="hu-HU"/>
          </a:p>
        </p:txBody>
      </p:sp>
      <p:sp>
        <p:nvSpPr>
          <p:cNvPr id="4" name="Élőláb helye 3">
            <a:extLst>
              <a:ext uri="{FF2B5EF4-FFF2-40B4-BE49-F238E27FC236}">
                <a16:creationId xmlns:a16="http://schemas.microsoft.com/office/drawing/2014/main" id="{9B9B8AE0-D1D4-422D-B9BD-36C2A309383E}"/>
              </a:ext>
            </a:extLst>
          </p:cNvPr>
          <p:cNvSpPr>
            <a:spLocks noGrp="1"/>
          </p:cNvSpPr>
          <p:nvPr>
            <p:ph type="ftr" sz="quarter" idx="11"/>
          </p:nvPr>
        </p:nvSpPr>
        <p:spPr/>
        <p:txBody>
          <a:bodyPr/>
          <a:lstStyle/>
          <a:p>
            <a:endParaRPr lang="hu-HU"/>
          </a:p>
        </p:txBody>
      </p:sp>
      <p:sp>
        <p:nvSpPr>
          <p:cNvPr id="5" name="Dia számának helye 4">
            <a:extLst>
              <a:ext uri="{FF2B5EF4-FFF2-40B4-BE49-F238E27FC236}">
                <a16:creationId xmlns:a16="http://schemas.microsoft.com/office/drawing/2014/main" id="{D33048E3-5808-4F86-9682-5A1BAA652890}"/>
              </a:ext>
            </a:extLst>
          </p:cNvPr>
          <p:cNvSpPr>
            <a:spLocks noGrp="1"/>
          </p:cNvSpPr>
          <p:nvPr>
            <p:ph type="sldNum" sz="quarter" idx="12"/>
          </p:nvPr>
        </p:nvSpPr>
        <p:spPr/>
        <p:txBody>
          <a:bodyPr/>
          <a:lstStyle/>
          <a:p>
            <a:fld id="{6029C045-03F6-4EE8-955C-61B885C29BF4}" type="slidenum">
              <a:rPr lang="hu-HU" smtClean="0"/>
              <a:t>‹#›</a:t>
            </a:fld>
            <a:endParaRPr lang="hu-HU"/>
          </a:p>
        </p:txBody>
      </p:sp>
    </p:spTree>
    <p:extLst>
      <p:ext uri="{BB962C8B-B14F-4D97-AF65-F5344CB8AC3E}">
        <p14:creationId xmlns:p14="http://schemas.microsoft.com/office/powerpoint/2010/main" val="3734851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C483361E-9B4D-4481-A947-AE5B57BC2F76}"/>
              </a:ext>
            </a:extLst>
          </p:cNvPr>
          <p:cNvSpPr>
            <a:spLocks noGrp="1"/>
          </p:cNvSpPr>
          <p:nvPr>
            <p:ph type="dt" sz="half" idx="10"/>
          </p:nvPr>
        </p:nvSpPr>
        <p:spPr/>
        <p:txBody>
          <a:bodyPr/>
          <a:lstStyle/>
          <a:p>
            <a:fld id="{DB9C2E86-6A47-4AC0-8C52-CFB3D3EDA67F}" type="datetimeFigureOut">
              <a:rPr lang="hu-HU" smtClean="0"/>
              <a:t>2019. 09. 28.</a:t>
            </a:fld>
            <a:endParaRPr lang="hu-HU"/>
          </a:p>
        </p:txBody>
      </p:sp>
      <p:sp>
        <p:nvSpPr>
          <p:cNvPr id="3" name="Élőláb helye 2">
            <a:extLst>
              <a:ext uri="{FF2B5EF4-FFF2-40B4-BE49-F238E27FC236}">
                <a16:creationId xmlns:a16="http://schemas.microsoft.com/office/drawing/2014/main" id="{E71D54B8-50BC-41AD-AF50-451F34D6CE15}"/>
              </a:ext>
            </a:extLst>
          </p:cNvPr>
          <p:cNvSpPr>
            <a:spLocks noGrp="1"/>
          </p:cNvSpPr>
          <p:nvPr>
            <p:ph type="ftr" sz="quarter" idx="11"/>
          </p:nvPr>
        </p:nvSpPr>
        <p:spPr/>
        <p:txBody>
          <a:bodyPr/>
          <a:lstStyle/>
          <a:p>
            <a:endParaRPr lang="hu-HU"/>
          </a:p>
        </p:txBody>
      </p:sp>
      <p:sp>
        <p:nvSpPr>
          <p:cNvPr id="4" name="Dia számának helye 3">
            <a:extLst>
              <a:ext uri="{FF2B5EF4-FFF2-40B4-BE49-F238E27FC236}">
                <a16:creationId xmlns:a16="http://schemas.microsoft.com/office/drawing/2014/main" id="{1DDBA931-B4B9-45D9-BB99-AEA8610C8E52}"/>
              </a:ext>
            </a:extLst>
          </p:cNvPr>
          <p:cNvSpPr>
            <a:spLocks noGrp="1"/>
          </p:cNvSpPr>
          <p:nvPr>
            <p:ph type="sldNum" sz="quarter" idx="12"/>
          </p:nvPr>
        </p:nvSpPr>
        <p:spPr/>
        <p:txBody>
          <a:bodyPr/>
          <a:lstStyle/>
          <a:p>
            <a:fld id="{6029C045-03F6-4EE8-955C-61B885C29BF4}" type="slidenum">
              <a:rPr lang="hu-HU" smtClean="0"/>
              <a:t>‹#›</a:t>
            </a:fld>
            <a:endParaRPr lang="hu-HU"/>
          </a:p>
        </p:txBody>
      </p:sp>
    </p:spTree>
    <p:extLst>
      <p:ext uri="{BB962C8B-B14F-4D97-AF65-F5344CB8AC3E}">
        <p14:creationId xmlns:p14="http://schemas.microsoft.com/office/powerpoint/2010/main" val="26910609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76DFF41-95A8-46EF-A583-403045E8D551}"/>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Tartalom helye 2">
            <a:extLst>
              <a:ext uri="{FF2B5EF4-FFF2-40B4-BE49-F238E27FC236}">
                <a16:creationId xmlns:a16="http://schemas.microsoft.com/office/drawing/2014/main" id="{5E6610CC-EF7E-44A4-A60D-AA369FFAE79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Szöveg helye 3">
            <a:extLst>
              <a:ext uri="{FF2B5EF4-FFF2-40B4-BE49-F238E27FC236}">
                <a16:creationId xmlns:a16="http://schemas.microsoft.com/office/drawing/2014/main" id="{D3ABA04E-B05F-484D-8EA5-54FCA498B6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1E01A367-F092-4A55-B3D5-BA90E02661B4}"/>
              </a:ext>
            </a:extLst>
          </p:cNvPr>
          <p:cNvSpPr>
            <a:spLocks noGrp="1"/>
          </p:cNvSpPr>
          <p:nvPr>
            <p:ph type="dt" sz="half" idx="10"/>
          </p:nvPr>
        </p:nvSpPr>
        <p:spPr/>
        <p:txBody>
          <a:bodyPr/>
          <a:lstStyle/>
          <a:p>
            <a:fld id="{DB9C2E86-6A47-4AC0-8C52-CFB3D3EDA67F}" type="datetimeFigureOut">
              <a:rPr lang="hu-HU" smtClean="0"/>
              <a:t>2019. 09. 28.</a:t>
            </a:fld>
            <a:endParaRPr lang="hu-HU"/>
          </a:p>
        </p:txBody>
      </p:sp>
      <p:sp>
        <p:nvSpPr>
          <p:cNvPr id="6" name="Élőláb helye 5">
            <a:extLst>
              <a:ext uri="{FF2B5EF4-FFF2-40B4-BE49-F238E27FC236}">
                <a16:creationId xmlns:a16="http://schemas.microsoft.com/office/drawing/2014/main" id="{46C836D1-8BA9-4999-9892-EAAF9C532ACC}"/>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233AF36D-BE46-448A-AD3C-E80972DE84E8}"/>
              </a:ext>
            </a:extLst>
          </p:cNvPr>
          <p:cNvSpPr>
            <a:spLocks noGrp="1"/>
          </p:cNvSpPr>
          <p:nvPr>
            <p:ph type="sldNum" sz="quarter" idx="12"/>
          </p:nvPr>
        </p:nvSpPr>
        <p:spPr/>
        <p:txBody>
          <a:bodyPr/>
          <a:lstStyle/>
          <a:p>
            <a:fld id="{6029C045-03F6-4EE8-955C-61B885C29BF4}" type="slidenum">
              <a:rPr lang="hu-HU" smtClean="0"/>
              <a:t>‹#›</a:t>
            </a:fld>
            <a:endParaRPr lang="hu-HU"/>
          </a:p>
        </p:txBody>
      </p:sp>
    </p:spTree>
    <p:extLst>
      <p:ext uri="{BB962C8B-B14F-4D97-AF65-F5344CB8AC3E}">
        <p14:creationId xmlns:p14="http://schemas.microsoft.com/office/powerpoint/2010/main" val="8377555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825530A-1DC1-41DE-BA68-4A188695E834}"/>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p>
        </p:txBody>
      </p:sp>
      <p:sp>
        <p:nvSpPr>
          <p:cNvPr id="3" name="Kép helye 2">
            <a:extLst>
              <a:ext uri="{FF2B5EF4-FFF2-40B4-BE49-F238E27FC236}">
                <a16:creationId xmlns:a16="http://schemas.microsoft.com/office/drawing/2014/main" id="{423DADAE-CFF9-4CF4-9450-6E3932FBFE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Szöveg helye 3">
            <a:extLst>
              <a:ext uri="{FF2B5EF4-FFF2-40B4-BE49-F238E27FC236}">
                <a16:creationId xmlns:a16="http://schemas.microsoft.com/office/drawing/2014/main" id="{01E43375-4DBD-440A-8249-59D2F99C7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B385331A-818E-41AE-8C66-AC7A5CAD70B9}"/>
              </a:ext>
            </a:extLst>
          </p:cNvPr>
          <p:cNvSpPr>
            <a:spLocks noGrp="1"/>
          </p:cNvSpPr>
          <p:nvPr>
            <p:ph type="dt" sz="half" idx="10"/>
          </p:nvPr>
        </p:nvSpPr>
        <p:spPr/>
        <p:txBody>
          <a:bodyPr/>
          <a:lstStyle/>
          <a:p>
            <a:fld id="{DB9C2E86-6A47-4AC0-8C52-CFB3D3EDA67F}" type="datetimeFigureOut">
              <a:rPr lang="hu-HU" smtClean="0"/>
              <a:t>2019. 09. 28.</a:t>
            </a:fld>
            <a:endParaRPr lang="hu-HU"/>
          </a:p>
        </p:txBody>
      </p:sp>
      <p:sp>
        <p:nvSpPr>
          <p:cNvPr id="6" name="Élőláb helye 5">
            <a:extLst>
              <a:ext uri="{FF2B5EF4-FFF2-40B4-BE49-F238E27FC236}">
                <a16:creationId xmlns:a16="http://schemas.microsoft.com/office/drawing/2014/main" id="{467FB2A9-05F4-4425-94D1-5B96C624CD7D}"/>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0E94A38D-2DAB-4E38-A895-8E1D864013F8}"/>
              </a:ext>
            </a:extLst>
          </p:cNvPr>
          <p:cNvSpPr>
            <a:spLocks noGrp="1"/>
          </p:cNvSpPr>
          <p:nvPr>
            <p:ph type="sldNum" sz="quarter" idx="12"/>
          </p:nvPr>
        </p:nvSpPr>
        <p:spPr/>
        <p:txBody>
          <a:bodyPr/>
          <a:lstStyle/>
          <a:p>
            <a:fld id="{6029C045-03F6-4EE8-955C-61B885C29BF4}" type="slidenum">
              <a:rPr lang="hu-HU" smtClean="0"/>
              <a:t>‹#›</a:t>
            </a:fld>
            <a:endParaRPr lang="hu-HU"/>
          </a:p>
        </p:txBody>
      </p:sp>
    </p:spTree>
    <p:extLst>
      <p:ext uri="{BB962C8B-B14F-4D97-AF65-F5344CB8AC3E}">
        <p14:creationId xmlns:p14="http://schemas.microsoft.com/office/powerpoint/2010/main" val="38070718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3AF95B6-465F-4528-8C9A-6F6E55107616}"/>
              </a:ext>
            </a:extLst>
          </p:cNvPr>
          <p:cNvSpPr>
            <a:spLocks noGrp="1"/>
          </p:cNvSpPr>
          <p:nvPr>
            <p:ph type="title"/>
          </p:nvPr>
        </p:nvSpPr>
        <p:spPr/>
        <p:txBody>
          <a:bodyPr/>
          <a:lstStyle/>
          <a:p>
            <a:r>
              <a:rPr lang="hu-HU"/>
              <a:t>Mintacím szerkesztése</a:t>
            </a:r>
          </a:p>
        </p:txBody>
      </p:sp>
      <p:sp>
        <p:nvSpPr>
          <p:cNvPr id="3" name="Függőleges szöveg helye 2">
            <a:extLst>
              <a:ext uri="{FF2B5EF4-FFF2-40B4-BE49-F238E27FC236}">
                <a16:creationId xmlns:a16="http://schemas.microsoft.com/office/drawing/2014/main" id="{58B1E8C3-83DF-4293-B20C-8120B0BA2F03}"/>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68EDCF7F-B911-42A5-975C-EA4CE3CD3A42}"/>
              </a:ext>
            </a:extLst>
          </p:cNvPr>
          <p:cNvSpPr>
            <a:spLocks noGrp="1"/>
          </p:cNvSpPr>
          <p:nvPr>
            <p:ph type="dt" sz="half" idx="10"/>
          </p:nvPr>
        </p:nvSpPr>
        <p:spPr/>
        <p:txBody>
          <a:bodyPr/>
          <a:lstStyle/>
          <a:p>
            <a:fld id="{DB9C2E86-6A47-4AC0-8C52-CFB3D3EDA67F}" type="datetimeFigureOut">
              <a:rPr lang="hu-HU" smtClean="0"/>
              <a:t>2019. 09. 28.</a:t>
            </a:fld>
            <a:endParaRPr lang="hu-HU"/>
          </a:p>
        </p:txBody>
      </p:sp>
      <p:sp>
        <p:nvSpPr>
          <p:cNvPr id="5" name="Élőláb helye 4">
            <a:extLst>
              <a:ext uri="{FF2B5EF4-FFF2-40B4-BE49-F238E27FC236}">
                <a16:creationId xmlns:a16="http://schemas.microsoft.com/office/drawing/2014/main" id="{3AB65CBA-5ED9-4500-9DD3-680810F3E415}"/>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5857FF3D-11E1-4685-B0A3-AC9A2E5475EB}"/>
              </a:ext>
            </a:extLst>
          </p:cNvPr>
          <p:cNvSpPr>
            <a:spLocks noGrp="1"/>
          </p:cNvSpPr>
          <p:nvPr>
            <p:ph type="sldNum" sz="quarter" idx="12"/>
          </p:nvPr>
        </p:nvSpPr>
        <p:spPr/>
        <p:txBody>
          <a:bodyPr/>
          <a:lstStyle/>
          <a:p>
            <a:fld id="{6029C045-03F6-4EE8-955C-61B885C29BF4}" type="slidenum">
              <a:rPr lang="hu-HU" smtClean="0"/>
              <a:t>‹#›</a:t>
            </a:fld>
            <a:endParaRPr lang="hu-HU"/>
          </a:p>
        </p:txBody>
      </p:sp>
    </p:spTree>
    <p:extLst>
      <p:ext uri="{BB962C8B-B14F-4D97-AF65-F5344CB8AC3E}">
        <p14:creationId xmlns:p14="http://schemas.microsoft.com/office/powerpoint/2010/main" val="582837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580D54A4-B08E-4FAB-96C6-7066D8684F05}"/>
              </a:ext>
            </a:extLst>
          </p:cNvPr>
          <p:cNvSpPr>
            <a:spLocks noGrp="1"/>
          </p:cNvSpPr>
          <p:nvPr>
            <p:ph type="title" orient="vert"/>
          </p:nvPr>
        </p:nvSpPr>
        <p:spPr>
          <a:xfrm>
            <a:off x="8724900" y="365125"/>
            <a:ext cx="2628900" cy="5811838"/>
          </a:xfrm>
        </p:spPr>
        <p:txBody>
          <a:bodyPr vert="eaVert"/>
          <a:lstStyle/>
          <a:p>
            <a:r>
              <a:rPr lang="hu-HU"/>
              <a:t>Mintacím szerkesztése</a:t>
            </a:r>
          </a:p>
        </p:txBody>
      </p:sp>
      <p:sp>
        <p:nvSpPr>
          <p:cNvPr id="3" name="Függőleges szöveg helye 2">
            <a:extLst>
              <a:ext uri="{FF2B5EF4-FFF2-40B4-BE49-F238E27FC236}">
                <a16:creationId xmlns:a16="http://schemas.microsoft.com/office/drawing/2014/main" id="{26B4E6D8-E1A3-446F-A651-ED3D159B5343}"/>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B01D4F51-D17E-447A-B4F9-9F1E74A647B5}"/>
              </a:ext>
            </a:extLst>
          </p:cNvPr>
          <p:cNvSpPr>
            <a:spLocks noGrp="1"/>
          </p:cNvSpPr>
          <p:nvPr>
            <p:ph type="dt" sz="half" idx="10"/>
          </p:nvPr>
        </p:nvSpPr>
        <p:spPr/>
        <p:txBody>
          <a:bodyPr/>
          <a:lstStyle/>
          <a:p>
            <a:fld id="{DB9C2E86-6A47-4AC0-8C52-CFB3D3EDA67F}" type="datetimeFigureOut">
              <a:rPr lang="hu-HU" smtClean="0"/>
              <a:t>2019. 09. 28.</a:t>
            </a:fld>
            <a:endParaRPr lang="hu-HU"/>
          </a:p>
        </p:txBody>
      </p:sp>
      <p:sp>
        <p:nvSpPr>
          <p:cNvPr id="5" name="Élőláb helye 4">
            <a:extLst>
              <a:ext uri="{FF2B5EF4-FFF2-40B4-BE49-F238E27FC236}">
                <a16:creationId xmlns:a16="http://schemas.microsoft.com/office/drawing/2014/main" id="{9C9BA2DE-4555-48F1-B866-A47B494EEA8B}"/>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684A66C9-D64C-4173-A8D3-3B29ADED5B6E}"/>
              </a:ext>
            </a:extLst>
          </p:cNvPr>
          <p:cNvSpPr>
            <a:spLocks noGrp="1"/>
          </p:cNvSpPr>
          <p:nvPr>
            <p:ph type="sldNum" sz="quarter" idx="12"/>
          </p:nvPr>
        </p:nvSpPr>
        <p:spPr/>
        <p:txBody>
          <a:bodyPr/>
          <a:lstStyle/>
          <a:p>
            <a:fld id="{6029C045-03F6-4EE8-955C-61B885C29BF4}" type="slidenum">
              <a:rPr lang="hu-HU" smtClean="0"/>
              <a:t>‹#›</a:t>
            </a:fld>
            <a:endParaRPr lang="hu-HU"/>
          </a:p>
        </p:txBody>
      </p:sp>
    </p:spTree>
    <p:extLst>
      <p:ext uri="{BB962C8B-B14F-4D97-AF65-F5344CB8AC3E}">
        <p14:creationId xmlns:p14="http://schemas.microsoft.com/office/powerpoint/2010/main" val="4169482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ím és tartalom">
    <p:spTree>
      <p:nvGrpSpPr>
        <p:cNvPr id="1" name="Shape 23"/>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D8A08AB9-E01C-43DB-B135-DE2FD8FEBE7A}"/>
              </a:ext>
            </a:extLst>
          </p:cNvPr>
          <p:cNvGraphicFramePr>
            <a:graphicFrameLocks noChangeAspect="1"/>
          </p:cNvGraphicFramePr>
          <p:nvPr userDrawn="1">
            <p:custDataLst>
              <p:tags r:id="rId2"/>
            </p:custDataLst>
            <p:extLst>
              <p:ext uri="{D42A27DB-BD31-4B8C-83A1-F6EECF244321}">
                <p14:modId xmlns:p14="http://schemas.microsoft.com/office/powerpoint/2010/main" val="89568006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074" name="think-cell Slide" r:id="rId4" imgW="270" imgH="270" progId="TCLayout.ActiveDocument.1">
                  <p:embed/>
                </p:oleObj>
              </mc:Choice>
              <mc:Fallback>
                <p:oleObj name="think-cell Slide" r:id="rId4" imgW="270" imgH="270" progId="TCLayout.ActiveDocument.1">
                  <p:embed/>
                  <p:pic>
                    <p:nvPicPr>
                      <p:cNvPr id="2" name="Object 1" hidden="1">
                        <a:extLst>
                          <a:ext uri="{FF2B5EF4-FFF2-40B4-BE49-F238E27FC236}">
                            <a16:creationId xmlns:a16="http://schemas.microsoft.com/office/drawing/2014/main" id="{D8A08AB9-E01C-43DB-B135-DE2FD8FEBE7A}"/>
                          </a:ext>
                        </a:extLst>
                      </p:cNvPr>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4" name="Shape 24"/>
          <p:cNvSpPr txBox="1">
            <a:spLocks noGrp="1"/>
          </p:cNvSpPr>
          <p:nvPr>
            <p:ph type="title"/>
          </p:nvPr>
        </p:nvSpPr>
        <p:spPr>
          <a:xfrm>
            <a:off x="2015999" y="432000"/>
            <a:ext cx="7560000" cy="515938"/>
          </a:xfrm>
          <a:prstGeom prst="rect">
            <a:avLst/>
          </a:prstGeom>
          <a:noFill/>
          <a:ln>
            <a:noFill/>
          </a:ln>
        </p:spPr>
        <p:txBody>
          <a:bodyPr lIns="91425" tIns="91425" rIns="91425" bIns="91425" anchor="ctr" anchorCtr="0"/>
          <a:lstStyle>
            <a:lvl1pPr algn="l" rtl="0">
              <a:spcBef>
                <a:spcPts val="0"/>
              </a:spcBef>
              <a:spcAft>
                <a:spcPts val="0"/>
              </a:spcAft>
              <a:defRPr b="1">
                <a:latin typeface="Segoe UI" panose="020B0502040204020203" pitchFamily="34" charset="0"/>
                <a:ea typeface="Segoe UI" panose="020B0502040204020203" pitchFamily="34" charset="0"/>
                <a:cs typeface="Segoe UI" panose="020B0502040204020203" pitchFamily="34" charset="0"/>
              </a:defRPr>
            </a:lvl1pPr>
            <a:lvl2pPr algn="l" rtl="0">
              <a:spcBef>
                <a:spcPts val="0"/>
              </a:spcBef>
              <a:spcAft>
                <a:spcPts val="0"/>
              </a:spcAft>
              <a:defRPr/>
            </a:lvl2pPr>
            <a:lvl3pPr algn="l" rtl="0">
              <a:spcBef>
                <a:spcPts val="0"/>
              </a:spcBef>
              <a:spcAft>
                <a:spcPts val="0"/>
              </a:spcAft>
              <a:defRPr/>
            </a:lvl3pPr>
            <a:lvl4pPr algn="l" rtl="0">
              <a:spcBef>
                <a:spcPts val="0"/>
              </a:spcBef>
              <a:spcAft>
                <a:spcPts val="0"/>
              </a:spcAft>
              <a:defRPr/>
            </a:lvl4pPr>
            <a:lvl5pPr algn="l" rtl="0">
              <a:spcBef>
                <a:spcPts val="0"/>
              </a:spcBef>
              <a:spcAft>
                <a:spcPts val="0"/>
              </a:spcAft>
              <a:defRPr/>
            </a:lvl5pPr>
            <a:lvl6pPr marL="457200" algn="l" rtl="0">
              <a:spcBef>
                <a:spcPts val="0"/>
              </a:spcBef>
              <a:spcAft>
                <a:spcPts val="0"/>
              </a:spcAft>
              <a:defRPr/>
            </a:lvl6pPr>
            <a:lvl7pPr marL="914400" algn="l" rtl="0">
              <a:spcBef>
                <a:spcPts val="0"/>
              </a:spcBef>
              <a:spcAft>
                <a:spcPts val="0"/>
              </a:spcAft>
              <a:defRPr/>
            </a:lvl7pPr>
            <a:lvl8pPr marL="1371600" algn="l" rtl="0">
              <a:spcBef>
                <a:spcPts val="0"/>
              </a:spcBef>
              <a:spcAft>
                <a:spcPts val="0"/>
              </a:spcAft>
              <a:defRPr/>
            </a:lvl8pPr>
            <a:lvl9pPr marL="1828800" algn="l" rtl="0">
              <a:spcBef>
                <a:spcPts val="0"/>
              </a:spcBef>
              <a:spcAft>
                <a:spcPts val="0"/>
              </a:spcAft>
              <a:defRPr/>
            </a:lvl9pPr>
          </a:lstStyle>
          <a:p>
            <a:endParaRPr dirty="0"/>
          </a:p>
        </p:txBody>
      </p:sp>
      <p:sp>
        <p:nvSpPr>
          <p:cNvPr id="25" name="Shape 25"/>
          <p:cNvSpPr txBox="1">
            <a:spLocks noGrp="1"/>
          </p:cNvSpPr>
          <p:nvPr>
            <p:ph type="body" idx="1"/>
          </p:nvPr>
        </p:nvSpPr>
        <p:spPr>
          <a:xfrm>
            <a:off x="609601" y="1628774"/>
            <a:ext cx="10972799" cy="4412429"/>
          </a:xfrm>
          <a:prstGeom prst="rect">
            <a:avLst/>
          </a:prstGeom>
          <a:noFill/>
          <a:ln>
            <a:noFill/>
          </a:ln>
        </p:spPr>
        <p:txBody>
          <a:bodyPr lIns="91425" tIns="91425" rIns="91425" bIns="91425" anchor="t" anchorCtr="0"/>
          <a:lstStyle>
            <a:lvl1pPr marL="342900" indent="-215900" algn="l" rtl="0">
              <a:spcBef>
                <a:spcPts val="400"/>
              </a:spcBef>
              <a:spcAft>
                <a:spcPts val="0"/>
              </a:spcAft>
              <a:buClr>
                <a:schemeClr val="dk1"/>
              </a:buClr>
              <a:buFont typeface="Verdana"/>
              <a:buChar char="•"/>
              <a:defRPr/>
            </a:lvl1pPr>
            <a:lvl2pPr marL="742950" indent="-158750" algn="l" rtl="0">
              <a:spcBef>
                <a:spcPts val="400"/>
              </a:spcBef>
              <a:spcAft>
                <a:spcPts val="0"/>
              </a:spcAft>
              <a:buClr>
                <a:schemeClr val="dk1"/>
              </a:buClr>
              <a:buFont typeface="Verdana"/>
              <a:buChar char="–"/>
              <a:defRPr/>
            </a:lvl2pPr>
            <a:lvl3pPr marL="1143000" indent="-101600" algn="l" rtl="0">
              <a:spcBef>
                <a:spcPts val="400"/>
              </a:spcBef>
              <a:spcAft>
                <a:spcPts val="0"/>
              </a:spcAft>
              <a:buClr>
                <a:schemeClr val="dk1"/>
              </a:buClr>
              <a:buFont typeface="Verdana"/>
              <a:buChar char="•"/>
              <a:defRPr/>
            </a:lvl3pPr>
            <a:lvl4pPr marL="1600200" indent="-101600" algn="l" rtl="0">
              <a:spcBef>
                <a:spcPts val="400"/>
              </a:spcBef>
              <a:spcAft>
                <a:spcPts val="0"/>
              </a:spcAft>
              <a:buClr>
                <a:schemeClr val="dk1"/>
              </a:buClr>
              <a:buFont typeface="Verdana"/>
              <a:buChar char="–"/>
              <a:defRPr/>
            </a:lvl4pPr>
            <a:lvl5pPr marL="2057400" indent="-101600" algn="l" rtl="0">
              <a:spcBef>
                <a:spcPts val="400"/>
              </a:spcBef>
              <a:spcAft>
                <a:spcPts val="0"/>
              </a:spcAft>
              <a:buClr>
                <a:schemeClr val="dk1"/>
              </a:buClr>
              <a:buFont typeface="Verdana"/>
              <a:buChar char="•"/>
              <a:defRPr/>
            </a:lvl5pPr>
            <a:lvl6pPr marL="2514600" indent="-101600" algn="l" rtl="0">
              <a:spcBef>
                <a:spcPts val="400"/>
              </a:spcBef>
              <a:spcAft>
                <a:spcPts val="0"/>
              </a:spcAft>
              <a:buClr>
                <a:schemeClr val="dk1"/>
              </a:buClr>
              <a:buFont typeface="Verdana"/>
              <a:buChar char="•"/>
              <a:defRPr/>
            </a:lvl6pPr>
            <a:lvl7pPr marL="2971800" indent="-101600" algn="l" rtl="0">
              <a:spcBef>
                <a:spcPts val="400"/>
              </a:spcBef>
              <a:spcAft>
                <a:spcPts val="0"/>
              </a:spcAft>
              <a:buClr>
                <a:schemeClr val="dk1"/>
              </a:buClr>
              <a:buFont typeface="Verdana"/>
              <a:buChar char="•"/>
              <a:defRPr/>
            </a:lvl7pPr>
            <a:lvl8pPr marL="3429000" indent="-101600" algn="l" rtl="0">
              <a:spcBef>
                <a:spcPts val="400"/>
              </a:spcBef>
              <a:spcAft>
                <a:spcPts val="0"/>
              </a:spcAft>
              <a:buClr>
                <a:schemeClr val="dk1"/>
              </a:buClr>
              <a:buFont typeface="Verdana"/>
              <a:buChar char="•"/>
              <a:defRPr/>
            </a:lvl8pPr>
            <a:lvl9pPr marL="3886200" indent="-101600" algn="l" rtl="0">
              <a:spcBef>
                <a:spcPts val="400"/>
              </a:spcBef>
              <a:spcAft>
                <a:spcPts val="0"/>
              </a:spcAft>
              <a:buClr>
                <a:schemeClr val="dk1"/>
              </a:buClr>
              <a:buFont typeface="Verdana"/>
              <a:buChar char="•"/>
              <a:defRPr/>
            </a:lvl9pPr>
          </a:lstStyle>
          <a:p>
            <a:endParaRPr dirty="0"/>
          </a:p>
        </p:txBody>
      </p:sp>
      <p:sp>
        <p:nvSpPr>
          <p:cNvPr id="26" name="Shape 26"/>
          <p:cNvSpPr txBox="1">
            <a:spLocks noGrp="1"/>
          </p:cNvSpPr>
          <p:nvPr>
            <p:ph type="dt" idx="10"/>
          </p:nvPr>
        </p:nvSpPr>
        <p:spPr>
          <a:xfrm>
            <a:off x="609602" y="6245228"/>
            <a:ext cx="28447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r>
              <a:rPr lang="hu-HU"/>
              <a:t>2019.10.</a:t>
            </a:r>
            <a:endParaRPr dirty="0"/>
          </a:p>
        </p:txBody>
      </p:sp>
      <p:sp>
        <p:nvSpPr>
          <p:cNvPr id="27" name="Shape 27"/>
          <p:cNvSpPr txBox="1">
            <a:spLocks noGrp="1"/>
          </p:cNvSpPr>
          <p:nvPr>
            <p:ph type="ftr" idx="11"/>
          </p:nvPr>
        </p:nvSpPr>
        <p:spPr>
          <a:xfrm>
            <a:off x="3790953" y="6245228"/>
            <a:ext cx="5378449"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r>
              <a:rPr lang="de-DE"/>
              <a:t>© Hungarian Testing Board</a:t>
            </a:r>
            <a:endParaRPr/>
          </a:p>
        </p:txBody>
      </p:sp>
      <p:sp>
        <p:nvSpPr>
          <p:cNvPr id="28" name="Shape 28"/>
          <p:cNvSpPr txBox="1">
            <a:spLocks noGrp="1"/>
          </p:cNvSpPr>
          <p:nvPr>
            <p:ph type="sldNum" idx="12"/>
          </p:nvPr>
        </p:nvSpPr>
        <p:spPr>
          <a:xfrm>
            <a:off x="9457267" y="6245228"/>
            <a:ext cx="2125132" cy="476249"/>
          </a:xfrm>
          <a:prstGeom prst="rect">
            <a:avLst/>
          </a:prstGeom>
          <a:noFill/>
          <a:ln>
            <a:noFill/>
          </a:ln>
        </p:spPr>
        <p:txBody>
          <a:bodyPr lIns="91425" tIns="45700" rIns="91425" bIns="45700" anchor="t" anchorCtr="0">
            <a:noAutofit/>
          </a:bodyPr>
          <a:lstStyle>
            <a:lvl1pPr marL="0" marR="0" indent="0" algn="r" rtl="0">
              <a:spcBef>
                <a:spcPts val="0"/>
              </a:spcBef>
              <a:buNone/>
              <a:defRPr sz="1200" b="0" i="0" u="none" strike="noStrike" cap="none" baseline="0">
                <a:solidFill>
                  <a:schemeClr val="dk1"/>
                </a:solidFill>
                <a:latin typeface="Arial"/>
                <a:ea typeface="Arial"/>
                <a:cs typeface="Arial"/>
                <a:sym typeface="Arial"/>
              </a:defRPr>
            </a:lvl1pPr>
          </a:lstStyle>
          <a:p>
            <a:pPr>
              <a:buSzPct val="25000"/>
            </a:pPr>
            <a:fld id="{00000000-1234-1234-1234-123412341234}" type="slidenum">
              <a:rPr lang="de-DE" smtClean="0"/>
              <a:pPr>
                <a:buSzPct val="25000"/>
              </a:pPr>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zakaszfejléc">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609600" y="4406903"/>
            <a:ext cx="10972797" cy="1362075"/>
          </a:xfrm>
          <a:prstGeom prst="rect">
            <a:avLst/>
          </a:prstGeom>
          <a:noFill/>
          <a:ln>
            <a:noFill/>
          </a:ln>
        </p:spPr>
        <p:txBody>
          <a:bodyPr lIns="91425" tIns="91425" rIns="91425" bIns="91425" anchor="t" anchorCtr="0"/>
          <a:lstStyle>
            <a:lvl1pPr algn="l" rtl="0">
              <a:spcBef>
                <a:spcPts val="0"/>
              </a:spcBef>
              <a:defRPr>
                <a:latin typeface="Segoe UI Light" panose="020B0502040204020203" pitchFamily="34" charset="0"/>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a:endParaRPr dirty="0"/>
          </a:p>
        </p:txBody>
      </p:sp>
      <p:sp>
        <p:nvSpPr>
          <p:cNvPr id="31" name="Shape 31"/>
          <p:cNvSpPr txBox="1">
            <a:spLocks noGrp="1"/>
          </p:cNvSpPr>
          <p:nvPr>
            <p:ph type="body" idx="1"/>
          </p:nvPr>
        </p:nvSpPr>
        <p:spPr>
          <a:xfrm>
            <a:off x="609601" y="2906713"/>
            <a:ext cx="10972799" cy="1500187"/>
          </a:xfrm>
          <a:prstGeom prst="rect">
            <a:avLst/>
          </a:prstGeom>
          <a:noFill/>
          <a:ln>
            <a:noFill/>
          </a:ln>
        </p:spPr>
        <p:txBody>
          <a:bodyPr lIns="91425" tIns="91425" rIns="91425" bIns="91425" anchor="b" anchorCtr="0"/>
          <a:lstStyle>
            <a:lvl1pPr marL="0" indent="0" rtl="0">
              <a:spcBef>
                <a:spcPts val="0"/>
              </a:spcBef>
              <a:buFont typeface="Verdana"/>
              <a:buNone/>
              <a:defRPr sz="2400">
                <a:latin typeface="Segoe UI" panose="020B0502040204020203" pitchFamily="34" charset="0"/>
                <a:ea typeface="Segoe UI" panose="020B0502040204020203" pitchFamily="34" charset="0"/>
                <a:cs typeface="Segoe UI" panose="020B0502040204020203" pitchFamily="34" charset="0"/>
              </a:defRPr>
            </a:lvl1pPr>
            <a:lvl2pPr marL="457200" indent="0" rtl="0">
              <a:spcBef>
                <a:spcPts val="0"/>
              </a:spcBef>
              <a:buFont typeface="Verdana"/>
              <a:buNone/>
              <a:defRPr/>
            </a:lvl2pPr>
            <a:lvl3pPr marL="914400" indent="0" rtl="0">
              <a:spcBef>
                <a:spcPts val="0"/>
              </a:spcBef>
              <a:buFont typeface="Verdana"/>
              <a:buNone/>
              <a:defRPr/>
            </a:lvl3pPr>
            <a:lvl4pPr marL="1371600" indent="0" rtl="0">
              <a:spcBef>
                <a:spcPts val="0"/>
              </a:spcBef>
              <a:buFont typeface="Verdana"/>
              <a:buNone/>
              <a:defRPr/>
            </a:lvl4pPr>
            <a:lvl5pPr marL="1828800" indent="0" rtl="0">
              <a:spcBef>
                <a:spcPts val="0"/>
              </a:spcBef>
              <a:buFont typeface="Verdana"/>
              <a:buNone/>
              <a:defRPr/>
            </a:lvl5pPr>
            <a:lvl6pPr marL="2286000" indent="0" rtl="0">
              <a:spcBef>
                <a:spcPts val="0"/>
              </a:spcBef>
              <a:buFont typeface="Verdana"/>
              <a:buNone/>
              <a:defRPr/>
            </a:lvl6pPr>
            <a:lvl7pPr marL="2743200" indent="0" rtl="0">
              <a:spcBef>
                <a:spcPts val="0"/>
              </a:spcBef>
              <a:buFont typeface="Verdana"/>
              <a:buNone/>
              <a:defRPr/>
            </a:lvl7pPr>
            <a:lvl8pPr marL="3200400" indent="0" rtl="0">
              <a:spcBef>
                <a:spcPts val="0"/>
              </a:spcBef>
              <a:buFont typeface="Verdana"/>
              <a:buNone/>
              <a:defRPr/>
            </a:lvl8pPr>
            <a:lvl9pPr marL="3657600" indent="0" rtl="0">
              <a:spcBef>
                <a:spcPts val="0"/>
              </a:spcBef>
              <a:buFont typeface="Verdana"/>
              <a:buNone/>
              <a:defRPr/>
            </a:lvl9pPr>
          </a:lstStyle>
          <a:p>
            <a:endParaRPr dirty="0"/>
          </a:p>
        </p:txBody>
      </p:sp>
      <p:sp>
        <p:nvSpPr>
          <p:cNvPr id="32" name="Shape 32"/>
          <p:cNvSpPr txBox="1">
            <a:spLocks noGrp="1"/>
          </p:cNvSpPr>
          <p:nvPr>
            <p:ph type="dt" idx="10"/>
          </p:nvPr>
        </p:nvSpPr>
        <p:spPr>
          <a:xfrm>
            <a:off x="609602" y="6245228"/>
            <a:ext cx="2844799" cy="476249"/>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r>
              <a:rPr lang="hu-HU"/>
              <a:t>2019.10.</a:t>
            </a:r>
            <a:endParaRPr dirty="0"/>
          </a:p>
        </p:txBody>
      </p:sp>
      <p:sp>
        <p:nvSpPr>
          <p:cNvPr id="33" name="Shape 33"/>
          <p:cNvSpPr txBox="1">
            <a:spLocks noGrp="1"/>
          </p:cNvSpPr>
          <p:nvPr>
            <p:ph type="ftr" idx="11"/>
          </p:nvPr>
        </p:nvSpPr>
        <p:spPr>
          <a:xfrm>
            <a:off x="3790953" y="6245228"/>
            <a:ext cx="5378449" cy="476249"/>
          </a:xfrm>
          <a:prstGeom prst="rect">
            <a:avLst/>
          </a:prstGeom>
          <a:noFill/>
          <a:ln>
            <a:noFill/>
          </a:ln>
        </p:spPr>
        <p:txBody>
          <a:bodyPr lIns="91425" tIns="91425" rIns="91425" bIns="91425" anchor="t" anchorCtr="0"/>
          <a:lstStyle>
            <a:lvl1pPr marL="0" marR="0" indent="0" algn="ctr"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r>
              <a:rPr lang="de-DE"/>
              <a:t>© Hungarian Testing Board</a:t>
            </a:r>
            <a:endParaRPr/>
          </a:p>
        </p:txBody>
      </p:sp>
      <p:sp>
        <p:nvSpPr>
          <p:cNvPr id="34" name="Shape 34"/>
          <p:cNvSpPr txBox="1">
            <a:spLocks noGrp="1"/>
          </p:cNvSpPr>
          <p:nvPr>
            <p:ph type="sldNum" idx="12"/>
          </p:nvPr>
        </p:nvSpPr>
        <p:spPr>
          <a:xfrm>
            <a:off x="9457267" y="6245228"/>
            <a:ext cx="2125132" cy="476249"/>
          </a:xfrm>
          <a:prstGeom prst="rect">
            <a:avLst/>
          </a:prstGeom>
          <a:noFill/>
          <a:ln>
            <a:noFill/>
          </a:ln>
        </p:spPr>
        <p:txBody>
          <a:bodyPr lIns="91425" tIns="45700" rIns="91425" bIns="45700" anchor="t" anchorCtr="0">
            <a:noAutofit/>
          </a:bodyPr>
          <a:lstStyle>
            <a:lvl1pPr marL="0" marR="0" indent="0" algn="r" rtl="0">
              <a:spcBef>
                <a:spcPts val="0"/>
              </a:spcBef>
              <a:buNone/>
              <a:defRPr sz="1200" b="0" i="0" u="none" strike="noStrike" cap="none" baseline="0">
                <a:solidFill>
                  <a:schemeClr val="dk1"/>
                </a:solidFill>
                <a:latin typeface="Arial"/>
                <a:ea typeface="Arial"/>
                <a:cs typeface="Arial"/>
                <a:sym typeface="Arial"/>
              </a:defRPr>
            </a:lvl1pPr>
          </a:lstStyle>
          <a:p>
            <a:pPr>
              <a:buSzPct val="25000"/>
            </a:pPr>
            <a:fld id="{00000000-1234-1234-1234-123412341234}" type="slidenum">
              <a:rPr lang="de-DE" smtClean="0"/>
              <a:pPr>
                <a:buSzPct val="25000"/>
              </a:pPr>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ím és tartalom">
    <p:spTree>
      <p:nvGrpSpPr>
        <p:cNvPr id="1" name="Shape 23"/>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89701C9-2899-46AB-8AD1-9535345D4F46}"/>
              </a:ext>
            </a:extLst>
          </p:cNvPr>
          <p:cNvGraphicFramePr>
            <a:graphicFrameLocks noChangeAspect="1"/>
          </p:cNvGraphicFramePr>
          <p:nvPr userDrawn="1">
            <p:custDataLst>
              <p:tags r:id="rId2"/>
            </p:custDataLst>
            <p:extLst>
              <p:ext uri="{D42A27DB-BD31-4B8C-83A1-F6EECF244321}">
                <p14:modId xmlns:p14="http://schemas.microsoft.com/office/powerpoint/2010/main" val="1777281908"/>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spid="_x0000_s4098" name="think-cell Slide" r:id="rId4" imgW="270" imgH="270" progId="TCLayout.ActiveDocument.1">
                  <p:embed/>
                </p:oleObj>
              </mc:Choice>
              <mc:Fallback>
                <p:oleObj name="think-cell Slide" r:id="rId4" imgW="270" imgH="270" progId="TCLayout.ActiveDocument.1">
                  <p:embed/>
                  <p:pic>
                    <p:nvPicPr>
                      <p:cNvPr id="4" name="Object 3" hidden="1">
                        <a:extLst>
                          <a:ext uri="{FF2B5EF4-FFF2-40B4-BE49-F238E27FC236}">
                            <a16:creationId xmlns:a16="http://schemas.microsoft.com/office/drawing/2014/main" id="{D89701C9-2899-46AB-8AD1-9535345D4F46}"/>
                          </a:ext>
                        </a:extLst>
                      </p:cNvPr>
                      <p:cNvPicPr/>
                      <p:nvPr/>
                    </p:nvPicPr>
                    <p:blipFill>
                      <a:blip r:embed="rId5"/>
                      <a:stretch>
                        <a:fillRect/>
                      </a:stretch>
                    </p:blipFill>
                    <p:spPr>
                      <a:xfrm>
                        <a:off x="2119" y="1591"/>
                        <a:ext cx="2116" cy="1587"/>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9152C7CB-D9C2-49F4-ACA4-C4C26BDAE55B}"/>
              </a:ext>
            </a:extLst>
          </p:cNvPr>
          <p:cNvPicPr>
            <a:picLocks noChangeAspect="1"/>
          </p:cNvPicPr>
          <p:nvPr userDrawn="1"/>
        </p:nvPicPr>
        <p:blipFill>
          <a:blip r:embed="rId6"/>
          <a:stretch>
            <a:fillRect/>
          </a:stretch>
        </p:blipFill>
        <p:spPr>
          <a:xfrm>
            <a:off x="0" y="0"/>
            <a:ext cx="12191999" cy="6858000"/>
          </a:xfrm>
          <a:prstGeom prst="rect">
            <a:avLst/>
          </a:prstGeom>
        </p:spPr>
      </p:pic>
    </p:spTree>
    <p:extLst>
      <p:ext uri="{BB962C8B-B14F-4D97-AF65-F5344CB8AC3E}">
        <p14:creationId xmlns:p14="http://schemas.microsoft.com/office/powerpoint/2010/main" val="331746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F71C39E-3777-4542-8E82-8DC5B59C7704}"/>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p>
        </p:txBody>
      </p:sp>
      <p:sp>
        <p:nvSpPr>
          <p:cNvPr id="3" name="Alcím 2">
            <a:extLst>
              <a:ext uri="{FF2B5EF4-FFF2-40B4-BE49-F238E27FC236}">
                <a16:creationId xmlns:a16="http://schemas.microsoft.com/office/drawing/2014/main" id="{43822747-1BAC-404D-A934-8EE0DDBBEB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p>
        </p:txBody>
      </p:sp>
      <p:sp>
        <p:nvSpPr>
          <p:cNvPr id="4" name="Dátum helye 3">
            <a:extLst>
              <a:ext uri="{FF2B5EF4-FFF2-40B4-BE49-F238E27FC236}">
                <a16:creationId xmlns:a16="http://schemas.microsoft.com/office/drawing/2014/main" id="{F2612FC1-40F5-4D00-B0E4-048EE3B5921B}"/>
              </a:ext>
            </a:extLst>
          </p:cNvPr>
          <p:cNvSpPr>
            <a:spLocks noGrp="1"/>
          </p:cNvSpPr>
          <p:nvPr>
            <p:ph type="dt" sz="half" idx="10"/>
          </p:nvPr>
        </p:nvSpPr>
        <p:spPr/>
        <p:txBody>
          <a:bodyPr/>
          <a:lstStyle/>
          <a:p>
            <a:fld id="{DB9C2E86-6A47-4AC0-8C52-CFB3D3EDA67F}" type="datetimeFigureOut">
              <a:rPr lang="hu-HU" smtClean="0"/>
              <a:t>2019. 09. 28.</a:t>
            </a:fld>
            <a:endParaRPr lang="hu-HU"/>
          </a:p>
        </p:txBody>
      </p:sp>
      <p:sp>
        <p:nvSpPr>
          <p:cNvPr id="5" name="Élőláb helye 4">
            <a:extLst>
              <a:ext uri="{FF2B5EF4-FFF2-40B4-BE49-F238E27FC236}">
                <a16:creationId xmlns:a16="http://schemas.microsoft.com/office/drawing/2014/main" id="{2212765D-2954-4D63-898B-099EE9F68E33}"/>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7E477565-57D5-48E5-8B0D-22FA2A528A59}"/>
              </a:ext>
            </a:extLst>
          </p:cNvPr>
          <p:cNvSpPr>
            <a:spLocks noGrp="1"/>
          </p:cNvSpPr>
          <p:nvPr>
            <p:ph type="sldNum" sz="quarter" idx="12"/>
          </p:nvPr>
        </p:nvSpPr>
        <p:spPr/>
        <p:txBody>
          <a:bodyPr/>
          <a:lstStyle/>
          <a:p>
            <a:fld id="{6029C045-03F6-4EE8-955C-61B885C29BF4}" type="slidenum">
              <a:rPr lang="hu-HU" smtClean="0"/>
              <a:t>‹#›</a:t>
            </a:fld>
            <a:endParaRPr lang="hu-HU"/>
          </a:p>
        </p:txBody>
      </p:sp>
    </p:spTree>
    <p:extLst>
      <p:ext uri="{BB962C8B-B14F-4D97-AF65-F5344CB8AC3E}">
        <p14:creationId xmlns:p14="http://schemas.microsoft.com/office/powerpoint/2010/main" val="704828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5F08A23-4B85-4D40-9725-2CC494273513}"/>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841D9719-8CD5-4316-9C9E-A05CD2592127}"/>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E8D03DFC-F7F6-40DC-B929-EB1913C137A5}"/>
              </a:ext>
            </a:extLst>
          </p:cNvPr>
          <p:cNvSpPr>
            <a:spLocks noGrp="1"/>
          </p:cNvSpPr>
          <p:nvPr>
            <p:ph type="dt" sz="half" idx="10"/>
          </p:nvPr>
        </p:nvSpPr>
        <p:spPr/>
        <p:txBody>
          <a:bodyPr/>
          <a:lstStyle/>
          <a:p>
            <a:fld id="{DB9C2E86-6A47-4AC0-8C52-CFB3D3EDA67F}" type="datetimeFigureOut">
              <a:rPr lang="hu-HU" smtClean="0"/>
              <a:t>2019. 09. 28.</a:t>
            </a:fld>
            <a:endParaRPr lang="hu-HU"/>
          </a:p>
        </p:txBody>
      </p:sp>
      <p:sp>
        <p:nvSpPr>
          <p:cNvPr id="5" name="Élőláb helye 4">
            <a:extLst>
              <a:ext uri="{FF2B5EF4-FFF2-40B4-BE49-F238E27FC236}">
                <a16:creationId xmlns:a16="http://schemas.microsoft.com/office/drawing/2014/main" id="{7B862726-0DD8-44FF-9DF0-AE4B53C784C0}"/>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327C4820-045F-4B87-A74B-D6CF119A3A2D}"/>
              </a:ext>
            </a:extLst>
          </p:cNvPr>
          <p:cNvSpPr>
            <a:spLocks noGrp="1"/>
          </p:cNvSpPr>
          <p:nvPr>
            <p:ph type="sldNum" sz="quarter" idx="12"/>
          </p:nvPr>
        </p:nvSpPr>
        <p:spPr/>
        <p:txBody>
          <a:bodyPr/>
          <a:lstStyle/>
          <a:p>
            <a:fld id="{6029C045-03F6-4EE8-955C-61B885C29BF4}" type="slidenum">
              <a:rPr lang="hu-HU" smtClean="0"/>
              <a:t>‹#›</a:t>
            </a:fld>
            <a:endParaRPr lang="hu-HU"/>
          </a:p>
        </p:txBody>
      </p:sp>
    </p:spTree>
    <p:extLst>
      <p:ext uri="{BB962C8B-B14F-4D97-AF65-F5344CB8AC3E}">
        <p14:creationId xmlns:p14="http://schemas.microsoft.com/office/powerpoint/2010/main" val="3843649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F915AFD-4923-45A3-BE6F-43C88624729F}"/>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p>
        </p:txBody>
      </p:sp>
      <p:sp>
        <p:nvSpPr>
          <p:cNvPr id="3" name="Szöveg helye 2">
            <a:extLst>
              <a:ext uri="{FF2B5EF4-FFF2-40B4-BE49-F238E27FC236}">
                <a16:creationId xmlns:a16="http://schemas.microsoft.com/office/drawing/2014/main" id="{91BEB50C-07AE-492F-886A-FA5DDBAB16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FAD1F33A-72DD-4188-B1F8-74608668DEB1}"/>
              </a:ext>
            </a:extLst>
          </p:cNvPr>
          <p:cNvSpPr>
            <a:spLocks noGrp="1"/>
          </p:cNvSpPr>
          <p:nvPr>
            <p:ph type="dt" sz="half" idx="10"/>
          </p:nvPr>
        </p:nvSpPr>
        <p:spPr/>
        <p:txBody>
          <a:bodyPr/>
          <a:lstStyle/>
          <a:p>
            <a:fld id="{DB9C2E86-6A47-4AC0-8C52-CFB3D3EDA67F}" type="datetimeFigureOut">
              <a:rPr lang="hu-HU" smtClean="0"/>
              <a:t>2019. 09. 28.</a:t>
            </a:fld>
            <a:endParaRPr lang="hu-HU"/>
          </a:p>
        </p:txBody>
      </p:sp>
      <p:sp>
        <p:nvSpPr>
          <p:cNvPr id="5" name="Élőláb helye 4">
            <a:extLst>
              <a:ext uri="{FF2B5EF4-FFF2-40B4-BE49-F238E27FC236}">
                <a16:creationId xmlns:a16="http://schemas.microsoft.com/office/drawing/2014/main" id="{B5310CF0-5911-4ED4-BC98-C2C59F6EC7F0}"/>
              </a:ext>
            </a:extLst>
          </p:cNvPr>
          <p:cNvSpPr>
            <a:spLocks noGrp="1"/>
          </p:cNvSpPr>
          <p:nvPr>
            <p:ph type="ftr" sz="quarter" idx="11"/>
          </p:nvPr>
        </p:nvSpPr>
        <p:spPr/>
        <p:txBody>
          <a:bodyPr/>
          <a:lstStyle/>
          <a:p>
            <a:endParaRPr lang="hu-HU"/>
          </a:p>
        </p:txBody>
      </p:sp>
      <p:sp>
        <p:nvSpPr>
          <p:cNvPr id="6" name="Dia számának helye 5">
            <a:extLst>
              <a:ext uri="{FF2B5EF4-FFF2-40B4-BE49-F238E27FC236}">
                <a16:creationId xmlns:a16="http://schemas.microsoft.com/office/drawing/2014/main" id="{62EDFC8E-DE2A-4C2A-A7A9-622E8760D1F1}"/>
              </a:ext>
            </a:extLst>
          </p:cNvPr>
          <p:cNvSpPr>
            <a:spLocks noGrp="1"/>
          </p:cNvSpPr>
          <p:nvPr>
            <p:ph type="sldNum" sz="quarter" idx="12"/>
          </p:nvPr>
        </p:nvSpPr>
        <p:spPr/>
        <p:txBody>
          <a:bodyPr/>
          <a:lstStyle/>
          <a:p>
            <a:fld id="{6029C045-03F6-4EE8-955C-61B885C29BF4}" type="slidenum">
              <a:rPr lang="hu-HU" smtClean="0"/>
              <a:t>‹#›</a:t>
            </a:fld>
            <a:endParaRPr lang="hu-HU"/>
          </a:p>
        </p:txBody>
      </p:sp>
    </p:spTree>
    <p:extLst>
      <p:ext uri="{BB962C8B-B14F-4D97-AF65-F5344CB8AC3E}">
        <p14:creationId xmlns:p14="http://schemas.microsoft.com/office/powerpoint/2010/main" val="1202926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C2A3A1E-FD2A-4C3D-A1CD-DF6C2479D778}"/>
              </a:ext>
            </a:extLst>
          </p:cNvPr>
          <p:cNvSpPr>
            <a:spLocks noGrp="1"/>
          </p:cNvSpPr>
          <p:nvPr>
            <p:ph type="title"/>
          </p:nvPr>
        </p:nvSpPr>
        <p:spPr/>
        <p:txBody>
          <a:bodyPr/>
          <a:lstStyle/>
          <a:p>
            <a:r>
              <a:rPr lang="hu-HU"/>
              <a:t>Mintacím szerkesztése</a:t>
            </a:r>
          </a:p>
        </p:txBody>
      </p:sp>
      <p:sp>
        <p:nvSpPr>
          <p:cNvPr id="3" name="Tartalom helye 2">
            <a:extLst>
              <a:ext uri="{FF2B5EF4-FFF2-40B4-BE49-F238E27FC236}">
                <a16:creationId xmlns:a16="http://schemas.microsoft.com/office/drawing/2014/main" id="{ECD7DB86-FEF0-491D-ACA2-70DC6AC8E6B3}"/>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Tartalom helye 3">
            <a:extLst>
              <a:ext uri="{FF2B5EF4-FFF2-40B4-BE49-F238E27FC236}">
                <a16:creationId xmlns:a16="http://schemas.microsoft.com/office/drawing/2014/main" id="{7D81099F-0E75-4D32-9DCB-154E9FCF1C78}"/>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Dátum helye 4">
            <a:extLst>
              <a:ext uri="{FF2B5EF4-FFF2-40B4-BE49-F238E27FC236}">
                <a16:creationId xmlns:a16="http://schemas.microsoft.com/office/drawing/2014/main" id="{AD0468CB-F4AE-460D-9F43-F5347E27FDCF}"/>
              </a:ext>
            </a:extLst>
          </p:cNvPr>
          <p:cNvSpPr>
            <a:spLocks noGrp="1"/>
          </p:cNvSpPr>
          <p:nvPr>
            <p:ph type="dt" sz="half" idx="10"/>
          </p:nvPr>
        </p:nvSpPr>
        <p:spPr/>
        <p:txBody>
          <a:bodyPr/>
          <a:lstStyle/>
          <a:p>
            <a:fld id="{DB9C2E86-6A47-4AC0-8C52-CFB3D3EDA67F}" type="datetimeFigureOut">
              <a:rPr lang="hu-HU" smtClean="0"/>
              <a:t>2019. 09. 28.</a:t>
            </a:fld>
            <a:endParaRPr lang="hu-HU"/>
          </a:p>
        </p:txBody>
      </p:sp>
      <p:sp>
        <p:nvSpPr>
          <p:cNvPr id="6" name="Élőláb helye 5">
            <a:extLst>
              <a:ext uri="{FF2B5EF4-FFF2-40B4-BE49-F238E27FC236}">
                <a16:creationId xmlns:a16="http://schemas.microsoft.com/office/drawing/2014/main" id="{D9CCDAD0-2D7B-4E7B-9511-98B60C3D039A}"/>
              </a:ext>
            </a:extLst>
          </p:cNvPr>
          <p:cNvSpPr>
            <a:spLocks noGrp="1"/>
          </p:cNvSpPr>
          <p:nvPr>
            <p:ph type="ftr" sz="quarter" idx="11"/>
          </p:nvPr>
        </p:nvSpPr>
        <p:spPr/>
        <p:txBody>
          <a:bodyPr/>
          <a:lstStyle/>
          <a:p>
            <a:endParaRPr lang="hu-HU"/>
          </a:p>
        </p:txBody>
      </p:sp>
      <p:sp>
        <p:nvSpPr>
          <p:cNvPr id="7" name="Dia számának helye 6">
            <a:extLst>
              <a:ext uri="{FF2B5EF4-FFF2-40B4-BE49-F238E27FC236}">
                <a16:creationId xmlns:a16="http://schemas.microsoft.com/office/drawing/2014/main" id="{1DCD3D5D-EB3C-4C5C-929C-8062B5DE2337}"/>
              </a:ext>
            </a:extLst>
          </p:cNvPr>
          <p:cNvSpPr>
            <a:spLocks noGrp="1"/>
          </p:cNvSpPr>
          <p:nvPr>
            <p:ph type="sldNum" sz="quarter" idx="12"/>
          </p:nvPr>
        </p:nvSpPr>
        <p:spPr/>
        <p:txBody>
          <a:bodyPr/>
          <a:lstStyle/>
          <a:p>
            <a:fld id="{6029C045-03F6-4EE8-955C-61B885C29BF4}" type="slidenum">
              <a:rPr lang="hu-HU" smtClean="0"/>
              <a:t>‹#›</a:t>
            </a:fld>
            <a:endParaRPr lang="hu-HU"/>
          </a:p>
        </p:txBody>
      </p:sp>
    </p:spTree>
    <p:extLst>
      <p:ext uri="{BB962C8B-B14F-4D97-AF65-F5344CB8AC3E}">
        <p14:creationId xmlns:p14="http://schemas.microsoft.com/office/powerpoint/2010/main" val="2280147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3BE6798-6649-4F97-8831-F1A177AA2628}"/>
              </a:ext>
            </a:extLst>
          </p:cNvPr>
          <p:cNvSpPr>
            <a:spLocks noGrp="1"/>
          </p:cNvSpPr>
          <p:nvPr>
            <p:ph type="title"/>
          </p:nvPr>
        </p:nvSpPr>
        <p:spPr>
          <a:xfrm>
            <a:off x="839788" y="365125"/>
            <a:ext cx="10515600" cy="1325563"/>
          </a:xfrm>
        </p:spPr>
        <p:txBody>
          <a:bodyPr/>
          <a:lstStyle/>
          <a:p>
            <a:r>
              <a:rPr lang="hu-HU"/>
              <a:t>Mintacím szerkesztése</a:t>
            </a:r>
          </a:p>
        </p:txBody>
      </p:sp>
      <p:sp>
        <p:nvSpPr>
          <p:cNvPr id="3" name="Szöveg helye 2">
            <a:extLst>
              <a:ext uri="{FF2B5EF4-FFF2-40B4-BE49-F238E27FC236}">
                <a16:creationId xmlns:a16="http://schemas.microsoft.com/office/drawing/2014/main" id="{A6F415CF-E305-4742-B581-7F3DDD2E8C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6C044577-C0A4-4473-B7DA-10513B535D98}"/>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5" name="Szöveg helye 4">
            <a:extLst>
              <a:ext uri="{FF2B5EF4-FFF2-40B4-BE49-F238E27FC236}">
                <a16:creationId xmlns:a16="http://schemas.microsoft.com/office/drawing/2014/main" id="{5C6C891D-8D9E-4C01-852D-CE305C1943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DDE6C8D9-DBC0-44EB-B928-A8507071DBB4}"/>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7" name="Dátum helye 6">
            <a:extLst>
              <a:ext uri="{FF2B5EF4-FFF2-40B4-BE49-F238E27FC236}">
                <a16:creationId xmlns:a16="http://schemas.microsoft.com/office/drawing/2014/main" id="{ED0E7896-3F89-4A9C-ACA2-D11B2412BA3E}"/>
              </a:ext>
            </a:extLst>
          </p:cNvPr>
          <p:cNvSpPr>
            <a:spLocks noGrp="1"/>
          </p:cNvSpPr>
          <p:nvPr>
            <p:ph type="dt" sz="half" idx="10"/>
          </p:nvPr>
        </p:nvSpPr>
        <p:spPr/>
        <p:txBody>
          <a:bodyPr/>
          <a:lstStyle/>
          <a:p>
            <a:fld id="{DB9C2E86-6A47-4AC0-8C52-CFB3D3EDA67F}" type="datetimeFigureOut">
              <a:rPr lang="hu-HU" smtClean="0"/>
              <a:t>2019. 09. 28.</a:t>
            </a:fld>
            <a:endParaRPr lang="hu-HU"/>
          </a:p>
        </p:txBody>
      </p:sp>
      <p:sp>
        <p:nvSpPr>
          <p:cNvPr id="8" name="Élőláb helye 7">
            <a:extLst>
              <a:ext uri="{FF2B5EF4-FFF2-40B4-BE49-F238E27FC236}">
                <a16:creationId xmlns:a16="http://schemas.microsoft.com/office/drawing/2014/main" id="{92F1C53B-84A9-4BB3-9D17-73FB3396C352}"/>
              </a:ext>
            </a:extLst>
          </p:cNvPr>
          <p:cNvSpPr>
            <a:spLocks noGrp="1"/>
          </p:cNvSpPr>
          <p:nvPr>
            <p:ph type="ftr" sz="quarter" idx="11"/>
          </p:nvPr>
        </p:nvSpPr>
        <p:spPr/>
        <p:txBody>
          <a:bodyPr/>
          <a:lstStyle/>
          <a:p>
            <a:endParaRPr lang="hu-HU"/>
          </a:p>
        </p:txBody>
      </p:sp>
      <p:sp>
        <p:nvSpPr>
          <p:cNvPr id="9" name="Dia számának helye 8">
            <a:extLst>
              <a:ext uri="{FF2B5EF4-FFF2-40B4-BE49-F238E27FC236}">
                <a16:creationId xmlns:a16="http://schemas.microsoft.com/office/drawing/2014/main" id="{A7B9CBCE-C1A6-4E3B-B46C-8B53096D9210}"/>
              </a:ext>
            </a:extLst>
          </p:cNvPr>
          <p:cNvSpPr>
            <a:spLocks noGrp="1"/>
          </p:cNvSpPr>
          <p:nvPr>
            <p:ph type="sldNum" sz="quarter" idx="12"/>
          </p:nvPr>
        </p:nvSpPr>
        <p:spPr/>
        <p:txBody>
          <a:bodyPr/>
          <a:lstStyle/>
          <a:p>
            <a:fld id="{6029C045-03F6-4EE8-955C-61B885C29BF4}" type="slidenum">
              <a:rPr lang="hu-HU" smtClean="0"/>
              <a:t>‹#›</a:t>
            </a:fld>
            <a:endParaRPr lang="hu-HU"/>
          </a:p>
        </p:txBody>
      </p:sp>
    </p:spTree>
    <p:extLst>
      <p:ext uri="{BB962C8B-B14F-4D97-AF65-F5344CB8AC3E}">
        <p14:creationId xmlns:p14="http://schemas.microsoft.com/office/powerpoint/2010/main" val="491958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vmlDrawing" Target="../drawings/vmlDrawing1.vml"/><Relationship Id="rId11" Type="http://schemas.openxmlformats.org/officeDocument/2006/relationships/image" Target="../media/image3.png"/><Relationship Id="rId5" Type="http://schemas.openxmlformats.org/officeDocument/2006/relationships/theme" Target="../theme/theme1.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
            </p:custDataLst>
            <p:extLst>
              <p:ext uri="{D42A27DB-BD31-4B8C-83A1-F6EECF244321}">
                <p14:modId xmlns:p14="http://schemas.microsoft.com/office/powerpoint/2010/main" val="638808528"/>
              </p:ext>
            </p:extLst>
          </p:nvPr>
        </p:nvGraphicFramePr>
        <p:xfrm>
          <a:off x="2119" y="1591"/>
          <a:ext cx="2116" cy="1587"/>
        </p:xfrm>
        <a:graphic>
          <a:graphicData uri="http://schemas.openxmlformats.org/presentationml/2006/ole">
            <mc:AlternateContent xmlns:mc="http://schemas.openxmlformats.org/markup-compatibility/2006">
              <mc:Choice xmlns:v="urn:schemas-microsoft-com:vml" Requires="v">
                <p:oleObj spid="_x0000_s1026" name="think-cell Slide" r:id="rId8" imgW="360" imgH="360" progId="TCLayout.ActiveDocument.1">
                  <p:embed/>
                </p:oleObj>
              </mc:Choice>
              <mc:Fallback>
                <p:oleObj name="think-cell Slide" r:id="rId8" imgW="360" imgH="360" progId="TCLayout.ActiveDocument.1">
                  <p:embed/>
                  <p:pic>
                    <p:nvPicPr>
                      <p:cNvPr id="2" name="Object 1" hidden="1"/>
                      <p:cNvPicPr/>
                      <p:nvPr/>
                    </p:nvPicPr>
                    <p:blipFill>
                      <a:blip r:embed="rId9"/>
                      <a:stretch>
                        <a:fillRect/>
                      </a:stretch>
                    </p:blipFill>
                    <p:spPr>
                      <a:xfrm>
                        <a:off x="2119" y="1591"/>
                        <a:ext cx="2116" cy="1587"/>
                      </a:xfrm>
                      <a:prstGeom prst="rect">
                        <a:avLst/>
                      </a:prstGeom>
                    </p:spPr>
                  </p:pic>
                </p:oleObj>
              </mc:Fallback>
            </mc:AlternateContent>
          </a:graphicData>
        </a:graphic>
      </p:graphicFrame>
      <p:pic>
        <p:nvPicPr>
          <p:cNvPr id="17" name="Picture 16">
            <a:extLst>
              <a:ext uri="{FF2B5EF4-FFF2-40B4-BE49-F238E27FC236}">
                <a16:creationId xmlns:a16="http://schemas.microsoft.com/office/drawing/2014/main" id="{C7DDEC1F-3641-464A-9E39-761E93B6E166}"/>
              </a:ext>
            </a:extLst>
          </p:cNvPr>
          <p:cNvPicPr>
            <a:picLocks noChangeAspect="1"/>
          </p:cNvPicPr>
          <p:nvPr userDrawn="1"/>
        </p:nvPicPr>
        <p:blipFill>
          <a:blip r:embed="rId10"/>
          <a:stretch>
            <a:fillRect/>
          </a:stretch>
        </p:blipFill>
        <p:spPr>
          <a:xfrm>
            <a:off x="0" y="8519"/>
            <a:ext cx="12192000" cy="1363980"/>
          </a:xfrm>
          <a:prstGeom prst="rect">
            <a:avLst/>
          </a:prstGeom>
        </p:spPr>
      </p:pic>
      <p:pic>
        <p:nvPicPr>
          <p:cNvPr id="9" name="Picture 8">
            <a:extLst>
              <a:ext uri="{FF2B5EF4-FFF2-40B4-BE49-F238E27FC236}">
                <a16:creationId xmlns:a16="http://schemas.microsoft.com/office/drawing/2014/main" id="{F6C32D8C-5555-4CFA-A294-E96354DC83F4}"/>
              </a:ext>
            </a:extLst>
          </p:cNvPr>
          <p:cNvPicPr>
            <a:picLocks noChangeAspect="1"/>
          </p:cNvPicPr>
          <p:nvPr userDrawn="1"/>
        </p:nvPicPr>
        <p:blipFill>
          <a:blip r:embed="rId11"/>
          <a:stretch>
            <a:fillRect/>
          </a:stretch>
        </p:blipFill>
        <p:spPr>
          <a:xfrm>
            <a:off x="0" y="4450080"/>
            <a:ext cx="12192000" cy="2407920"/>
          </a:xfrm>
          <a:prstGeom prst="rect">
            <a:avLst/>
          </a:prstGeom>
        </p:spPr>
      </p:pic>
      <p:sp>
        <p:nvSpPr>
          <p:cNvPr id="8" name="Shape 8"/>
          <p:cNvSpPr txBox="1">
            <a:spLocks noGrp="1"/>
          </p:cNvSpPr>
          <p:nvPr>
            <p:ph type="body" idx="1"/>
          </p:nvPr>
        </p:nvSpPr>
        <p:spPr>
          <a:xfrm>
            <a:off x="609600" y="1628774"/>
            <a:ext cx="10972800" cy="4381728"/>
          </a:xfrm>
          <a:prstGeom prst="rect">
            <a:avLst/>
          </a:prstGeom>
          <a:noFill/>
          <a:ln>
            <a:noFill/>
          </a:ln>
        </p:spPr>
        <p:txBody>
          <a:bodyPr lIns="91425" tIns="91425" rIns="91425" bIns="91425" anchor="t" anchorCtr="0"/>
          <a:lstStyle>
            <a:lvl1pPr marL="342900" marR="0" indent="-215900" algn="l" rtl="0">
              <a:spcBef>
                <a:spcPts val="400"/>
              </a:spcBef>
              <a:spcAft>
                <a:spcPts val="0"/>
              </a:spcAft>
              <a:buClr>
                <a:schemeClr val="dk1"/>
              </a:buClr>
              <a:buFont typeface="Verdana"/>
              <a:buChar char="•"/>
              <a:defRPr/>
            </a:lvl1pPr>
            <a:lvl2pPr marL="742950" marR="0" indent="-158750" algn="l" rtl="0">
              <a:spcBef>
                <a:spcPts val="400"/>
              </a:spcBef>
              <a:spcAft>
                <a:spcPts val="0"/>
              </a:spcAft>
              <a:buClr>
                <a:schemeClr val="dk1"/>
              </a:buClr>
              <a:buFont typeface="Verdana"/>
              <a:buChar char="–"/>
              <a:defRPr/>
            </a:lvl2pPr>
            <a:lvl3pPr marL="1143000" marR="0" indent="-101600" algn="l" rtl="0">
              <a:spcBef>
                <a:spcPts val="400"/>
              </a:spcBef>
              <a:spcAft>
                <a:spcPts val="0"/>
              </a:spcAft>
              <a:buClr>
                <a:schemeClr val="dk1"/>
              </a:buClr>
              <a:buFont typeface="Verdana"/>
              <a:buChar char="•"/>
              <a:defRPr/>
            </a:lvl3pPr>
            <a:lvl4pPr marL="1600200" marR="0" indent="-101600" algn="l" rtl="0">
              <a:spcBef>
                <a:spcPts val="400"/>
              </a:spcBef>
              <a:spcAft>
                <a:spcPts val="0"/>
              </a:spcAft>
              <a:buClr>
                <a:schemeClr val="dk1"/>
              </a:buClr>
              <a:buFont typeface="Verdana"/>
              <a:buChar char="–"/>
              <a:defRPr/>
            </a:lvl4pPr>
            <a:lvl5pPr marL="2057400" marR="0" indent="-101600" algn="l" rtl="0">
              <a:spcBef>
                <a:spcPts val="400"/>
              </a:spcBef>
              <a:spcAft>
                <a:spcPts val="0"/>
              </a:spcAft>
              <a:buClr>
                <a:schemeClr val="dk1"/>
              </a:buClr>
              <a:buFont typeface="Verdana"/>
              <a:buChar char="•"/>
              <a:defRPr/>
            </a:lvl5pPr>
            <a:lvl6pPr marL="2514600" marR="0" indent="-101600" algn="l" rtl="0">
              <a:spcBef>
                <a:spcPts val="400"/>
              </a:spcBef>
              <a:spcAft>
                <a:spcPts val="0"/>
              </a:spcAft>
              <a:buClr>
                <a:schemeClr val="dk1"/>
              </a:buClr>
              <a:buFont typeface="Verdana"/>
              <a:buChar char="•"/>
              <a:defRPr/>
            </a:lvl6pPr>
            <a:lvl7pPr marL="2971800" marR="0" indent="-101600" algn="l" rtl="0">
              <a:spcBef>
                <a:spcPts val="400"/>
              </a:spcBef>
              <a:spcAft>
                <a:spcPts val="0"/>
              </a:spcAft>
              <a:buClr>
                <a:schemeClr val="dk1"/>
              </a:buClr>
              <a:buFont typeface="Verdana"/>
              <a:buChar char="•"/>
              <a:defRPr/>
            </a:lvl7pPr>
            <a:lvl8pPr marL="3429000" marR="0" indent="-101600" algn="l" rtl="0">
              <a:spcBef>
                <a:spcPts val="400"/>
              </a:spcBef>
              <a:spcAft>
                <a:spcPts val="0"/>
              </a:spcAft>
              <a:buClr>
                <a:schemeClr val="dk1"/>
              </a:buClr>
              <a:buFont typeface="Verdana"/>
              <a:buChar char="•"/>
              <a:defRPr/>
            </a:lvl8pPr>
            <a:lvl9pPr marL="3886200" marR="0" indent="-101600" algn="l" rtl="0">
              <a:spcBef>
                <a:spcPts val="400"/>
              </a:spcBef>
              <a:spcAft>
                <a:spcPts val="0"/>
              </a:spcAft>
              <a:buClr>
                <a:schemeClr val="dk1"/>
              </a:buClr>
              <a:buFont typeface="Verdana"/>
              <a:buChar char="•"/>
              <a:defRPr/>
            </a:lvl9pPr>
          </a:lstStyle>
          <a:p>
            <a:endParaRPr dirty="0"/>
          </a:p>
        </p:txBody>
      </p:sp>
      <p:sp>
        <p:nvSpPr>
          <p:cNvPr id="7" name="Shape 7"/>
          <p:cNvSpPr txBox="1">
            <a:spLocks noGrp="1"/>
          </p:cNvSpPr>
          <p:nvPr>
            <p:ph type="title"/>
          </p:nvPr>
        </p:nvSpPr>
        <p:spPr>
          <a:xfrm>
            <a:off x="2015998" y="432000"/>
            <a:ext cx="7560000" cy="515938"/>
          </a:xfrm>
          <a:prstGeom prst="rect">
            <a:avLst/>
          </a:prstGeom>
          <a:noFill/>
          <a:ln>
            <a:noFill/>
          </a:ln>
        </p:spPr>
        <p:txBody>
          <a:bodyPr lIns="91425" tIns="91425" rIns="91425" bIns="91425" anchor="ctr" anchorCtr="0"/>
          <a:lstStyle>
            <a:lvl1pPr marL="0" marR="0" indent="0" algn="l" rtl="0">
              <a:spcBef>
                <a:spcPts val="0"/>
              </a:spcBef>
              <a:spcAft>
                <a:spcPts val="0"/>
              </a:spcAft>
              <a:defRPr/>
            </a:lvl1pPr>
            <a:lvl2pPr marL="0" marR="0" indent="0" algn="l" rtl="0">
              <a:spcBef>
                <a:spcPts val="0"/>
              </a:spcBef>
              <a:spcAft>
                <a:spcPts val="0"/>
              </a:spcAft>
              <a:defRPr/>
            </a:lvl2pPr>
            <a:lvl3pPr marL="0" marR="0" indent="0" algn="l" rtl="0">
              <a:spcBef>
                <a:spcPts val="0"/>
              </a:spcBef>
              <a:spcAft>
                <a:spcPts val="0"/>
              </a:spcAft>
              <a:defRPr/>
            </a:lvl3pPr>
            <a:lvl4pPr marL="0" marR="0" indent="0" algn="l" rtl="0">
              <a:spcBef>
                <a:spcPts val="0"/>
              </a:spcBef>
              <a:spcAft>
                <a:spcPts val="0"/>
              </a:spcAft>
              <a:defRPr/>
            </a:lvl4pPr>
            <a:lvl5pPr marL="0" marR="0" indent="0" algn="l" rtl="0">
              <a:spcBef>
                <a:spcPts val="0"/>
              </a:spcBef>
              <a:spcAft>
                <a:spcPts val="0"/>
              </a:spcAft>
              <a:defRPr/>
            </a:lvl5pPr>
            <a:lvl6pPr marL="457200" marR="0" indent="0" algn="l" rtl="0">
              <a:spcBef>
                <a:spcPts val="0"/>
              </a:spcBef>
              <a:spcAft>
                <a:spcPts val="0"/>
              </a:spcAft>
              <a:defRPr/>
            </a:lvl6pPr>
            <a:lvl7pPr marL="914400" marR="0" indent="0" algn="l" rtl="0">
              <a:spcBef>
                <a:spcPts val="0"/>
              </a:spcBef>
              <a:spcAft>
                <a:spcPts val="0"/>
              </a:spcAft>
              <a:defRPr/>
            </a:lvl7pPr>
            <a:lvl8pPr marL="1371600" marR="0" indent="0" algn="l" rtl="0">
              <a:spcBef>
                <a:spcPts val="0"/>
              </a:spcBef>
              <a:spcAft>
                <a:spcPts val="0"/>
              </a:spcAft>
              <a:defRPr/>
            </a:lvl8pPr>
            <a:lvl9pPr marL="1828800" marR="0" indent="0" algn="l" rtl="0">
              <a:spcBef>
                <a:spcPts val="0"/>
              </a:spcBef>
              <a:spcAft>
                <a:spcPts val="0"/>
              </a:spcAft>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61" r:id="rId4"/>
  </p:sldLayoutIdLst>
  <p:hf hdr="0"/>
  <p:txStyles>
    <p:titleStyle>
      <a:defPPr marR="0" algn="l" rtl="0">
        <a:lnSpc>
          <a:spcPct val="100000"/>
        </a:lnSpc>
        <a:spcBef>
          <a:spcPts val="0"/>
        </a:spcBef>
        <a:spcAft>
          <a:spcPts val="0"/>
        </a:spcAft>
      </a:defPPr>
      <a:lvl1pPr marR="0" algn="l" rtl="0">
        <a:lnSpc>
          <a:spcPct val="100000"/>
        </a:lnSpc>
        <a:spcBef>
          <a:spcPts val="0"/>
        </a:spcBef>
        <a:spcAft>
          <a:spcPts val="0"/>
        </a:spcAft>
        <a:buNone/>
        <a:defRPr sz="2400" b="1" i="0" u="none" strike="noStrike" cap="none" baseline="0">
          <a:solidFill>
            <a:srgbClr val="000000"/>
          </a:solidFill>
          <a:latin typeface="Segoe UI" panose="020B0502040204020203" pitchFamily="34" charset="0"/>
          <a:ea typeface="Segoe UI" panose="020B0502040204020203" pitchFamily="34" charset="0"/>
          <a:cs typeface="Segoe UI" panose="020B0502040204020203" pitchFamily="34" charset="0"/>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p:titleStyle>
    <p:body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Segoe UI Light" panose="020B0502040204020203" pitchFamily="34" charset="0"/>
          <a:ea typeface="Segoe UI Light" panose="020B0502040204020203" pitchFamily="34" charset="0"/>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rtl val="0"/>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AB5CC1D0-8CC9-4283-AC9A-999CD54825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p>
        </p:txBody>
      </p:sp>
      <p:sp>
        <p:nvSpPr>
          <p:cNvPr id="3" name="Szöveg helye 2">
            <a:extLst>
              <a:ext uri="{FF2B5EF4-FFF2-40B4-BE49-F238E27FC236}">
                <a16:creationId xmlns:a16="http://schemas.microsoft.com/office/drawing/2014/main" id="{7D950E79-46B7-403C-A27E-C7B275761C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4" name="Dátum helye 3">
            <a:extLst>
              <a:ext uri="{FF2B5EF4-FFF2-40B4-BE49-F238E27FC236}">
                <a16:creationId xmlns:a16="http://schemas.microsoft.com/office/drawing/2014/main" id="{6C492D4F-0D86-4EC8-BDCF-6131DB0F6E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C2E86-6A47-4AC0-8C52-CFB3D3EDA67F}" type="datetimeFigureOut">
              <a:rPr lang="hu-HU" smtClean="0"/>
              <a:t>2019. 09. 28.</a:t>
            </a:fld>
            <a:endParaRPr lang="hu-HU"/>
          </a:p>
        </p:txBody>
      </p:sp>
      <p:sp>
        <p:nvSpPr>
          <p:cNvPr id="5" name="Élőláb helye 4">
            <a:extLst>
              <a:ext uri="{FF2B5EF4-FFF2-40B4-BE49-F238E27FC236}">
                <a16:creationId xmlns:a16="http://schemas.microsoft.com/office/drawing/2014/main" id="{E9A852E6-7985-4598-B254-56744FE2CA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Dia számának helye 5">
            <a:extLst>
              <a:ext uri="{FF2B5EF4-FFF2-40B4-BE49-F238E27FC236}">
                <a16:creationId xmlns:a16="http://schemas.microsoft.com/office/drawing/2014/main" id="{514937E4-E4E9-4864-9F71-FD21044AE4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29C045-03F6-4EE8-955C-61B885C29BF4}" type="slidenum">
              <a:rPr lang="hu-HU" smtClean="0"/>
              <a:t>‹#›</a:t>
            </a:fld>
            <a:endParaRPr lang="hu-HU"/>
          </a:p>
        </p:txBody>
      </p:sp>
    </p:spTree>
    <p:extLst>
      <p:ext uri="{BB962C8B-B14F-4D97-AF65-F5344CB8AC3E}">
        <p14:creationId xmlns:p14="http://schemas.microsoft.com/office/powerpoint/2010/main" val="266286721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4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4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87BB27B-A696-4BB0-8043-6472749BA135}"/>
              </a:ext>
            </a:extLst>
          </p:cNvPr>
          <p:cNvGraphicFramePr>
            <a:graphicFrameLocks noChangeAspect="1"/>
          </p:cNvGraphicFramePr>
          <p:nvPr>
            <p:custDataLst>
              <p:tags r:id="rId2"/>
            </p:custDataLst>
            <p:extLst>
              <p:ext uri="{D42A27DB-BD31-4B8C-83A1-F6EECF244321}">
                <p14:modId xmlns:p14="http://schemas.microsoft.com/office/powerpoint/2010/main" val="196350832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5122" name="think-cell Slide" r:id="rId5" imgW="270" imgH="270" progId="TCLayout.ActiveDocument.1">
                  <p:embed/>
                </p:oleObj>
              </mc:Choice>
              <mc:Fallback>
                <p:oleObj name="think-cell Slide" r:id="rId5" imgW="270" imgH="270" progId="TCLayout.ActiveDocument.1">
                  <p:embed/>
                  <p:pic>
                    <p:nvPicPr>
                      <p:cNvPr id="3" name="Object 2" hidden="1">
                        <a:extLst>
                          <a:ext uri="{FF2B5EF4-FFF2-40B4-BE49-F238E27FC236}">
                            <a16:creationId xmlns:a16="http://schemas.microsoft.com/office/drawing/2014/main" id="{287BB27B-A696-4BB0-8043-6472749BA135}"/>
                          </a:ext>
                        </a:extLst>
                      </p:cNvPr>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98621F7E-489C-4D9B-8742-4DCB82AC0EF7}"/>
              </a:ext>
            </a:extLst>
          </p:cNvPr>
          <p:cNvSpPr>
            <a:spLocks noGrp="1"/>
          </p:cNvSpPr>
          <p:nvPr>
            <p:ph type="ctrTitle"/>
          </p:nvPr>
        </p:nvSpPr>
        <p:spPr/>
        <p:txBody>
          <a:bodyPr/>
          <a:lstStyle/>
          <a:p>
            <a:r>
              <a:rPr lang="en-US" sz="2800" dirty="0"/>
              <a:t>Fundamentals of software development and software testing</a:t>
            </a:r>
            <a:br>
              <a:rPr lang="en-US" sz="2800" dirty="0"/>
            </a:br>
            <a:r>
              <a:rPr lang="en-US" sz="2800" dirty="0"/>
              <a:t>Fundamentals of Requirements Engineering</a:t>
            </a:r>
          </a:p>
        </p:txBody>
      </p:sp>
      <p:sp>
        <p:nvSpPr>
          <p:cNvPr id="7" name="Subtitle 6">
            <a:extLst>
              <a:ext uri="{FF2B5EF4-FFF2-40B4-BE49-F238E27FC236}">
                <a16:creationId xmlns:a16="http://schemas.microsoft.com/office/drawing/2014/main" id="{AFC1DC3A-DF6D-4A87-AB71-EC824419CEC1}"/>
              </a:ext>
            </a:extLst>
          </p:cNvPr>
          <p:cNvSpPr>
            <a:spLocks noGrp="1"/>
          </p:cNvSpPr>
          <p:nvPr>
            <p:ph type="subTitle" idx="1"/>
          </p:nvPr>
        </p:nvSpPr>
        <p:spPr/>
        <p:txBody>
          <a:bodyPr/>
          <a:lstStyle/>
          <a:p>
            <a:r>
              <a:rPr lang="en-US" dirty="0"/>
              <a:t>Peter Illes									01. 10. 2019 </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95A23F9-6CFE-40D4-B151-6966FF77B7AC}"/>
              </a:ext>
            </a:extLst>
          </p:cNvPr>
          <p:cNvSpPr>
            <a:spLocks noGrp="1"/>
          </p:cNvSpPr>
          <p:nvPr>
            <p:ph type="title"/>
          </p:nvPr>
        </p:nvSpPr>
        <p:spPr/>
        <p:txBody>
          <a:bodyPr/>
          <a:lstStyle/>
          <a:p>
            <a:r>
              <a:rPr lang="en-US" dirty="0"/>
              <a:t>Definition of Requirements Engineering</a:t>
            </a:r>
            <a:endParaRPr lang="hu-HU" dirty="0"/>
          </a:p>
        </p:txBody>
      </p:sp>
      <p:sp>
        <p:nvSpPr>
          <p:cNvPr id="3" name="Szöveg helye 2">
            <a:extLst>
              <a:ext uri="{FF2B5EF4-FFF2-40B4-BE49-F238E27FC236}">
                <a16:creationId xmlns:a16="http://schemas.microsoft.com/office/drawing/2014/main" id="{B57B0430-DE97-4DCC-BD7A-3F0FCC5DD0C9}"/>
              </a:ext>
            </a:extLst>
          </p:cNvPr>
          <p:cNvSpPr>
            <a:spLocks noGrp="1"/>
          </p:cNvSpPr>
          <p:nvPr>
            <p:ph type="body" idx="1"/>
          </p:nvPr>
        </p:nvSpPr>
        <p:spPr/>
        <p:txBody>
          <a:bodyPr/>
          <a:lstStyle/>
          <a:p>
            <a:pPr marL="127000" indent="0">
              <a:buNone/>
            </a:pPr>
            <a:r>
              <a:rPr lang="en-US" sz="1800" dirty="0"/>
              <a:t>Requirements engineering is a systematic and disciplined approach to the specification and management of requirements with the following goals:</a:t>
            </a:r>
          </a:p>
          <a:p>
            <a:pPr marL="127000" indent="0">
              <a:buNone/>
            </a:pPr>
            <a:endParaRPr lang="en-US" sz="1800" dirty="0"/>
          </a:p>
          <a:p>
            <a:pPr marL="127000" indent="0">
              <a:buNone/>
            </a:pPr>
            <a:r>
              <a:rPr lang="en-US" sz="1800" dirty="0"/>
              <a:t>- Knowing the relevant requirements, achieving a consensus among the stakeholders about these requirements, documenting them according to given standards, and manage them systematically.</a:t>
            </a:r>
          </a:p>
          <a:p>
            <a:pPr>
              <a:buFontTx/>
              <a:buChar char="-"/>
            </a:pPr>
            <a:endParaRPr lang="en-US" sz="1800" dirty="0"/>
          </a:p>
          <a:p>
            <a:pPr>
              <a:buFontTx/>
              <a:buChar char="-"/>
            </a:pPr>
            <a:r>
              <a:rPr lang="en-US" sz="1800" dirty="0"/>
              <a:t>Understanding and documenting the stakeholders’ desires and needs, they specifying and managing requirements to minimize the risk of delivering a system that does not meet the stakeholders’ desire and needs</a:t>
            </a:r>
          </a:p>
          <a:p>
            <a:pPr>
              <a:buFontTx/>
              <a:buChar char="-"/>
            </a:pPr>
            <a:endParaRPr lang="en-US" sz="1800" dirty="0"/>
          </a:p>
          <a:p>
            <a:pPr>
              <a:buFontTx/>
              <a:buChar char="-"/>
            </a:pPr>
            <a:endParaRPr lang="hu-HU" sz="1800" dirty="0"/>
          </a:p>
        </p:txBody>
      </p:sp>
      <p:sp>
        <p:nvSpPr>
          <p:cNvPr id="4" name="Dátum helye 3">
            <a:extLst>
              <a:ext uri="{FF2B5EF4-FFF2-40B4-BE49-F238E27FC236}">
                <a16:creationId xmlns:a16="http://schemas.microsoft.com/office/drawing/2014/main" id="{F13CACA3-2DB4-4068-854F-4DE1E83194C7}"/>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4B5DB9E9-DF40-45B9-8960-0664D01B9FCE}"/>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F5209662-174F-4642-BD1A-ADF15C3F2FB5}"/>
              </a:ext>
            </a:extLst>
          </p:cNvPr>
          <p:cNvSpPr>
            <a:spLocks noGrp="1"/>
          </p:cNvSpPr>
          <p:nvPr>
            <p:ph type="sldNum" idx="12"/>
          </p:nvPr>
        </p:nvSpPr>
        <p:spPr/>
        <p:txBody>
          <a:bodyPr/>
          <a:lstStyle/>
          <a:p>
            <a:pPr>
              <a:buSzPct val="25000"/>
            </a:pPr>
            <a:fld id="{00000000-1234-1234-1234-123412341234}" type="slidenum">
              <a:rPr lang="de-DE" smtClean="0"/>
              <a:pPr>
                <a:buSzPct val="25000"/>
              </a:pPr>
              <a:t>10</a:t>
            </a:fld>
            <a:endParaRPr lang="de-DE"/>
          </a:p>
        </p:txBody>
      </p:sp>
    </p:spTree>
    <p:extLst>
      <p:ext uri="{BB962C8B-B14F-4D97-AF65-F5344CB8AC3E}">
        <p14:creationId xmlns:p14="http://schemas.microsoft.com/office/powerpoint/2010/main" val="1339720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B11081B-5796-4405-BC9B-2A2D3859ED44}"/>
              </a:ext>
            </a:extLst>
          </p:cNvPr>
          <p:cNvSpPr>
            <a:spLocks noGrp="1"/>
          </p:cNvSpPr>
          <p:nvPr>
            <p:ph type="title"/>
          </p:nvPr>
        </p:nvSpPr>
        <p:spPr/>
        <p:txBody>
          <a:bodyPr/>
          <a:lstStyle/>
          <a:p>
            <a:r>
              <a:rPr lang="en-US" dirty="0"/>
              <a:t>Four Core Activities of Requirements Engineering</a:t>
            </a:r>
            <a:endParaRPr lang="hu-HU" dirty="0"/>
          </a:p>
        </p:txBody>
      </p:sp>
      <p:sp>
        <p:nvSpPr>
          <p:cNvPr id="3" name="Szöveg helye 2">
            <a:extLst>
              <a:ext uri="{FF2B5EF4-FFF2-40B4-BE49-F238E27FC236}">
                <a16:creationId xmlns:a16="http://schemas.microsoft.com/office/drawing/2014/main" id="{B447ACFF-A60E-4058-85DB-8C7F6FE39ED7}"/>
              </a:ext>
            </a:extLst>
          </p:cNvPr>
          <p:cNvSpPr>
            <a:spLocks noGrp="1"/>
          </p:cNvSpPr>
          <p:nvPr>
            <p:ph type="body" idx="1"/>
          </p:nvPr>
        </p:nvSpPr>
        <p:spPr/>
        <p:txBody>
          <a:bodyPr/>
          <a:lstStyle/>
          <a:p>
            <a:r>
              <a:rPr lang="en-US" sz="1800" dirty="0"/>
              <a:t>Elicitation </a:t>
            </a:r>
          </a:p>
          <a:p>
            <a:r>
              <a:rPr lang="en-US" sz="1800" dirty="0"/>
              <a:t>Documentation</a:t>
            </a:r>
          </a:p>
          <a:p>
            <a:r>
              <a:rPr lang="en-US" sz="1800" dirty="0"/>
              <a:t>Validation and negotiation</a:t>
            </a:r>
          </a:p>
          <a:p>
            <a:r>
              <a:rPr lang="en-US" sz="1800" dirty="0"/>
              <a:t>Management</a:t>
            </a:r>
          </a:p>
          <a:p>
            <a:endParaRPr lang="hu-HU" sz="1800" dirty="0"/>
          </a:p>
        </p:txBody>
      </p:sp>
      <p:sp>
        <p:nvSpPr>
          <p:cNvPr id="4" name="Dátum helye 3">
            <a:extLst>
              <a:ext uri="{FF2B5EF4-FFF2-40B4-BE49-F238E27FC236}">
                <a16:creationId xmlns:a16="http://schemas.microsoft.com/office/drawing/2014/main" id="{3FA61B49-B7AD-44FA-9E01-D0E8DAC08CFD}"/>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C2349FD3-9AF8-4FB3-8283-91C64859DD53}"/>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637AE71E-AFD6-406E-80FC-4FA215539C2A}"/>
              </a:ext>
            </a:extLst>
          </p:cNvPr>
          <p:cNvSpPr>
            <a:spLocks noGrp="1"/>
          </p:cNvSpPr>
          <p:nvPr>
            <p:ph type="sldNum" idx="12"/>
          </p:nvPr>
        </p:nvSpPr>
        <p:spPr/>
        <p:txBody>
          <a:bodyPr/>
          <a:lstStyle/>
          <a:p>
            <a:pPr>
              <a:buSzPct val="25000"/>
            </a:pPr>
            <a:fld id="{00000000-1234-1234-1234-123412341234}" type="slidenum">
              <a:rPr lang="de-DE" smtClean="0"/>
              <a:pPr>
                <a:buSzPct val="25000"/>
              </a:pPr>
              <a:t>11</a:t>
            </a:fld>
            <a:endParaRPr lang="de-DE"/>
          </a:p>
        </p:txBody>
      </p:sp>
      <p:pic>
        <p:nvPicPr>
          <p:cNvPr id="15362" name="Picture 2" descr="Image result for core">
            <a:extLst>
              <a:ext uri="{FF2B5EF4-FFF2-40B4-BE49-F238E27FC236}">
                <a16:creationId xmlns:a16="http://schemas.microsoft.com/office/drawing/2014/main" id="{F19240D2-C029-4770-9DDD-B3361D79B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2474" y="1996412"/>
            <a:ext cx="6537158" cy="3677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252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B3805C2-2381-4C8F-8F7C-97F40E8DC3DE}"/>
              </a:ext>
            </a:extLst>
          </p:cNvPr>
          <p:cNvSpPr>
            <a:spLocks noGrp="1"/>
          </p:cNvSpPr>
          <p:nvPr>
            <p:ph type="title"/>
          </p:nvPr>
        </p:nvSpPr>
        <p:spPr/>
        <p:txBody>
          <a:bodyPr/>
          <a:lstStyle/>
          <a:p>
            <a:r>
              <a:rPr lang="en-US" dirty="0"/>
              <a:t>Requirements Engineer, the Person </a:t>
            </a:r>
            <a:endParaRPr lang="hu-HU" dirty="0"/>
          </a:p>
        </p:txBody>
      </p:sp>
      <p:sp>
        <p:nvSpPr>
          <p:cNvPr id="3" name="Szöveg helye 2">
            <a:extLst>
              <a:ext uri="{FF2B5EF4-FFF2-40B4-BE49-F238E27FC236}">
                <a16:creationId xmlns:a16="http://schemas.microsoft.com/office/drawing/2014/main" id="{17DCCE7B-A6AF-46C1-98A2-DDF995090AAE}"/>
              </a:ext>
            </a:extLst>
          </p:cNvPr>
          <p:cNvSpPr>
            <a:spLocks noGrp="1"/>
          </p:cNvSpPr>
          <p:nvPr>
            <p:ph type="body" idx="1"/>
          </p:nvPr>
        </p:nvSpPr>
        <p:spPr/>
        <p:txBody>
          <a:bodyPr/>
          <a:lstStyle/>
          <a:p>
            <a:r>
              <a:rPr lang="en-US" sz="1800" dirty="0"/>
              <a:t>Analytic thinking</a:t>
            </a:r>
          </a:p>
          <a:p>
            <a:r>
              <a:rPr lang="en-US" sz="1800" dirty="0"/>
              <a:t>Empathy</a:t>
            </a:r>
          </a:p>
          <a:p>
            <a:r>
              <a:rPr lang="en-US" sz="1800" dirty="0"/>
              <a:t>Communication skills</a:t>
            </a:r>
          </a:p>
          <a:p>
            <a:r>
              <a:rPr lang="en-US" sz="1800" dirty="0"/>
              <a:t>Conflict resolution skills</a:t>
            </a:r>
          </a:p>
          <a:p>
            <a:r>
              <a:rPr lang="en-US" sz="1800" dirty="0"/>
              <a:t>Moderation skills</a:t>
            </a:r>
          </a:p>
          <a:p>
            <a:r>
              <a:rPr lang="en-US" sz="1800" dirty="0"/>
              <a:t>Self-confidence</a:t>
            </a:r>
          </a:p>
          <a:p>
            <a:r>
              <a:rPr lang="en-US" sz="1800" dirty="0"/>
              <a:t>Persuasiveness</a:t>
            </a:r>
          </a:p>
          <a:p>
            <a:endParaRPr lang="hu-HU" sz="1800" dirty="0"/>
          </a:p>
        </p:txBody>
      </p:sp>
      <p:sp>
        <p:nvSpPr>
          <p:cNvPr id="4" name="Dátum helye 3">
            <a:extLst>
              <a:ext uri="{FF2B5EF4-FFF2-40B4-BE49-F238E27FC236}">
                <a16:creationId xmlns:a16="http://schemas.microsoft.com/office/drawing/2014/main" id="{677EA4DC-6AB5-46D3-A73F-79562E1A028C}"/>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FFC6AEB3-D306-4AFC-A143-47C1244DCDC2}"/>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EFEBB0A1-EA0C-48E8-8E64-4DA6F0559EA2}"/>
              </a:ext>
            </a:extLst>
          </p:cNvPr>
          <p:cNvSpPr>
            <a:spLocks noGrp="1"/>
          </p:cNvSpPr>
          <p:nvPr>
            <p:ph type="sldNum" idx="12"/>
          </p:nvPr>
        </p:nvSpPr>
        <p:spPr/>
        <p:txBody>
          <a:bodyPr/>
          <a:lstStyle/>
          <a:p>
            <a:pPr>
              <a:buSzPct val="25000"/>
            </a:pPr>
            <a:fld id="{00000000-1234-1234-1234-123412341234}" type="slidenum">
              <a:rPr lang="de-DE" smtClean="0"/>
              <a:pPr>
                <a:buSzPct val="25000"/>
              </a:pPr>
              <a:t>12</a:t>
            </a:fld>
            <a:endParaRPr lang="de-DE"/>
          </a:p>
        </p:txBody>
      </p:sp>
      <p:pic>
        <p:nvPicPr>
          <p:cNvPr id="16386" name="Picture 2" descr="Image result for engineer">
            <a:extLst>
              <a:ext uri="{FF2B5EF4-FFF2-40B4-BE49-F238E27FC236}">
                <a16:creationId xmlns:a16="http://schemas.microsoft.com/office/drawing/2014/main" id="{C13C5808-A494-4E86-AC69-414F9A1A4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33440" y="2239224"/>
            <a:ext cx="5969636" cy="3801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5831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7F7050D-C8D5-4D57-B358-4B09EB02769C}"/>
              </a:ext>
            </a:extLst>
          </p:cNvPr>
          <p:cNvSpPr>
            <a:spLocks noGrp="1"/>
          </p:cNvSpPr>
          <p:nvPr>
            <p:ph type="title"/>
          </p:nvPr>
        </p:nvSpPr>
        <p:spPr/>
        <p:txBody>
          <a:bodyPr/>
          <a:lstStyle/>
          <a:p>
            <a:r>
              <a:rPr lang="en-US" dirty="0"/>
              <a:t>Communication</a:t>
            </a:r>
            <a:endParaRPr lang="hu-HU" dirty="0"/>
          </a:p>
        </p:txBody>
      </p:sp>
      <p:sp>
        <p:nvSpPr>
          <p:cNvPr id="3" name="Szöveg helye 2">
            <a:extLst>
              <a:ext uri="{FF2B5EF4-FFF2-40B4-BE49-F238E27FC236}">
                <a16:creationId xmlns:a16="http://schemas.microsoft.com/office/drawing/2014/main" id="{DDFA9E4C-278F-46B7-AEB9-FE4198031F61}"/>
              </a:ext>
            </a:extLst>
          </p:cNvPr>
          <p:cNvSpPr>
            <a:spLocks noGrp="1"/>
          </p:cNvSpPr>
          <p:nvPr>
            <p:ph type="body" idx="1"/>
          </p:nvPr>
        </p:nvSpPr>
        <p:spPr/>
        <p:txBody>
          <a:bodyPr/>
          <a:lstStyle/>
          <a:p>
            <a:r>
              <a:rPr lang="en-US" sz="1800" dirty="0"/>
              <a:t>Common language</a:t>
            </a:r>
          </a:p>
          <a:p>
            <a:pPr lvl="1"/>
            <a:r>
              <a:rPr lang="en-US" sz="1800" dirty="0"/>
              <a:t>Natural</a:t>
            </a:r>
          </a:p>
          <a:p>
            <a:pPr lvl="1"/>
            <a:r>
              <a:rPr lang="en-US" sz="1800" dirty="0"/>
              <a:t>UML</a:t>
            </a:r>
          </a:p>
          <a:p>
            <a:pPr lvl="1"/>
            <a:endParaRPr lang="hu-HU" sz="1800" dirty="0"/>
          </a:p>
        </p:txBody>
      </p:sp>
      <p:sp>
        <p:nvSpPr>
          <p:cNvPr id="4" name="Dátum helye 3">
            <a:extLst>
              <a:ext uri="{FF2B5EF4-FFF2-40B4-BE49-F238E27FC236}">
                <a16:creationId xmlns:a16="http://schemas.microsoft.com/office/drawing/2014/main" id="{0E37C423-4D9C-4C4C-8E8C-37C00D00C956}"/>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891A89F6-44C7-44FD-8F7F-39FF0F5B6D81}"/>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0DDD83FB-A4DD-4B66-91B7-0BDC36789900}"/>
              </a:ext>
            </a:extLst>
          </p:cNvPr>
          <p:cNvSpPr>
            <a:spLocks noGrp="1"/>
          </p:cNvSpPr>
          <p:nvPr>
            <p:ph type="sldNum" idx="12"/>
          </p:nvPr>
        </p:nvSpPr>
        <p:spPr/>
        <p:txBody>
          <a:bodyPr/>
          <a:lstStyle/>
          <a:p>
            <a:pPr>
              <a:buSzPct val="25000"/>
            </a:pPr>
            <a:fld id="{00000000-1234-1234-1234-123412341234}" type="slidenum">
              <a:rPr lang="de-DE" smtClean="0"/>
              <a:pPr>
                <a:buSzPct val="25000"/>
              </a:pPr>
              <a:t>13</a:t>
            </a:fld>
            <a:endParaRPr lang="de-DE"/>
          </a:p>
        </p:txBody>
      </p:sp>
      <p:pic>
        <p:nvPicPr>
          <p:cNvPr id="13314" name="Picture 2" descr="Image result for people talking">
            <a:extLst>
              <a:ext uri="{FF2B5EF4-FFF2-40B4-BE49-F238E27FC236}">
                <a16:creationId xmlns:a16="http://schemas.microsoft.com/office/drawing/2014/main" id="{55410FC5-D81E-44E2-8212-8D1FD6B22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9444" y="1496762"/>
            <a:ext cx="4023852" cy="2700942"/>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Image result for uml">
            <a:extLst>
              <a:ext uri="{FF2B5EF4-FFF2-40B4-BE49-F238E27FC236}">
                <a16:creationId xmlns:a16="http://schemas.microsoft.com/office/drawing/2014/main" id="{4E8231D3-618A-4548-9DA7-111190027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48571" y="2141890"/>
            <a:ext cx="4965454" cy="4111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3349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3BE7A54-A0BE-41BB-B6B7-44C8BE25D238}"/>
              </a:ext>
            </a:extLst>
          </p:cNvPr>
          <p:cNvSpPr>
            <a:spLocks noGrp="1"/>
          </p:cNvSpPr>
          <p:nvPr>
            <p:ph type="title"/>
          </p:nvPr>
        </p:nvSpPr>
        <p:spPr/>
        <p:txBody>
          <a:bodyPr/>
          <a:lstStyle/>
          <a:p>
            <a:r>
              <a:rPr lang="en-US" dirty="0"/>
              <a:t>Eliciting Requirements</a:t>
            </a:r>
            <a:endParaRPr lang="hu-HU" dirty="0"/>
          </a:p>
        </p:txBody>
      </p:sp>
      <p:sp>
        <p:nvSpPr>
          <p:cNvPr id="3" name="Szöveg helye 2">
            <a:extLst>
              <a:ext uri="{FF2B5EF4-FFF2-40B4-BE49-F238E27FC236}">
                <a16:creationId xmlns:a16="http://schemas.microsoft.com/office/drawing/2014/main" id="{939F9387-882C-448E-BDFC-8897BCDF3A00}"/>
              </a:ext>
            </a:extLst>
          </p:cNvPr>
          <p:cNvSpPr>
            <a:spLocks noGrp="1"/>
          </p:cNvSpPr>
          <p:nvPr>
            <p:ph type="body" idx="1"/>
          </p:nvPr>
        </p:nvSpPr>
        <p:spPr/>
        <p:txBody>
          <a:bodyPr/>
          <a:lstStyle/>
          <a:p>
            <a:pPr marL="127000" indent="0">
              <a:buNone/>
            </a:pPr>
            <a:r>
              <a:rPr lang="en-US" sz="1800" dirty="0"/>
              <a:t>Requirements do not simply exist; they have to be elicited!</a:t>
            </a:r>
          </a:p>
          <a:p>
            <a:pPr marL="127000" indent="0">
              <a:buNone/>
            </a:pPr>
            <a:endParaRPr lang="hu-HU" sz="1800" dirty="0"/>
          </a:p>
        </p:txBody>
      </p:sp>
      <p:sp>
        <p:nvSpPr>
          <p:cNvPr id="4" name="Dátum helye 3">
            <a:extLst>
              <a:ext uri="{FF2B5EF4-FFF2-40B4-BE49-F238E27FC236}">
                <a16:creationId xmlns:a16="http://schemas.microsoft.com/office/drawing/2014/main" id="{EE219825-9886-4C0E-92B4-ABF2C7DF815B}"/>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F9A2C8AC-425C-4E31-BC15-CA1072BB2CA4}"/>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20733E4D-DF54-4C12-82B2-96707453334D}"/>
              </a:ext>
            </a:extLst>
          </p:cNvPr>
          <p:cNvSpPr>
            <a:spLocks noGrp="1"/>
          </p:cNvSpPr>
          <p:nvPr>
            <p:ph type="sldNum" idx="12"/>
          </p:nvPr>
        </p:nvSpPr>
        <p:spPr/>
        <p:txBody>
          <a:bodyPr/>
          <a:lstStyle/>
          <a:p>
            <a:pPr>
              <a:buSzPct val="25000"/>
            </a:pPr>
            <a:fld id="{00000000-1234-1234-1234-123412341234}" type="slidenum">
              <a:rPr lang="de-DE" smtClean="0"/>
              <a:pPr>
                <a:buSzPct val="25000"/>
              </a:pPr>
              <a:t>14</a:t>
            </a:fld>
            <a:endParaRPr lang="de-DE"/>
          </a:p>
        </p:txBody>
      </p:sp>
      <p:pic>
        <p:nvPicPr>
          <p:cNvPr id="7" name="Picture 6" descr="Related image">
            <a:extLst>
              <a:ext uri="{FF2B5EF4-FFF2-40B4-BE49-F238E27FC236}">
                <a16:creationId xmlns:a16="http://schemas.microsoft.com/office/drawing/2014/main" id="{BFAF18EC-E9B5-4EBE-960C-AD3307493D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355" y="2604096"/>
            <a:ext cx="7335289" cy="3437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1856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3BE7A54-A0BE-41BB-B6B7-44C8BE25D238}"/>
              </a:ext>
            </a:extLst>
          </p:cNvPr>
          <p:cNvSpPr>
            <a:spLocks noGrp="1"/>
          </p:cNvSpPr>
          <p:nvPr>
            <p:ph type="title"/>
          </p:nvPr>
        </p:nvSpPr>
        <p:spPr/>
        <p:txBody>
          <a:bodyPr/>
          <a:lstStyle/>
          <a:p>
            <a:r>
              <a:rPr lang="en-US" dirty="0"/>
              <a:t>Eliciting Requirements</a:t>
            </a:r>
            <a:endParaRPr lang="hu-HU" dirty="0"/>
          </a:p>
        </p:txBody>
      </p:sp>
      <p:sp>
        <p:nvSpPr>
          <p:cNvPr id="3" name="Szöveg helye 2">
            <a:extLst>
              <a:ext uri="{FF2B5EF4-FFF2-40B4-BE49-F238E27FC236}">
                <a16:creationId xmlns:a16="http://schemas.microsoft.com/office/drawing/2014/main" id="{939F9387-882C-448E-BDFC-8897BCDF3A00}"/>
              </a:ext>
            </a:extLst>
          </p:cNvPr>
          <p:cNvSpPr>
            <a:spLocks noGrp="1"/>
          </p:cNvSpPr>
          <p:nvPr>
            <p:ph type="body" idx="1"/>
          </p:nvPr>
        </p:nvSpPr>
        <p:spPr>
          <a:xfrm>
            <a:off x="609601" y="1628774"/>
            <a:ext cx="10972799" cy="4412429"/>
          </a:xfrm>
        </p:spPr>
        <p:txBody>
          <a:bodyPr/>
          <a:lstStyle/>
          <a:p>
            <a:pPr marL="127000" indent="0">
              <a:buNone/>
            </a:pPr>
            <a:r>
              <a:rPr lang="en-US" sz="1800" dirty="0"/>
              <a:t>Requirements Sources</a:t>
            </a:r>
          </a:p>
          <a:p>
            <a:r>
              <a:rPr lang="en-US" sz="1800" dirty="0"/>
              <a:t>Stakeholders</a:t>
            </a:r>
          </a:p>
          <a:p>
            <a:pPr lvl="1"/>
            <a:r>
              <a:rPr lang="en-US" sz="1800" dirty="0"/>
              <a:t>People or organizations</a:t>
            </a:r>
          </a:p>
          <a:p>
            <a:pPr lvl="1"/>
            <a:r>
              <a:rPr lang="en-US" sz="1800" dirty="0"/>
              <a:t>Examples: users, operators, developers, architects, customers, testers, etc.</a:t>
            </a:r>
          </a:p>
          <a:p>
            <a:r>
              <a:rPr lang="en-US" sz="1800" dirty="0"/>
              <a:t>Documents</a:t>
            </a:r>
          </a:p>
          <a:p>
            <a:pPr lvl="1"/>
            <a:r>
              <a:rPr lang="en-US" sz="1800" dirty="0"/>
              <a:t>Legal documents, standards, error reports, etc.</a:t>
            </a:r>
          </a:p>
          <a:p>
            <a:r>
              <a:rPr lang="en-US" sz="1800" dirty="0"/>
              <a:t>Systems in operation</a:t>
            </a:r>
          </a:p>
          <a:p>
            <a:pPr lvl="1"/>
            <a:r>
              <a:rPr lang="en-US" sz="1800" dirty="0"/>
              <a:t>Legacy or predecessor systems</a:t>
            </a:r>
          </a:p>
          <a:p>
            <a:pPr lvl="1"/>
            <a:r>
              <a:rPr lang="en-US" sz="1800" dirty="0"/>
              <a:t>Competing systems</a:t>
            </a:r>
          </a:p>
        </p:txBody>
      </p:sp>
      <p:sp>
        <p:nvSpPr>
          <p:cNvPr id="4" name="Dátum helye 3">
            <a:extLst>
              <a:ext uri="{FF2B5EF4-FFF2-40B4-BE49-F238E27FC236}">
                <a16:creationId xmlns:a16="http://schemas.microsoft.com/office/drawing/2014/main" id="{EE219825-9886-4C0E-92B4-ABF2C7DF815B}"/>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F9A2C8AC-425C-4E31-BC15-CA1072BB2CA4}"/>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20733E4D-DF54-4C12-82B2-96707453334D}"/>
              </a:ext>
            </a:extLst>
          </p:cNvPr>
          <p:cNvSpPr>
            <a:spLocks noGrp="1"/>
          </p:cNvSpPr>
          <p:nvPr>
            <p:ph type="sldNum" idx="12"/>
          </p:nvPr>
        </p:nvSpPr>
        <p:spPr/>
        <p:txBody>
          <a:bodyPr/>
          <a:lstStyle/>
          <a:p>
            <a:pPr>
              <a:buSzPct val="25000"/>
            </a:pPr>
            <a:fld id="{00000000-1234-1234-1234-123412341234}" type="slidenum">
              <a:rPr lang="de-DE" smtClean="0"/>
              <a:pPr>
                <a:buSzPct val="25000"/>
              </a:pPr>
              <a:t>15</a:t>
            </a:fld>
            <a:endParaRPr lang="de-DE"/>
          </a:p>
        </p:txBody>
      </p:sp>
    </p:spTree>
    <p:extLst>
      <p:ext uri="{BB962C8B-B14F-4D97-AF65-F5344CB8AC3E}">
        <p14:creationId xmlns:p14="http://schemas.microsoft.com/office/powerpoint/2010/main" val="2155686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608588C-B55C-4642-917A-F8573C0E733C}"/>
              </a:ext>
            </a:extLst>
          </p:cNvPr>
          <p:cNvSpPr>
            <a:spLocks noGrp="1"/>
          </p:cNvSpPr>
          <p:nvPr>
            <p:ph type="title"/>
          </p:nvPr>
        </p:nvSpPr>
        <p:spPr/>
        <p:txBody>
          <a:bodyPr/>
          <a:lstStyle/>
          <a:p>
            <a:r>
              <a:rPr lang="en-US" dirty="0"/>
              <a:t>Eliciting Requirements</a:t>
            </a:r>
            <a:endParaRPr lang="hu-HU" dirty="0"/>
          </a:p>
        </p:txBody>
      </p:sp>
      <p:sp>
        <p:nvSpPr>
          <p:cNvPr id="3" name="Szöveg helye 2">
            <a:extLst>
              <a:ext uri="{FF2B5EF4-FFF2-40B4-BE49-F238E27FC236}">
                <a16:creationId xmlns:a16="http://schemas.microsoft.com/office/drawing/2014/main" id="{0D3DD914-531D-480F-B419-B0E858112B56}"/>
              </a:ext>
            </a:extLst>
          </p:cNvPr>
          <p:cNvSpPr>
            <a:spLocks noGrp="1"/>
          </p:cNvSpPr>
          <p:nvPr>
            <p:ph type="body" idx="1"/>
          </p:nvPr>
        </p:nvSpPr>
        <p:spPr/>
        <p:txBody>
          <a:bodyPr/>
          <a:lstStyle/>
          <a:p>
            <a:pPr marL="127000" indent="0">
              <a:buNone/>
            </a:pPr>
            <a:r>
              <a:rPr lang="en-US" sz="1800" dirty="0"/>
              <a:t>Kano Model:</a:t>
            </a:r>
          </a:p>
          <a:p>
            <a:pPr marL="127000" indent="0">
              <a:buNone/>
            </a:pPr>
            <a:endParaRPr lang="en-US" sz="1800" dirty="0"/>
          </a:p>
          <a:p>
            <a:r>
              <a:rPr lang="en-US" sz="1800" dirty="0"/>
              <a:t>Dissatisfiers</a:t>
            </a:r>
          </a:p>
          <a:p>
            <a:pPr lvl="1"/>
            <a:r>
              <a:rPr lang="en-US" sz="1800" dirty="0"/>
              <a:t>Properties that are self-evident and taken for granted </a:t>
            </a:r>
          </a:p>
          <a:p>
            <a:r>
              <a:rPr lang="en-US" sz="1800" dirty="0"/>
              <a:t>Satisfiers</a:t>
            </a:r>
          </a:p>
          <a:p>
            <a:pPr lvl="1"/>
            <a:r>
              <a:rPr lang="en-US" sz="1800" dirty="0"/>
              <a:t>Explicitly demanded system properties</a:t>
            </a:r>
          </a:p>
          <a:p>
            <a:r>
              <a:rPr lang="en-US" sz="1800" dirty="0"/>
              <a:t>Delighters</a:t>
            </a:r>
          </a:p>
          <a:p>
            <a:pPr lvl="1"/>
            <a:r>
              <a:rPr lang="en-US" sz="1800" dirty="0"/>
              <a:t>System properties that the stakeholders does not know or expect and discovers only while using the system</a:t>
            </a:r>
          </a:p>
          <a:p>
            <a:pPr marL="127000" indent="0">
              <a:buNone/>
            </a:pPr>
            <a:endParaRPr lang="hu-HU" sz="1800" dirty="0"/>
          </a:p>
        </p:txBody>
      </p:sp>
      <p:sp>
        <p:nvSpPr>
          <p:cNvPr id="4" name="Dátum helye 3">
            <a:extLst>
              <a:ext uri="{FF2B5EF4-FFF2-40B4-BE49-F238E27FC236}">
                <a16:creationId xmlns:a16="http://schemas.microsoft.com/office/drawing/2014/main" id="{F14D28CD-7727-4ABC-9045-73C9F2EE68AF}"/>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09678B2E-AD03-46EE-A45B-DDB3A840BEC7}"/>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E8016AFE-595A-4E2E-9277-C1D181861860}"/>
              </a:ext>
            </a:extLst>
          </p:cNvPr>
          <p:cNvSpPr>
            <a:spLocks noGrp="1"/>
          </p:cNvSpPr>
          <p:nvPr>
            <p:ph type="sldNum" idx="12"/>
          </p:nvPr>
        </p:nvSpPr>
        <p:spPr/>
        <p:txBody>
          <a:bodyPr/>
          <a:lstStyle/>
          <a:p>
            <a:pPr>
              <a:buSzPct val="25000"/>
            </a:pPr>
            <a:fld id="{00000000-1234-1234-1234-123412341234}" type="slidenum">
              <a:rPr lang="de-DE" smtClean="0"/>
              <a:pPr>
                <a:buSzPct val="25000"/>
              </a:pPr>
              <a:t>16</a:t>
            </a:fld>
            <a:endParaRPr lang="de-DE"/>
          </a:p>
        </p:txBody>
      </p:sp>
    </p:spTree>
    <p:extLst>
      <p:ext uri="{BB962C8B-B14F-4D97-AF65-F5344CB8AC3E}">
        <p14:creationId xmlns:p14="http://schemas.microsoft.com/office/powerpoint/2010/main" val="2892400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756DDF9-EAEE-49C1-A6AD-F408ABFA2E18}"/>
              </a:ext>
            </a:extLst>
          </p:cNvPr>
          <p:cNvSpPr>
            <a:spLocks noGrp="1"/>
          </p:cNvSpPr>
          <p:nvPr>
            <p:ph type="title"/>
          </p:nvPr>
        </p:nvSpPr>
        <p:spPr/>
        <p:txBody>
          <a:bodyPr/>
          <a:lstStyle/>
          <a:p>
            <a:r>
              <a:rPr lang="en-US" dirty="0"/>
              <a:t>Eliciting Requirements</a:t>
            </a:r>
            <a:endParaRPr lang="hu-HU" dirty="0"/>
          </a:p>
        </p:txBody>
      </p:sp>
      <p:sp>
        <p:nvSpPr>
          <p:cNvPr id="3" name="Szöveg helye 2">
            <a:extLst>
              <a:ext uri="{FF2B5EF4-FFF2-40B4-BE49-F238E27FC236}">
                <a16:creationId xmlns:a16="http://schemas.microsoft.com/office/drawing/2014/main" id="{79351DBB-5964-425A-BBFA-4DB6C4FAC372}"/>
              </a:ext>
            </a:extLst>
          </p:cNvPr>
          <p:cNvSpPr>
            <a:spLocks noGrp="1"/>
          </p:cNvSpPr>
          <p:nvPr>
            <p:ph type="body" idx="1"/>
          </p:nvPr>
        </p:nvSpPr>
        <p:spPr/>
        <p:txBody>
          <a:bodyPr/>
          <a:lstStyle/>
          <a:p>
            <a:pPr marL="127000" indent="0">
              <a:buNone/>
            </a:pPr>
            <a:r>
              <a:rPr lang="en-US" sz="1800" b="1" dirty="0"/>
              <a:t>Elicitation Techniques</a:t>
            </a:r>
          </a:p>
          <a:p>
            <a:r>
              <a:rPr lang="en-US" sz="1800" dirty="0"/>
              <a:t>Survey Techniques</a:t>
            </a:r>
          </a:p>
          <a:p>
            <a:pPr lvl="1"/>
            <a:r>
              <a:rPr lang="en-US" sz="1800" dirty="0"/>
              <a:t>Precise but time consuming</a:t>
            </a:r>
          </a:p>
          <a:p>
            <a:pPr lvl="1"/>
            <a:r>
              <a:rPr lang="en-US" sz="1800" dirty="0"/>
              <a:t>Interviews Questionnaires are form of it</a:t>
            </a:r>
          </a:p>
          <a:p>
            <a:r>
              <a:rPr lang="en-US" sz="1800" dirty="0"/>
              <a:t>Creativity Techniques</a:t>
            </a:r>
          </a:p>
          <a:p>
            <a:pPr lvl="1"/>
            <a:r>
              <a:rPr lang="en-US" sz="1800" dirty="0"/>
              <a:t>Sometimes not precise enough</a:t>
            </a:r>
          </a:p>
          <a:p>
            <a:pPr lvl="1"/>
            <a:r>
              <a:rPr lang="en-US" sz="1800" dirty="0"/>
              <a:t>Brainstorming, Six Thinking Hats, Analogy</a:t>
            </a:r>
          </a:p>
          <a:p>
            <a:r>
              <a:rPr lang="en-US" sz="1800" dirty="0"/>
              <a:t>Document-centric Techniques</a:t>
            </a:r>
          </a:p>
          <a:p>
            <a:pPr lvl="1"/>
            <a:r>
              <a:rPr lang="en-US" sz="1800" dirty="0"/>
              <a:t>Should be combined with other techniques</a:t>
            </a:r>
          </a:p>
          <a:p>
            <a:pPr lvl="1"/>
            <a:r>
              <a:rPr lang="en-US" sz="1800" dirty="0"/>
              <a:t>Good for legacy systems</a:t>
            </a:r>
          </a:p>
          <a:p>
            <a:pPr lvl="1"/>
            <a:r>
              <a:rPr lang="en-US" sz="1800" dirty="0"/>
              <a:t>System archaeology (from doc. or code), Perspective-based reading, Reuse</a:t>
            </a:r>
          </a:p>
          <a:p>
            <a:pPr marL="127000" indent="0">
              <a:buNone/>
            </a:pPr>
            <a:endParaRPr lang="hu-HU" sz="1800" dirty="0"/>
          </a:p>
        </p:txBody>
      </p:sp>
      <p:sp>
        <p:nvSpPr>
          <p:cNvPr id="4" name="Dátum helye 3">
            <a:extLst>
              <a:ext uri="{FF2B5EF4-FFF2-40B4-BE49-F238E27FC236}">
                <a16:creationId xmlns:a16="http://schemas.microsoft.com/office/drawing/2014/main" id="{098A31F4-4AD7-406A-900D-8638B4C2D176}"/>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7F52F1B5-4947-48DF-8EE0-82B4C8F9F816}"/>
              </a:ext>
            </a:extLst>
          </p:cNvPr>
          <p:cNvSpPr>
            <a:spLocks noGrp="1"/>
          </p:cNvSpPr>
          <p:nvPr>
            <p:ph type="ftr" idx="11"/>
          </p:nvPr>
        </p:nvSpPr>
        <p:spPr>
          <a:xfrm>
            <a:off x="3790953" y="6233196"/>
            <a:ext cx="5378449" cy="476249"/>
          </a:xfrm>
        </p:spPr>
        <p:txBody>
          <a:bodyPr/>
          <a:lstStyle/>
          <a:p>
            <a:r>
              <a:rPr lang="de-DE" dirty="0"/>
              <a:t>© </a:t>
            </a:r>
            <a:r>
              <a:rPr lang="de-DE" dirty="0" err="1"/>
              <a:t>Hungarian</a:t>
            </a:r>
            <a:r>
              <a:rPr lang="de-DE" dirty="0"/>
              <a:t> </a:t>
            </a:r>
            <a:r>
              <a:rPr lang="de-DE" dirty="0" err="1"/>
              <a:t>Testing</a:t>
            </a:r>
            <a:r>
              <a:rPr lang="de-DE" dirty="0"/>
              <a:t> Board</a:t>
            </a:r>
          </a:p>
        </p:txBody>
      </p:sp>
      <p:sp>
        <p:nvSpPr>
          <p:cNvPr id="6" name="Dia számának helye 5">
            <a:extLst>
              <a:ext uri="{FF2B5EF4-FFF2-40B4-BE49-F238E27FC236}">
                <a16:creationId xmlns:a16="http://schemas.microsoft.com/office/drawing/2014/main" id="{72D4F09F-FC15-49E6-80FC-6DFE489550EB}"/>
              </a:ext>
            </a:extLst>
          </p:cNvPr>
          <p:cNvSpPr>
            <a:spLocks noGrp="1"/>
          </p:cNvSpPr>
          <p:nvPr>
            <p:ph type="sldNum" idx="12"/>
          </p:nvPr>
        </p:nvSpPr>
        <p:spPr/>
        <p:txBody>
          <a:bodyPr/>
          <a:lstStyle/>
          <a:p>
            <a:pPr>
              <a:buSzPct val="25000"/>
            </a:pPr>
            <a:fld id="{00000000-1234-1234-1234-123412341234}" type="slidenum">
              <a:rPr lang="de-DE" smtClean="0"/>
              <a:pPr>
                <a:buSzPct val="25000"/>
              </a:pPr>
              <a:t>17</a:t>
            </a:fld>
            <a:endParaRPr lang="de-DE"/>
          </a:p>
        </p:txBody>
      </p:sp>
    </p:spTree>
    <p:extLst>
      <p:ext uri="{BB962C8B-B14F-4D97-AF65-F5344CB8AC3E}">
        <p14:creationId xmlns:p14="http://schemas.microsoft.com/office/powerpoint/2010/main" val="698633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F756DDF9-EAEE-49C1-A6AD-F408ABFA2E18}"/>
              </a:ext>
            </a:extLst>
          </p:cNvPr>
          <p:cNvSpPr>
            <a:spLocks noGrp="1"/>
          </p:cNvSpPr>
          <p:nvPr>
            <p:ph type="title"/>
          </p:nvPr>
        </p:nvSpPr>
        <p:spPr/>
        <p:txBody>
          <a:bodyPr/>
          <a:lstStyle/>
          <a:p>
            <a:r>
              <a:rPr lang="en-US" dirty="0"/>
              <a:t>Eliciting Requirements</a:t>
            </a:r>
            <a:endParaRPr lang="hu-HU" dirty="0"/>
          </a:p>
        </p:txBody>
      </p:sp>
      <p:sp>
        <p:nvSpPr>
          <p:cNvPr id="3" name="Szöveg helye 2">
            <a:extLst>
              <a:ext uri="{FF2B5EF4-FFF2-40B4-BE49-F238E27FC236}">
                <a16:creationId xmlns:a16="http://schemas.microsoft.com/office/drawing/2014/main" id="{79351DBB-5964-425A-BBFA-4DB6C4FAC372}"/>
              </a:ext>
            </a:extLst>
          </p:cNvPr>
          <p:cNvSpPr>
            <a:spLocks noGrp="1"/>
          </p:cNvSpPr>
          <p:nvPr>
            <p:ph type="body" idx="1"/>
          </p:nvPr>
        </p:nvSpPr>
        <p:spPr/>
        <p:txBody>
          <a:bodyPr/>
          <a:lstStyle/>
          <a:p>
            <a:pPr marL="127000" indent="0">
              <a:buNone/>
            </a:pPr>
            <a:r>
              <a:rPr lang="en-US" sz="1800" b="1" dirty="0"/>
              <a:t>Elicitation Techniques</a:t>
            </a:r>
          </a:p>
          <a:p>
            <a:r>
              <a:rPr lang="en-US" sz="1800" dirty="0"/>
              <a:t>Observation Techniques</a:t>
            </a:r>
          </a:p>
          <a:p>
            <a:pPr lvl="1"/>
            <a:r>
              <a:rPr lang="en-US" sz="1800" dirty="0"/>
              <a:t>It shows the “as is” rather “to be”</a:t>
            </a:r>
          </a:p>
          <a:p>
            <a:pPr lvl="1"/>
            <a:r>
              <a:rPr lang="en-US" sz="1800" dirty="0"/>
              <a:t>Not suitable to develop a new process</a:t>
            </a:r>
          </a:p>
          <a:p>
            <a:pPr lvl="1"/>
            <a:r>
              <a:rPr lang="en-US" sz="1800" dirty="0"/>
              <a:t>Field observation, apprenticing</a:t>
            </a:r>
          </a:p>
          <a:p>
            <a:r>
              <a:rPr lang="en-US" sz="1800" dirty="0"/>
              <a:t>Support Techniques</a:t>
            </a:r>
          </a:p>
          <a:p>
            <a:pPr lvl="1"/>
            <a:r>
              <a:rPr lang="en-US" sz="1800" dirty="0"/>
              <a:t>Addition to techniques above</a:t>
            </a:r>
          </a:p>
          <a:p>
            <a:pPr lvl="1"/>
            <a:r>
              <a:rPr lang="en-US" sz="1800" dirty="0"/>
              <a:t>Mind mapping, workshops, audio and video records, use care modeling, prototypes</a:t>
            </a:r>
          </a:p>
          <a:p>
            <a:pPr marL="127000" indent="0">
              <a:buNone/>
            </a:pPr>
            <a:endParaRPr lang="en-US" sz="1800" dirty="0"/>
          </a:p>
          <a:p>
            <a:pPr marL="127000" indent="0">
              <a:buNone/>
            </a:pPr>
            <a:endParaRPr lang="hu-HU" sz="1800" dirty="0"/>
          </a:p>
        </p:txBody>
      </p:sp>
      <p:sp>
        <p:nvSpPr>
          <p:cNvPr id="4" name="Dátum helye 3">
            <a:extLst>
              <a:ext uri="{FF2B5EF4-FFF2-40B4-BE49-F238E27FC236}">
                <a16:creationId xmlns:a16="http://schemas.microsoft.com/office/drawing/2014/main" id="{098A31F4-4AD7-406A-900D-8638B4C2D176}"/>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7F52F1B5-4947-48DF-8EE0-82B4C8F9F816}"/>
              </a:ext>
            </a:extLst>
          </p:cNvPr>
          <p:cNvSpPr>
            <a:spLocks noGrp="1"/>
          </p:cNvSpPr>
          <p:nvPr>
            <p:ph type="ftr" idx="11"/>
          </p:nvPr>
        </p:nvSpPr>
        <p:spPr>
          <a:xfrm>
            <a:off x="3790953" y="6233196"/>
            <a:ext cx="5378449" cy="476249"/>
          </a:xfrm>
        </p:spPr>
        <p:txBody>
          <a:bodyPr/>
          <a:lstStyle/>
          <a:p>
            <a:r>
              <a:rPr lang="de-DE" dirty="0"/>
              <a:t>© </a:t>
            </a:r>
            <a:r>
              <a:rPr lang="de-DE" dirty="0" err="1"/>
              <a:t>Hungarian</a:t>
            </a:r>
            <a:r>
              <a:rPr lang="de-DE" dirty="0"/>
              <a:t> </a:t>
            </a:r>
            <a:r>
              <a:rPr lang="de-DE" dirty="0" err="1"/>
              <a:t>Testing</a:t>
            </a:r>
            <a:r>
              <a:rPr lang="de-DE" dirty="0"/>
              <a:t> Board</a:t>
            </a:r>
          </a:p>
        </p:txBody>
      </p:sp>
      <p:sp>
        <p:nvSpPr>
          <p:cNvPr id="6" name="Dia számának helye 5">
            <a:extLst>
              <a:ext uri="{FF2B5EF4-FFF2-40B4-BE49-F238E27FC236}">
                <a16:creationId xmlns:a16="http://schemas.microsoft.com/office/drawing/2014/main" id="{72D4F09F-FC15-49E6-80FC-6DFE489550EB}"/>
              </a:ext>
            </a:extLst>
          </p:cNvPr>
          <p:cNvSpPr>
            <a:spLocks noGrp="1"/>
          </p:cNvSpPr>
          <p:nvPr>
            <p:ph type="sldNum" idx="12"/>
          </p:nvPr>
        </p:nvSpPr>
        <p:spPr/>
        <p:txBody>
          <a:bodyPr/>
          <a:lstStyle/>
          <a:p>
            <a:pPr>
              <a:buSzPct val="25000"/>
            </a:pPr>
            <a:fld id="{00000000-1234-1234-1234-123412341234}" type="slidenum">
              <a:rPr lang="de-DE" smtClean="0"/>
              <a:pPr>
                <a:buSzPct val="25000"/>
              </a:pPr>
              <a:t>18</a:t>
            </a:fld>
            <a:endParaRPr lang="de-DE"/>
          </a:p>
        </p:txBody>
      </p:sp>
    </p:spTree>
    <p:extLst>
      <p:ext uri="{BB962C8B-B14F-4D97-AF65-F5344CB8AC3E}">
        <p14:creationId xmlns:p14="http://schemas.microsoft.com/office/powerpoint/2010/main" val="3211780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7BE8BBC-F0D7-4936-BFC4-2D786E66C1CA}"/>
              </a:ext>
            </a:extLst>
          </p:cNvPr>
          <p:cNvSpPr>
            <a:spLocks noGrp="1"/>
          </p:cNvSpPr>
          <p:nvPr>
            <p:ph type="title"/>
          </p:nvPr>
        </p:nvSpPr>
        <p:spPr/>
        <p:txBody>
          <a:bodyPr/>
          <a:lstStyle/>
          <a:p>
            <a:r>
              <a:rPr lang="en-US" dirty="0"/>
              <a:t>Eliciting Requirements</a:t>
            </a:r>
            <a:endParaRPr lang="hu-HU" dirty="0"/>
          </a:p>
        </p:txBody>
      </p:sp>
      <p:sp>
        <p:nvSpPr>
          <p:cNvPr id="3" name="Szöveg helye 2">
            <a:extLst>
              <a:ext uri="{FF2B5EF4-FFF2-40B4-BE49-F238E27FC236}">
                <a16:creationId xmlns:a16="http://schemas.microsoft.com/office/drawing/2014/main" id="{F0BE5B61-C647-4CA8-87FB-F6749FBC0BDF}"/>
              </a:ext>
            </a:extLst>
          </p:cNvPr>
          <p:cNvSpPr>
            <a:spLocks noGrp="1"/>
          </p:cNvSpPr>
          <p:nvPr>
            <p:ph type="body" idx="1"/>
          </p:nvPr>
        </p:nvSpPr>
        <p:spPr/>
        <p:txBody>
          <a:bodyPr/>
          <a:lstStyle/>
          <a:p>
            <a:pPr marL="127000" indent="0">
              <a:buNone/>
            </a:pPr>
            <a:r>
              <a:rPr lang="en-US" sz="1800" dirty="0"/>
              <a:t>The requirements engineer:</a:t>
            </a:r>
          </a:p>
          <a:p>
            <a:r>
              <a:rPr lang="en-US" sz="1800" dirty="0"/>
              <a:t>Speaks the language of the stakeholders</a:t>
            </a:r>
          </a:p>
          <a:p>
            <a:r>
              <a:rPr lang="en-US" sz="1800" dirty="0"/>
              <a:t>Becomes thoroughly familiar with the application domain</a:t>
            </a:r>
          </a:p>
          <a:p>
            <a:r>
              <a:rPr lang="en-US" sz="1800" dirty="0"/>
              <a:t>Creates the requirements document</a:t>
            </a:r>
          </a:p>
          <a:p>
            <a:r>
              <a:rPr lang="en-US" sz="1800" dirty="0"/>
              <a:t>Is bale to get work results across</a:t>
            </a:r>
          </a:p>
          <a:p>
            <a:r>
              <a:rPr lang="en-US" sz="1800" dirty="0"/>
              <a:t>Maintains a respectful relationship with any stakeholders</a:t>
            </a:r>
          </a:p>
          <a:p>
            <a:r>
              <a:rPr lang="en-US" sz="1800" dirty="0"/>
              <a:t>Presents her ideas and alternatives as well as their realization</a:t>
            </a:r>
          </a:p>
          <a:p>
            <a:r>
              <a:rPr lang="en-US" sz="1800" dirty="0"/>
              <a:t>Allows stakeholders to demand properties that makes the system user-friendly and simple</a:t>
            </a:r>
          </a:p>
          <a:p>
            <a:r>
              <a:rPr lang="en-US" sz="1800" dirty="0"/>
              <a:t>Ensures that the system satisfies the functional and qualitative demands of the stakeholders</a:t>
            </a:r>
          </a:p>
        </p:txBody>
      </p:sp>
      <p:sp>
        <p:nvSpPr>
          <p:cNvPr id="4" name="Dátum helye 3">
            <a:extLst>
              <a:ext uri="{FF2B5EF4-FFF2-40B4-BE49-F238E27FC236}">
                <a16:creationId xmlns:a16="http://schemas.microsoft.com/office/drawing/2014/main" id="{8808C8AC-00C3-4789-A764-589DD3CAB341}"/>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AA90E825-FFC4-42C3-8870-25DD467BB2CA}"/>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49E1F8B5-061F-4C2B-B3A2-321056FD5F7E}"/>
              </a:ext>
            </a:extLst>
          </p:cNvPr>
          <p:cNvSpPr>
            <a:spLocks noGrp="1"/>
          </p:cNvSpPr>
          <p:nvPr>
            <p:ph type="sldNum" idx="12"/>
          </p:nvPr>
        </p:nvSpPr>
        <p:spPr/>
        <p:txBody>
          <a:bodyPr/>
          <a:lstStyle/>
          <a:p>
            <a:pPr>
              <a:buSzPct val="25000"/>
            </a:pPr>
            <a:fld id="{00000000-1234-1234-1234-123412341234}" type="slidenum">
              <a:rPr lang="de-DE" smtClean="0"/>
              <a:pPr>
                <a:buSzPct val="25000"/>
              </a:pPr>
              <a:t>19</a:t>
            </a:fld>
            <a:endParaRPr lang="de-DE"/>
          </a:p>
        </p:txBody>
      </p:sp>
    </p:spTree>
    <p:extLst>
      <p:ext uri="{BB962C8B-B14F-4D97-AF65-F5344CB8AC3E}">
        <p14:creationId xmlns:p14="http://schemas.microsoft.com/office/powerpoint/2010/main" val="4172855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Kép 3">
            <a:extLst>
              <a:ext uri="{FF2B5EF4-FFF2-40B4-BE49-F238E27FC236}">
                <a16:creationId xmlns:a16="http://schemas.microsoft.com/office/drawing/2014/main" id="{4E5ABF90-B5AF-46EA-B393-C1A0264F7990}"/>
              </a:ext>
            </a:extLst>
          </p:cNvPr>
          <p:cNvPicPr>
            <a:picLocks noChangeAspect="1"/>
          </p:cNvPicPr>
          <p:nvPr/>
        </p:nvPicPr>
        <p:blipFill>
          <a:blip r:embed="rId3"/>
          <a:stretch>
            <a:fillRect/>
          </a:stretch>
        </p:blipFill>
        <p:spPr>
          <a:xfrm>
            <a:off x="2416945" y="845972"/>
            <a:ext cx="7623700" cy="2220200"/>
          </a:xfrm>
          <a:prstGeom prst="rect">
            <a:avLst/>
          </a:prstGeom>
        </p:spPr>
      </p:pic>
    </p:spTree>
    <p:extLst>
      <p:ext uri="{BB962C8B-B14F-4D97-AF65-F5344CB8AC3E}">
        <p14:creationId xmlns:p14="http://schemas.microsoft.com/office/powerpoint/2010/main" val="36567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9D47510-08DE-461A-9E8D-DE3E8642657E}"/>
              </a:ext>
            </a:extLst>
          </p:cNvPr>
          <p:cNvSpPr>
            <a:spLocks noGrp="1"/>
          </p:cNvSpPr>
          <p:nvPr>
            <p:ph type="title"/>
          </p:nvPr>
        </p:nvSpPr>
        <p:spPr/>
        <p:txBody>
          <a:bodyPr/>
          <a:lstStyle/>
          <a:p>
            <a:r>
              <a:rPr lang="en-US" dirty="0"/>
              <a:t>Eliciting Requirements</a:t>
            </a:r>
            <a:endParaRPr lang="hu-HU" dirty="0"/>
          </a:p>
        </p:txBody>
      </p:sp>
      <p:sp>
        <p:nvSpPr>
          <p:cNvPr id="3" name="Szöveg helye 2">
            <a:extLst>
              <a:ext uri="{FF2B5EF4-FFF2-40B4-BE49-F238E27FC236}">
                <a16:creationId xmlns:a16="http://schemas.microsoft.com/office/drawing/2014/main" id="{A54BE0C9-D2E1-46DC-A771-DB630D91CB52}"/>
              </a:ext>
            </a:extLst>
          </p:cNvPr>
          <p:cNvSpPr>
            <a:spLocks noGrp="1"/>
          </p:cNvSpPr>
          <p:nvPr>
            <p:ph type="body" idx="1"/>
          </p:nvPr>
        </p:nvSpPr>
        <p:spPr/>
        <p:txBody>
          <a:bodyPr/>
          <a:lstStyle/>
          <a:p>
            <a:pPr marL="127000" indent="0">
              <a:buNone/>
            </a:pPr>
            <a:r>
              <a:rPr lang="en-US" sz="1800" dirty="0"/>
              <a:t>The stakeholder:</a:t>
            </a:r>
          </a:p>
          <a:p>
            <a:r>
              <a:rPr lang="en-US" sz="1800" dirty="0"/>
              <a:t>Introduce the requirements engineer to the application domain</a:t>
            </a:r>
          </a:p>
          <a:p>
            <a:r>
              <a:rPr lang="en-US" sz="1800" dirty="0"/>
              <a:t>Supply the requirements engineer with requirements</a:t>
            </a:r>
          </a:p>
          <a:p>
            <a:r>
              <a:rPr lang="en-US" sz="1800" dirty="0"/>
              <a:t>Documents requirements assiduously</a:t>
            </a:r>
          </a:p>
          <a:p>
            <a:r>
              <a:rPr lang="en-US" sz="1800" dirty="0"/>
              <a:t>Make timely decisions</a:t>
            </a:r>
          </a:p>
          <a:p>
            <a:r>
              <a:rPr lang="en-US" sz="1800" dirty="0"/>
              <a:t>Respects the requirements engineer’s estimates of costs and feasibility</a:t>
            </a:r>
          </a:p>
          <a:p>
            <a:r>
              <a:rPr lang="en-US" sz="1800" dirty="0"/>
              <a:t>Prioritize requirements</a:t>
            </a:r>
          </a:p>
          <a:p>
            <a:r>
              <a:rPr lang="en-US" sz="1800" dirty="0"/>
              <a:t>Inspect the requirements that the requirements engineer documents, such as prototypes</a:t>
            </a:r>
          </a:p>
          <a:p>
            <a:r>
              <a:rPr lang="en-US" sz="1800" dirty="0"/>
              <a:t>Communicate changes in requirements immediately</a:t>
            </a:r>
          </a:p>
          <a:p>
            <a:r>
              <a:rPr lang="en-US" sz="1800" dirty="0"/>
              <a:t>Adhere to the predetermined changes process</a:t>
            </a:r>
          </a:p>
          <a:p>
            <a:r>
              <a:rPr lang="en-US" sz="1800" dirty="0"/>
              <a:t>Respect the requirements engineering process that has been installed</a:t>
            </a:r>
          </a:p>
          <a:p>
            <a:endParaRPr lang="en-US" sz="1800" dirty="0"/>
          </a:p>
        </p:txBody>
      </p:sp>
      <p:sp>
        <p:nvSpPr>
          <p:cNvPr id="4" name="Dátum helye 3">
            <a:extLst>
              <a:ext uri="{FF2B5EF4-FFF2-40B4-BE49-F238E27FC236}">
                <a16:creationId xmlns:a16="http://schemas.microsoft.com/office/drawing/2014/main" id="{160D1199-79AD-419F-A5C7-33A5692FF0DE}"/>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D8BB7402-05D9-40C2-812D-8799C5EEC567}"/>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5FF10905-BB62-4CB9-A384-42459BF97C70}"/>
              </a:ext>
            </a:extLst>
          </p:cNvPr>
          <p:cNvSpPr>
            <a:spLocks noGrp="1"/>
          </p:cNvSpPr>
          <p:nvPr>
            <p:ph type="sldNum" idx="12"/>
          </p:nvPr>
        </p:nvSpPr>
        <p:spPr/>
        <p:txBody>
          <a:bodyPr/>
          <a:lstStyle/>
          <a:p>
            <a:pPr>
              <a:buSzPct val="25000"/>
            </a:pPr>
            <a:fld id="{00000000-1234-1234-1234-123412341234}" type="slidenum">
              <a:rPr lang="de-DE" smtClean="0"/>
              <a:pPr>
                <a:buSzPct val="25000"/>
              </a:pPr>
              <a:t>20</a:t>
            </a:fld>
            <a:endParaRPr lang="de-DE"/>
          </a:p>
        </p:txBody>
      </p:sp>
    </p:spTree>
    <p:extLst>
      <p:ext uri="{BB962C8B-B14F-4D97-AF65-F5344CB8AC3E}">
        <p14:creationId xmlns:p14="http://schemas.microsoft.com/office/powerpoint/2010/main" val="2286671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D3242A4-99A2-43D3-8B8D-CC59F093F5D3}"/>
              </a:ext>
            </a:extLst>
          </p:cNvPr>
          <p:cNvSpPr>
            <a:spLocks noGrp="1"/>
          </p:cNvSpPr>
          <p:nvPr>
            <p:ph type="title"/>
          </p:nvPr>
        </p:nvSpPr>
        <p:spPr/>
        <p:txBody>
          <a:bodyPr/>
          <a:lstStyle/>
          <a:p>
            <a:r>
              <a:rPr lang="en-US" dirty="0"/>
              <a:t>Documenting Requirements</a:t>
            </a:r>
            <a:endParaRPr lang="hu-HU" dirty="0"/>
          </a:p>
        </p:txBody>
      </p:sp>
      <p:sp>
        <p:nvSpPr>
          <p:cNvPr id="3" name="Szöveg helye 2">
            <a:extLst>
              <a:ext uri="{FF2B5EF4-FFF2-40B4-BE49-F238E27FC236}">
                <a16:creationId xmlns:a16="http://schemas.microsoft.com/office/drawing/2014/main" id="{24BDDB5F-69DC-4778-B66D-64F2D4784B1F}"/>
              </a:ext>
            </a:extLst>
          </p:cNvPr>
          <p:cNvSpPr>
            <a:spLocks noGrp="1"/>
          </p:cNvSpPr>
          <p:nvPr>
            <p:ph type="body" idx="1"/>
          </p:nvPr>
        </p:nvSpPr>
        <p:spPr/>
        <p:txBody>
          <a:bodyPr/>
          <a:lstStyle/>
          <a:p>
            <a:pPr marL="127000" indent="0">
              <a:buNone/>
            </a:pPr>
            <a:r>
              <a:rPr lang="en-US" dirty="0"/>
              <a:t>Documentation Perspectives:</a:t>
            </a:r>
          </a:p>
          <a:p>
            <a:r>
              <a:rPr lang="en-US" dirty="0"/>
              <a:t>Data perspective</a:t>
            </a:r>
          </a:p>
          <a:p>
            <a:r>
              <a:rPr lang="en-US" dirty="0"/>
              <a:t>Functional perspective</a:t>
            </a:r>
          </a:p>
          <a:p>
            <a:r>
              <a:rPr lang="en-US" dirty="0"/>
              <a:t>Behavioral perspective</a:t>
            </a:r>
          </a:p>
          <a:p>
            <a:endParaRPr lang="en-US" dirty="0"/>
          </a:p>
          <a:p>
            <a:pPr marL="127000" indent="0">
              <a:buNone/>
            </a:pPr>
            <a:r>
              <a:rPr lang="en-US" b="1" dirty="0"/>
              <a:t>Natura language-based documentation</a:t>
            </a:r>
          </a:p>
          <a:p>
            <a:pPr marL="127000" indent="0">
              <a:buNone/>
            </a:pPr>
            <a:endParaRPr lang="en-US" dirty="0"/>
          </a:p>
          <a:p>
            <a:pPr marL="127000" indent="0">
              <a:buNone/>
            </a:pPr>
            <a:r>
              <a:rPr lang="en-US" b="1" dirty="0"/>
              <a:t>Conceptual modeling language-based documentation</a:t>
            </a:r>
          </a:p>
          <a:p>
            <a:pPr>
              <a:buFontTx/>
              <a:buChar char="-"/>
            </a:pPr>
            <a:r>
              <a:rPr lang="en-US" dirty="0"/>
              <a:t>Use case diagram</a:t>
            </a:r>
          </a:p>
          <a:p>
            <a:pPr>
              <a:buFontTx/>
              <a:buChar char="-"/>
            </a:pPr>
            <a:r>
              <a:rPr lang="en-US" dirty="0"/>
              <a:t>Class diagram</a:t>
            </a:r>
          </a:p>
          <a:p>
            <a:pPr>
              <a:buFontTx/>
              <a:buChar char="-"/>
            </a:pPr>
            <a:r>
              <a:rPr lang="en-US" dirty="0"/>
              <a:t>Activity diagram</a:t>
            </a:r>
          </a:p>
          <a:p>
            <a:pPr>
              <a:buFontTx/>
              <a:buChar char="-"/>
            </a:pPr>
            <a:r>
              <a:rPr lang="en-US" dirty="0"/>
              <a:t>State diagram</a:t>
            </a:r>
          </a:p>
        </p:txBody>
      </p:sp>
      <p:sp>
        <p:nvSpPr>
          <p:cNvPr id="4" name="Dátum helye 3">
            <a:extLst>
              <a:ext uri="{FF2B5EF4-FFF2-40B4-BE49-F238E27FC236}">
                <a16:creationId xmlns:a16="http://schemas.microsoft.com/office/drawing/2014/main" id="{51790E88-38C1-4981-9C65-39C77FAADCE7}"/>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728F1BE8-BCDD-4599-9EB3-5C19F5E9322A}"/>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C8E5EA65-1A01-4A6F-B3C8-22995036270F}"/>
              </a:ext>
            </a:extLst>
          </p:cNvPr>
          <p:cNvSpPr>
            <a:spLocks noGrp="1"/>
          </p:cNvSpPr>
          <p:nvPr>
            <p:ph type="sldNum" idx="12"/>
          </p:nvPr>
        </p:nvSpPr>
        <p:spPr/>
        <p:txBody>
          <a:bodyPr/>
          <a:lstStyle/>
          <a:p>
            <a:pPr>
              <a:buSzPct val="25000"/>
            </a:pPr>
            <a:fld id="{00000000-1234-1234-1234-123412341234}" type="slidenum">
              <a:rPr lang="de-DE" smtClean="0"/>
              <a:pPr>
                <a:buSzPct val="25000"/>
              </a:pPr>
              <a:t>21</a:t>
            </a:fld>
            <a:endParaRPr lang="de-DE"/>
          </a:p>
        </p:txBody>
      </p:sp>
    </p:spTree>
    <p:extLst>
      <p:ext uri="{BB962C8B-B14F-4D97-AF65-F5344CB8AC3E}">
        <p14:creationId xmlns:p14="http://schemas.microsoft.com/office/powerpoint/2010/main" val="1196294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AFDB28C-E1D6-4390-ACE6-5464D70E7CB5}"/>
              </a:ext>
            </a:extLst>
          </p:cNvPr>
          <p:cNvSpPr>
            <a:spLocks noGrp="1"/>
          </p:cNvSpPr>
          <p:nvPr>
            <p:ph type="title"/>
          </p:nvPr>
        </p:nvSpPr>
        <p:spPr/>
        <p:txBody>
          <a:bodyPr/>
          <a:lstStyle/>
          <a:p>
            <a:r>
              <a:rPr lang="en-US" dirty="0"/>
              <a:t>Documenting Requirements</a:t>
            </a:r>
            <a:endParaRPr lang="hu-HU" dirty="0"/>
          </a:p>
        </p:txBody>
      </p:sp>
      <p:sp>
        <p:nvSpPr>
          <p:cNvPr id="3" name="Szöveg helye 2">
            <a:extLst>
              <a:ext uri="{FF2B5EF4-FFF2-40B4-BE49-F238E27FC236}">
                <a16:creationId xmlns:a16="http://schemas.microsoft.com/office/drawing/2014/main" id="{68BF853F-5B5E-4811-8DDF-7D0D9F84DA82}"/>
              </a:ext>
            </a:extLst>
          </p:cNvPr>
          <p:cNvSpPr>
            <a:spLocks noGrp="1"/>
          </p:cNvSpPr>
          <p:nvPr>
            <p:ph type="body" idx="1"/>
          </p:nvPr>
        </p:nvSpPr>
        <p:spPr/>
        <p:txBody>
          <a:bodyPr/>
          <a:lstStyle/>
          <a:p>
            <a:pPr marL="127000" indent="0">
              <a:buNone/>
            </a:pPr>
            <a:r>
              <a:rPr lang="en-US" dirty="0"/>
              <a:t>Natural Language, Transformational Processes</a:t>
            </a:r>
          </a:p>
          <a:p>
            <a:pPr marL="127000" indent="0">
              <a:buNone/>
            </a:pPr>
            <a:endParaRPr lang="en-US" dirty="0"/>
          </a:p>
          <a:p>
            <a:r>
              <a:rPr lang="en-US" dirty="0"/>
              <a:t>Nominalization</a:t>
            </a:r>
          </a:p>
          <a:p>
            <a:pPr lvl="1"/>
            <a:r>
              <a:rPr lang="en-US" dirty="0"/>
              <a:t>Process is converted into an event</a:t>
            </a:r>
          </a:p>
          <a:p>
            <a:r>
              <a:rPr lang="en-US" dirty="0"/>
              <a:t>Nouns without reference index</a:t>
            </a:r>
          </a:p>
          <a:p>
            <a:pPr lvl="1"/>
            <a:r>
              <a:rPr lang="en-US" dirty="0"/>
              <a:t>Incompletely specified nouns</a:t>
            </a:r>
          </a:p>
          <a:p>
            <a:r>
              <a:rPr lang="en-US" dirty="0"/>
              <a:t>Universal quantifiers</a:t>
            </a:r>
          </a:p>
          <a:p>
            <a:pPr lvl="1"/>
            <a:r>
              <a:rPr lang="en-US" dirty="0"/>
              <a:t>Specified behavior or property does not apply to all objects</a:t>
            </a:r>
          </a:p>
          <a:p>
            <a:r>
              <a:rPr lang="en-US" dirty="0"/>
              <a:t>Incompletely specified conditions</a:t>
            </a:r>
          </a:p>
          <a:p>
            <a:r>
              <a:rPr lang="en-US" dirty="0"/>
              <a:t>Incompletely specified process verbs</a:t>
            </a:r>
          </a:p>
        </p:txBody>
      </p:sp>
      <p:sp>
        <p:nvSpPr>
          <p:cNvPr id="4" name="Dátum helye 3">
            <a:extLst>
              <a:ext uri="{FF2B5EF4-FFF2-40B4-BE49-F238E27FC236}">
                <a16:creationId xmlns:a16="http://schemas.microsoft.com/office/drawing/2014/main" id="{5CF522DF-4BC8-4A43-90BF-F03C29B56E5D}"/>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F6E0DF3E-0759-4D71-ADD9-265BF68F3B58}"/>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17AFF316-78C7-4A5F-88D2-AA8D62A6FC29}"/>
              </a:ext>
            </a:extLst>
          </p:cNvPr>
          <p:cNvSpPr>
            <a:spLocks noGrp="1"/>
          </p:cNvSpPr>
          <p:nvPr>
            <p:ph type="sldNum" idx="12"/>
          </p:nvPr>
        </p:nvSpPr>
        <p:spPr/>
        <p:txBody>
          <a:bodyPr/>
          <a:lstStyle/>
          <a:p>
            <a:pPr>
              <a:buSzPct val="25000"/>
            </a:pPr>
            <a:fld id="{00000000-1234-1234-1234-123412341234}" type="slidenum">
              <a:rPr lang="de-DE" smtClean="0"/>
              <a:pPr>
                <a:buSzPct val="25000"/>
              </a:pPr>
              <a:t>22</a:t>
            </a:fld>
            <a:endParaRPr lang="de-DE"/>
          </a:p>
        </p:txBody>
      </p:sp>
      <p:pic>
        <p:nvPicPr>
          <p:cNvPr id="12290" name="Picture 2" descr="Image result for I don't understand what you say">
            <a:extLst>
              <a:ext uri="{FF2B5EF4-FFF2-40B4-BE49-F238E27FC236}">
                <a16:creationId xmlns:a16="http://schemas.microsoft.com/office/drawing/2014/main" id="{CC7861D3-0C7F-472B-904C-EE8BC5CB6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291" y="1480434"/>
            <a:ext cx="4496552" cy="4496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7915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37476BF-1108-4F06-B671-5EA745175019}"/>
              </a:ext>
            </a:extLst>
          </p:cNvPr>
          <p:cNvSpPr>
            <a:spLocks noGrp="1"/>
          </p:cNvSpPr>
          <p:nvPr>
            <p:ph type="title"/>
          </p:nvPr>
        </p:nvSpPr>
        <p:spPr/>
        <p:txBody>
          <a:bodyPr/>
          <a:lstStyle/>
          <a:p>
            <a:r>
              <a:rPr lang="en-US" dirty="0"/>
              <a:t>Requirements Template</a:t>
            </a:r>
            <a:endParaRPr lang="hu-HU" dirty="0"/>
          </a:p>
        </p:txBody>
      </p:sp>
      <p:sp>
        <p:nvSpPr>
          <p:cNvPr id="3" name="Szöveg helye 2">
            <a:extLst>
              <a:ext uri="{FF2B5EF4-FFF2-40B4-BE49-F238E27FC236}">
                <a16:creationId xmlns:a16="http://schemas.microsoft.com/office/drawing/2014/main" id="{93D0A5C4-7AB0-402B-9F10-3ACAFBFA228D}"/>
              </a:ext>
            </a:extLst>
          </p:cNvPr>
          <p:cNvSpPr>
            <a:spLocks noGrp="1"/>
          </p:cNvSpPr>
          <p:nvPr>
            <p:ph type="body" idx="1"/>
          </p:nvPr>
        </p:nvSpPr>
        <p:spPr>
          <a:xfrm>
            <a:off x="885030" y="-658706"/>
            <a:ext cx="9470149" cy="2552046"/>
          </a:xfrm>
        </p:spPr>
        <p:txBody>
          <a:bodyPr/>
          <a:lstStyle/>
          <a:p>
            <a:endParaRPr lang="hu-HU" dirty="0"/>
          </a:p>
        </p:txBody>
      </p:sp>
      <p:sp>
        <p:nvSpPr>
          <p:cNvPr id="4" name="Dátum helye 3">
            <a:extLst>
              <a:ext uri="{FF2B5EF4-FFF2-40B4-BE49-F238E27FC236}">
                <a16:creationId xmlns:a16="http://schemas.microsoft.com/office/drawing/2014/main" id="{04E68786-D240-41FD-9901-F68006EB4B2D}"/>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5DE26139-4908-4EB0-9B46-8D0F2B5AF064}"/>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CB67E37A-4806-47EE-BF33-2F82487A28B0}"/>
              </a:ext>
            </a:extLst>
          </p:cNvPr>
          <p:cNvSpPr>
            <a:spLocks noGrp="1"/>
          </p:cNvSpPr>
          <p:nvPr>
            <p:ph type="sldNum" idx="12"/>
          </p:nvPr>
        </p:nvSpPr>
        <p:spPr/>
        <p:txBody>
          <a:bodyPr/>
          <a:lstStyle/>
          <a:p>
            <a:pPr>
              <a:buSzPct val="25000"/>
            </a:pPr>
            <a:fld id="{00000000-1234-1234-1234-123412341234}" type="slidenum">
              <a:rPr lang="de-DE" smtClean="0"/>
              <a:pPr>
                <a:buSzPct val="25000"/>
              </a:pPr>
              <a:t>23</a:t>
            </a:fld>
            <a:endParaRPr lang="de-DE"/>
          </a:p>
        </p:txBody>
      </p:sp>
      <p:sp>
        <p:nvSpPr>
          <p:cNvPr id="9" name="Téglalap: lekerekített 8">
            <a:extLst>
              <a:ext uri="{FF2B5EF4-FFF2-40B4-BE49-F238E27FC236}">
                <a16:creationId xmlns:a16="http://schemas.microsoft.com/office/drawing/2014/main" id="{1A715C88-7247-42FE-832B-F5F764061D1B}"/>
              </a:ext>
            </a:extLst>
          </p:cNvPr>
          <p:cNvSpPr/>
          <p:nvPr/>
        </p:nvSpPr>
        <p:spPr>
          <a:xfrm>
            <a:off x="554792" y="3422566"/>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Under what condition?]</a:t>
            </a:r>
            <a:endParaRPr lang="hu-HU" dirty="0"/>
          </a:p>
        </p:txBody>
      </p:sp>
      <p:sp>
        <p:nvSpPr>
          <p:cNvPr id="10" name="Téglalap: lekerekített 9">
            <a:extLst>
              <a:ext uri="{FF2B5EF4-FFF2-40B4-BE49-F238E27FC236}">
                <a16:creationId xmlns:a16="http://schemas.microsoft.com/office/drawing/2014/main" id="{EF67E460-EA6F-4A75-AD8B-354F7B487CC4}"/>
              </a:ext>
            </a:extLst>
          </p:cNvPr>
          <p:cNvSpPr/>
          <p:nvPr/>
        </p:nvSpPr>
        <p:spPr>
          <a:xfrm>
            <a:off x="2343487" y="3422565"/>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SYSTEM</a:t>
            </a:r>
          </a:p>
          <a:p>
            <a:pPr algn="ctr"/>
            <a:r>
              <a:rPr lang="en-US" dirty="0"/>
              <a:t>&lt;system name&gt;</a:t>
            </a:r>
            <a:endParaRPr lang="hu-HU" dirty="0"/>
          </a:p>
        </p:txBody>
      </p:sp>
      <p:sp>
        <p:nvSpPr>
          <p:cNvPr id="11" name="Téglalap: lekerekített 10">
            <a:extLst>
              <a:ext uri="{FF2B5EF4-FFF2-40B4-BE49-F238E27FC236}">
                <a16:creationId xmlns:a16="http://schemas.microsoft.com/office/drawing/2014/main" id="{83A5F3BA-7081-4DE4-A4AE-7F8BD1BFDAE4}"/>
              </a:ext>
            </a:extLst>
          </p:cNvPr>
          <p:cNvSpPr/>
          <p:nvPr/>
        </p:nvSpPr>
        <p:spPr>
          <a:xfrm>
            <a:off x="4132182" y="2977612"/>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SHOULD</a:t>
            </a:r>
            <a:endParaRPr lang="hu-HU" dirty="0"/>
          </a:p>
        </p:txBody>
      </p:sp>
      <p:sp>
        <p:nvSpPr>
          <p:cNvPr id="12" name="Téglalap: lekerekített 11">
            <a:extLst>
              <a:ext uri="{FF2B5EF4-FFF2-40B4-BE49-F238E27FC236}">
                <a16:creationId xmlns:a16="http://schemas.microsoft.com/office/drawing/2014/main" id="{79CF0EE6-4AE0-4778-A5FA-0525F91B8574}"/>
              </a:ext>
            </a:extLst>
          </p:cNvPr>
          <p:cNvSpPr/>
          <p:nvPr/>
        </p:nvSpPr>
        <p:spPr>
          <a:xfrm>
            <a:off x="5920877" y="2517771"/>
            <a:ext cx="2109534"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&lt;process verb&gt;</a:t>
            </a:r>
            <a:endParaRPr lang="hu-HU" dirty="0"/>
          </a:p>
        </p:txBody>
      </p:sp>
      <p:sp>
        <p:nvSpPr>
          <p:cNvPr id="13" name="Téglalap: lekerekített 12">
            <a:extLst>
              <a:ext uri="{FF2B5EF4-FFF2-40B4-BE49-F238E27FC236}">
                <a16:creationId xmlns:a16="http://schemas.microsoft.com/office/drawing/2014/main" id="{FAEB7A6D-F12B-4B11-81A2-A3AA462F19EB}"/>
              </a:ext>
            </a:extLst>
          </p:cNvPr>
          <p:cNvSpPr/>
          <p:nvPr/>
        </p:nvSpPr>
        <p:spPr>
          <a:xfrm>
            <a:off x="8230896" y="3429000"/>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&lt;object&gt;</a:t>
            </a:r>
            <a:endParaRPr lang="hu-HU" dirty="0"/>
          </a:p>
        </p:txBody>
      </p:sp>
      <p:sp>
        <p:nvSpPr>
          <p:cNvPr id="14" name="Téglalap: lekerekített 13">
            <a:extLst>
              <a:ext uri="{FF2B5EF4-FFF2-40B4-BE49-F238E27FC236}">
                <a16:creationId xmlns:a16="http://schemas.microsoft.com/office/drawing/2014/main" id="{A0DBB386-65B7-4F30-B034-41C10CE0D043}"/>
              </a:ext>
            </a:extLst>
          </p:cNvPr>
          <p:cNvSpPr/>
          <p:nvPr/>
        </p:nvSpPr>
        <p:spPr>
          <a:xfrm>
            <a:off x="10019591" y="3429000"/>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&lt;additional details about the object&gt;</a:t>
            </a:r>
            <a:endParaRPr lang="hu-HU" dirty="0"/>
          </a:p>
        </p:txBody>
      </p:sp>
      <p:sp>
        <p:nvSpPr>
          <p:cNvPr id="15" name="Téglalap: lekerekített 14">
            <a:extLst>
              <a:ext uri="{FF2B5EF4-FFF2-40B4-BE49-F238E27FC236}">
                <a16:creationId xmlns:a16="http://schemas.microsoft.com/office/drawing/2014/main" id="{4C55F6A6-AA06-4A86-83E4-3E0B020DDB1C}"/>
              </a:ext>
            </a:extLst>
          </p:cNvPr>
          <p:cNvSpPr/>
          <p:nvPr/>
        </p:nvSpPr>
        <p:spPr>
          <a:xfrm>
            <a:off x="4132182" y="3888002"/>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a:t>
            </a:r>
            <a:endParaRPr lang="hu-HU" dirty="0"/>
          </a:p>
        </p:txBody>
      </p:sp>
      <p:sp>
        <p:nvSpPr>
          <p:cNvPr id="16" name="Téglalap: lekerekített 15">
            <a:extLst>
              <a:ext uri="{FF2B5EF4-FFF2-40B4-BE49-F238E27FC236}">
                <a16:creationId xmlns:a16="http://schemas.microsoft.com/office/drawing/2014/main" id="{9E0DAB8D-1142-4BEC-BB94-242F7BEDB813}"/>
              </a:ext>
            </a:extLst>
          </p:cNvPr>
          <p:cNvSpPr/>
          <p:nvPr/>
        </p:nvSpPr>
        <p:spPr>
          <a:xfrm>
            <a:off x="4132182" y="4798392"/>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MAY</a:t>
            </a:r>
            <a:endParaRPr lang="hu-HU" dirty="0"/>
          </a:p>
        </p:txBody>
      </p:sp>
      <p:sp>
        <p:nvSpPr>
          <p:cNvPr id="17" name="Téglalap: lekerekített 16">
            <a:extLst>
              <a:ext uri="{FF2B5EF4-FFF2-40B4-BE49-F238E27FC236}">
                <a16:creationId xmlns:a16="http://schemas.microsoft.com/office/drawing/2014/main" id="{7F4E095E-DEDC-48F1-AF03-00AC35A2042C}"/>
              </a:ext>
            </a:extLst>
          </p:cNvPr>
          <p:cNvSpPr/>
          <p:nvPr/>
        </p:nvSpPr>
        <p:spPr>
          <a:xfrm>
            <a:off x="4132182" y="2072818"/>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SHALL</a:t>
            </a:r>
            <a:endParaRPr lang="hu-HU" dirty="0"/>
          </a:p>
        </p:txBody>
      </p:sp>
      <p:sp>
        <p:nvSpPr>
          <p:cNvPr id="18" name="Téglalap: lekerekített 17">
            <a:extLst>
              <a:ext uri="{FF2B5EF4-FFF2-40B4-BE49-F238E27FC236}">
                <a16:creationId xmlns:a16="http://schemas.microsoft.com/office/drawing/2014/main" id="{242FBE29-6EE0-48A2-B909-53162609D5C7}"/>
              </a:ext>
            </a:extLst>
          </p:cNvPr>
          <p:cNvSpPr/>
          <p:nvPr/>
        </p:nvSpPr>
        <p:spPr>
          <a:xfrm>
            <a:off x="5920877" y="3428161"/>
            <a:ext cx="2109534"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Provide &lt;whom?&gt; WITH THE ABILITY TO &lt;process verb&gt;</a:t>
            </a:r>
            <a:endParaRPr lang="hu-HU" dirty="0"/>
          </a:p>
        </p:txBody>
      </p:sp>
      <p:sp>
        <p:nvSpPr>
          <p:cNvPr id="19" name="Téglalap: lekerekített 18">
            <a:extLst>
              <a:ext uri="{FF2B5EF4-FFF2-40B4-BE49-F238E27FC236}">
                <a16:creationId xmlns:a16="http://schemas.microsoft.com/office/drawing/2014/main" id="{7A841A31-3F9B-4071-95CA-DC52E15711FC}"/>
              </a:ext>
            </a:extLst>
          </p:cNvPr>
          <p:cNvSpPr/>
          <p:nvPr/>
        </p:nvSpPr>
        <p:spPr>
          <a:xfrm>
            <a:off x="5920877" y="4338550"/>
            <a:ext cx="2109534"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 ABLE TO &lt;process verb&gt;</a:t>
            </a:r>
            <a:endParaRPr lang="hu-HU" dirty="0"/>
          </a:p>
        </p:txBody>
      </p:sp>
      <p:cxnSp>
        <p:nvCxnSpPr>
          <p:cNvPr id="21" name="Egyenes összekötő 20">
            <a:extLst>
              <a:ext uri="{FF2B5EF4-FFF2-40B4-BE49-F238E27FC236}">
                <a16:creationId xmlns:a16="http://schemas.microsoft.com/office/drawing/2014/main" id="{2A3A79FB-9909-454B-B335-C7C46E937FCA}"/>
              </a:ext>
            </a:extLst>
          </p:cNvPr>
          <p:cNvCxnSpPr>
            <a:stCxn id="9" idx="3"/>
            <a:endCxn id="10" idx="1"/>
          </p:cNvCxnSpPr>
          <p:nvPr/>
        </p:nvCxnSpPr>
        <p:spPr>
          <a:xfrm flipV="1">
            <a:off x="2143002" y="3747418"/>
            <a:ext cx="20048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Egyenes összekötő 22">
            <a:extLst>
              <a:ext uri="{FF2B5EF4-FFF2-40B4-BE49-F238E27FC236}">
                <a16:creationId xmlns:a16="http://schemas.microsoft.com/office/drawing/2014/main" id="{AFC4258A-6B27-468B-ACC8-F02D2D478D14}"/>
              </a:ext>
            </a:extLst>
          </p:cNvPr>
          <p:cNvCxnSpPr>
            <a:stCxn id="10" idx="3"/>
            <a:endCxn id="11" idx="1"/>
          </p:cNvCxnSpPr>
          <p:nvPr/>
        </p:nvCxnSpPr>
        <p:spPr>
          <a:xfrm flipV="1">
            <a:off x="3931697" y="3302465"/>
            <a:ext cx="200485" cy="444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Egyenes összekötő 24">
            <a:extLst>
              <a:ext uri="{FF2B5EF4-FFF2-40B4-BE49-F238E27FC236}">
                <a16:creationId xmlns:a16="http://schemas.microsoft.com/office/drawing/2014/main" id="{E2D7B055-09D1-4493-B1C8-97F28CB6A45F}"/>
              </a:ext>
            </a:extLst>
          </p:cNvPr>
          <p:cNvCxnSpPr>
            <a:stCxn id="10" idx="3"/>
            <a:endCxn id="17" idx="1"/>
          </p:cNvCxnSpPr>
          <p:nvPr/>
        </p:nvCxnSpPr>
        <p:spPr>
          <a:xfrm flipV="1">
            <a:off x="3931697" y="2397671"/>
            <a:ext cx="200485" cy="1349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Egyenes összekötő 26">
            <a:extLst>
              <a:ext uri="{FF2B5EF4-FFF2-40B4-BE49-F238E27FC236}">
                <a16:creationId xmlns:a16="http://schemas.microsoft.com/office/drawing/2014/main" id="{EF9A8EC1-E41F-4915-82E7-241ED702280F}"/>
              </a:ext>
            </a:extLst>
          </p:cNvPr>
          <p:cNvCxnSpPr>
            <a:stCxn id="10" idx="3"/>
            <a:endCxn id="15" idx="1"/>
          </p:cNvCxnSpPr>
          <p:nvPr/>
        </p:nvCxnSpPr>
        <p:spPr>
          <a:xfrm>
            <a:off x="3931697" y="3747418"/>
            <a:ext cx="200485" cy="465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Egyenes összekötő 28">
            <a:extLst>
              <a:ext uri="{FF2B5EF4-FFF2-40B4-BE49-F238E27FC236}">
                <a16:creationId xmlns:a16="http://schemas.microsoft.com/office/drawing/2014/main" id="{9FB8C85F-F2A0-4C8F-AD49-753D5DB245C9}"/>
              </a:ext>
            </a:extLst>
          </p:cNvPr>
          <p:cNvCxnSpPr>
            <a:stCxn id="10" idx="3"/>
            <a:endCxn id="16" idx="1"/>
          </p:cNvCxnSpPr>
          <p:nvPr/>
        </p:nvCxnSpPr>
        <p:spPr>
          <a:xfrm>
            <a:off x="3931697" y="3747418"/>
            <a:ext cx="200485" cy="1375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Egyenes összekötő 30">
            <a:extLst>
              <a:ext uri="{FF2B5EF4-FFF2-40B4-BE49-F238E27FC236}">
                <a16:creationId xmlns:a16="http://schemas.microsoft.com/office/drawing/2014/main" id="{0714D6E0-E72C-45D5-B32D-C96E28570B15}"/>
              </a:ext>
            </a:extLst>
          </p:cNvPr>
          <p:cNvCxnSpPr>
            <a:stCxn id="17" idx="3"/>
          </p:cNvCxnSpPr>
          <p:nvPr/>
        </p:nvCxnSpPr>
        <p:spPr>
          <a:xfrm>
            <a:off x="5720392" y="2397671"/>
            <a:ext cx="90861" cy="1385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Egyenes összekötő 32">
            <a:extLst>
              <a:ext uri="{FF2B5EF4-FFF2-40B4-BE49-F238E27FC236}">
                <a16:creationId xmlns:a16="http://schemas.microsoft.com/office/drawing/2014/main" id="{3BD741E0-08F4-454F-B04A-22A2C54D0BF3}"/>
              </a:ext>
            </a:extLst>
          </p:cNvPr>
          <p:cNvCxnSpPr>
            <a:cxnSpLocks/>
            <a:stCxn id="11" idx="3"/>
          </p:cNvCxnSpPr>
          <p:nvPr/>
        </p:nvCxnSpPr>
        <p:spPr>
          <a:xfrm>
            <a:off x="5720392" y="3302465"/>
            <a:ext cx="90861" cy="451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Egyenes összekötő 34">
            <a:extLst>
              <a:ext uri="{FF2B5EF4-FFF2-40B4-BE49-F238E27FC236}">
                <a16:creationId xmlns:a16="http://schemas.microsoft.com/office/drawing/2014/main" id="{8ED837F3-A491-4F8D-9FE8-DAC8D2C448F6}"/>
              </a:ext>
            </a:extLst>
          </p:cNvPr>
          <p:cNvCxnSpPr>
            <a:stCxn id="15" idx="3"/>
          </p:cNvCxnSpPr>
          <p:nvPr/>
        </p:nvCxnSpPr>
        <p:spPr>
          <a:xfrm flipV="1">
            <a:off x="5720392" y="3781490"/>
            <a:ext cx="72836" cy="431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Egyenes összekötő 36">
            <a:extLst>
              <a:ext uri="{FF2B5EF4-FFF2-40B4-BE49-F238E27FC236}">
                <a16:creationId xmlns:a16="http://schemas.microsoft.com/office/drawing/2014/main" id="{7B4E8F65-C019-4434-8C8A-3E713E2B7280}"/>
              </a:ext>
            </a:extLst>
          </p:cNvPr>
          <p:cNvCxnSpPr>
            <a:stCxn id="16" idx="3"/>
          </p:cNvCxnSpPr>
          <p:nvPr/>
        </p:nvCxnSpPr>
        <p:spPr>
          <a:xfrm flipV="1">
            <a:off x="5720392" y="3782922"/>
            <a:ext cx="90861" cy="1340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Egyenes összekötő 38">
            <a:extLst>
              <a:ext uri="{FF2B5EF4-FFF2-40B4-BE49-F238E27FC236}">
                <a16:creationId xmlns:a16="http://schemas.microsoft.com/office/drawing/2014/main" id="{0DBAAC14-6626-4057-81B6-A7EA38544F93}"/>
              </a:ext>
            </a:extLst>
          </p:cNvPr>
          <p:cNvCxnSpPr>
            <a:endCxn id="12" idx="1"/>
          </p:cNvCxnSpPr>
          <p:nvPr/>
        </p:nvCxnSpPr>
        <p:spPr>
          <a:xfrm flipV="1">
            <a:off x="5811253" y="2842624"/>
            <a:ext cx="109624" cy="904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Egyenes összekötő 40">
            <a:extLst>
              <a:ext uri="{FF2B5EF4-FFF2-40B4-BE49-F238E27FC236}">
                <a16:creationId xmlns:a16="http://schemas.microsoft.com/office/drawing/2014/main" id="{42BD0B77-D8F6-455D-9F0E-759392D46BDF}"/>
              </a:ext>
            </a:extLst>
          </p:cNvPr>
          <p:cNvCxnSpPr>
            <a:endCxn id="18" idx="1"/>
          </p:cNvCxnSpPr>
          <p:nvPr/>
        </p:nvCxnSpPr>
        <p:spPr>
          <a:xfrm flipV="1">
            <a:off x="5774466" y="3753014"/>
            <a:ext cx="146411" cy="2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Egyenes összekötő 42">
            <a:extLst>
              <a:ext uri="{FF2B5EF4-FFF2-40B4-BE49-F238E27FC236}">
                <a16:creationId xmlns:a16="http://schemas.microsoft.com/office/drawing/2014/main" id="{75F1BA84-57D2-46F2-8B9E-A5AABAA064CF}"/>
              </a:ext>
            </a:extLst>
          </p:cNvPr>
          <p:cNvCxnSpPr>
            <a:endCxn id="19" idx="1"/>
          </p:cNvCxnSpPr>
          <p:nvPr/>
        </p:nvCxnSpPr>
        <p:spPr>
          <a:xfrm>
            <a:off x="5811253" y="3780808"/>
            <a:ext cx="109624" cy="882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Egyenes összekötő 44">
            <a:extLst>
              <a:ext uri="{FF2B5EF4-FFF2-40B4-BE49-F238E27FC236}">
                <a16:creationId xmlns:a16="http://schemas.microsoft.com/office/drawing/2014/main" id="{1C3E9C64-C47B-4EA7-AE3D-55CC7654E41F}"/>
              </a:ext>
            </a:extLst>
          </p:cNvPr>
          <p:cNvCxnSpPr>
            <a:stCxn id="12" idx="3"/>
            <a:endCxn id="13" idx="1"/>
          </p:cNvCxnSpPr>
          <p:nvPr/>
        </p:nvCxnSpPr>
        <p:spPr>
          <a:xfrm>
            <a:off x="8030411" y="2842624"/>
            <a:ext cx="200485" cy="911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Egyenes összekötő 46">
            <a:extLst>
              <a:ext uri="{FF2B5EF4-FFF2-40B4-BE49-F238E27FC236}">
                <a16:creationId xmlns:a16="http://schemas.microsoft.com/office/drawing/2014/main" id="{98443B36-B6A8-4275-893E-AAD8099E9332}"/>
              </a:ext>
            </a:extLst>
          </p:cNvPr>
          <p:cNvCxnSpPr>
            <a:stCxn id="18" idx="3"/>
            <a:endCxn id="13" idx="1"/>
          </p:cNvCxnSpPr>
          <p:nvPr/>
        </p:nvCxnSpPr>
        <p:spPr>
          <a:xfrm>
            <a:off x="8030411" y="3753014"/>
            <a:ext cx="200485" cy="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Egyenes összekötő 48">
            <a:extLst>
              <a:ext uri="{FF2B5EF4-FFF2-40B4-BE49-F238E27FC236}">
                <a16:creationId xmlns:a16="http://schemas.microsoft.com/office/drawing/2014/main" id="{AB4CE190-8812-420E-BAC2-621AE3AE79C8}"/>
              </a:ext>
            </a:extLst>
          </p:cNvPr>
          <p:cNvCxnSpPr>
            <a:stCxn id="19" idx="3"/>
            <a:endCxn id="13" idx="1"/>
          </p:cNvCxnSpPr>
          <p:nvPr/>
        </p:nvCxnSpPr>
        <p:spPr>
          <a:xfrm flipV="1">
            <a:off x="8030411" y="3753853"/>
            <a:ext cx="200485" cy="909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Egyenes összekötő 50">
            <a:extLst>
              <a:ext uri="{FF2B5EF4-FFF2-40B4-BE49-F238E27FC236}">
                <a16:creationId xmlns:a16="http://schemas.microsoft.com/office/drawing/2014/main" id="{20158C2F-B998-4B3F-84E4-6B01484CFD43}"/>
              </a:ext>
            </a:extLst>
          </p:cNvPr>
          <p:cNvCxnSpPr>
            <a:stCxn id="13" idx="3"/>
            <a:endCxn id="14" idx="1"/>
          </p:cNvCxnSpPr>
          <p:nvPr/>
        </p:nvCxnSpPr>
        <p:spPr>
          <a:xfrm>
            <a:off x="9819106" y="3753853"/>
            <a:ext cx="20048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1358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37476BF-1108-4F06-B671-5EA745175019}"/>
              </a:ext>
            </a:extLst>
          </p:cNvPr>
          <p:cNvSpPr>
            <a:spLocks noGrp="1"/>
          </p:cNvSpPr>
          <p:nvPr>
            <p:ph type="title"/>
          </p:nvPr>
        </p:nvSpPr>
        <p:spPr/>
        <p:txBody>
          <a:bodyPr/>
          <a:lstStyle/>
          <a:p>
            <a:r>
              <a:rPr lang="en-US" dirty="0"/>
              <a:t>Requirements Template</a:t>
            </a:r>
            <a:endParaRPr lang="hu-HU" dirty="0"/>
          </a:p>
        </p:txBody>
      </p:sp>
      <p:sp>
        <p:nvSpPr>
          <p:cNvPr id="3" name="Szöveg helye 2">
            <a:extLst>
              <a:ext uri="{FF2B5EF4-FFF2-40B4-BE49-F238E27FC236}">
                <a16:creationId xmlns:a16="http://schemas.microsoft.com/office/drawing/2014/main" id="{93D0A5C4-7AB0-402B-9F10-3ACAFBFA228D}"/>
              </a:ext>
            </a:extLst>
          </p:cNvPr>
          <p:cNvSpPr>
            <a:spLocks noGrp="1"/>
          </p:cNvSpPr>
          <p:nvPr>
            <p:ph type="body" idx="1"/>
          </p:nvPr>
        </p:nvSpPr>
        <p:spPr>
          <a:xfrm>
            <a:off x="885030" y="-658706"/>
            <a:ext cx="9470149" cy="2552046"/>
          </a:xfrm>
        </p:spPr>
        <p:txBody>
          <a:bodyPr/>
          <a:lstStyle/>
          <a:p>
            <a:endParaRPr lang="hu-HU" dirty="0"/>
          </a:p>
        </p:txBody>
      </p:sp>
      <p:sp>
        <p:nvSpPr>
          <p:cNvPr id="4" name="Dátum helye 3">
            <a:extLst>
              <a:ext uri="{FF2B5EF4-FFF2-40B4-BE49-F238E27FC236}">
                <a16:creationId xmlns:a16="http://schemas.microsoft.com/office/drawing/2014/main" id="{04E68786-D240-41FD-9901-F68006EB4B2D}"/>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5DE26139-4908-4EB0-9B46-8D0F2B5AF064}"/>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CB67E37A-4806-47EE-BF33-2F82487A28B0}"/>
              </a:ext>
            </a:extLst>
          </p:cNvPr>
          <p:cNvSpPr>
            <a:spLocks noGrp="1"/>
          </p:cNvSpPr>
          <p:nvPr>
            <p:ph type="sldNum" idx="12"/>
          </p:nvPr>
        </p:nvSpPr>
        <p:spPr/>
        <p:txBody>
          <a:bodyPr/>
          <a:lstStyle/>
          <a:p>
            <a:pPr>
              <a:buSzPct val="25000"/>
            </a:pPr>
            <a:fld id="{00000000-1234-1234-1234-123412341234}" type="slidenum">
              <a:rPr lang="de-DE" smtClean="0"/>
              <a:pPr>
                <a:buSzPct val="25000"/>
              </a:pPr>
              <a:t>24</a:t>
            </a:fld>
            <a:endParaRPr lang="de-DE"/>
          </a:p>
        </p:txBody>
      </p:sp>
      <p:grpSp>
        <p:nvGrpSpPr>
          <p:cNvPr id="7" name="Csoportba foglalás 6">
            <a:extLst>
              <a:ext uri="{FF2B5EF4-FFF2-40B4-BE49-F238E27FC236}">
                <a16:creationId xmlns:a16="http://schemas.microsoft.com/office/drawing/2014/main" id="{7B7E0C1E-AB4F-4A5E-9080-953A878195DD}"/>
              </a:ext>
            </a:extLst>
          </p:cNvPr>
          <p:cNvGrpSpPr/>
          <p:nvPr/>
        </p:nvGrpSpPr>
        <p:grpSpPr>
          <a:xfrm>
            <a:off x="3898232" y="1579523"/>
            <a:ext cx="7974264" cy="2366835"/>
            <a:chOff x="554792" y="2072818"/>
            <a:chExt cx="11053009" cy="3375279"/>
          </a:xfrm>
        </p:grpSpPr>
        <p:sp>
          <p:nvSpPr>
            <p:cNvPr id="9" name="Téglalap: lekerekített 8">
              <a:extLst>
                <a:ext uri="{FF2B5EF4-FFF2-40B4-BE49-F238E27FC236}">
                  <a16:creationId xmlns:a16="http://schemas.microsoft.com/office/drawing/2014/main" id="{1A715C88-7247-42FE-832B-F5F764061D1B}"/>
                </a:ext>
              </a:extLst>
            </p:cNvPr>
            <p:cNvSpPr/>
            <p:nvPr/>
          </p:nvSpPr>
          <p:spPr>
            <a:xfrm>
              <a:off x="554792" y="3422566"/>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[When? Under what condition?]</a:t>
              </a:r>
              <a:endParaRPr lang="hu-HU" sz="1100" dirty="0"/>
            </a:p>
          </p:txBody>
        </p:sp>
        <p:sp>
          <p:nvSpPr>
            <p:cNvPr id="10" name="Téglalap: lekerekített 9">
              <a:extLst>
                <a:ext uri="{FF2B5EF4-FFF2-40B4-BE49-F238E27FC236}">
                  <a16:creationId xmlns:a16="http://schemas.microsoft.com/office/drawing/2014/main" id="{EF67E460-EA6F-4A75-AD8B-354F7B487CC4}"/>
                </a:ext>
              </a:extLst>
            </p:cNvPr>
            <p:cNvSpPr/>
            <p:nvPr/>
          </p:nvSpPr>
          <p:spPr>
            <a:xfrm>
              <a:off x="2343487" y="3422565"/>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THE SYSTEM</a:t>
              </a:r>
            </a:p>
            <a:p>
              <a:pPr algn="ctr"/>
              <a:r>
                <a:rPr lang="en-US" sz="1100" dirty="0"/>
                <a:t>&lt;system name&gt;</a:t>
              </a:r>
              <a:endParaRPr lang="hu-HU" sz="1100" dirty="0"/>
            </a:p>
          </p:txBody>
        </p:sp>
        <p:sp>
          <p:nvSpPr>
            <p:cNvPr id="11" name="Téglalap: lekerekített 10">
              <a:extLst>
                <a:ext uri="{FF2B5EF4-FFF2-40B4-BE49-F238E27FC236}">
                  <a16:creationId xmlns:a16="http://schemas.microsoft.com/office/drawing/2014/main" id="{83A5F3BA-7081-4DE4-A4AE-7F8BD1BFDAE4}"/>
                </a:ext>
              </a:extLst>
            </p:cNvPr>
            <p:cNvSpPr/>
            <p:nvPr/>
          </p:nvSpPr>
          <p:spPr>
            <a:xfrm>
              <a:off x="4132182" y="2977612"/>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SHOULD</a:t>
              </a:r>
              <a:endParaRPr lang="hu-HU" sz="1100" dirty="0"/>
            </a:p>
          </p:txBody>
        </p:sp>
        <p:sp>
          <p:nvSpPr>
            <p:cNvPr id="12" name="Téglalap: lekerekített 11">
              <a:extLst>
                <a:ext uri="{FF2B5EF4-FFF2-40B4-BE49-F238E27FC236}">
                  <a16:creationId xmlns:a16="http://schemas.microsoft.com/office/drawing/2014/main" id="{79CF0EE6-4AE0-4778-A5FA-0525F91B8574}"/>
                </a:ext>
              </a:extLst>
            </p:cNvPr>
            <p:cNvSpPr/>
            <p:nvPr/>
          </p:nvSpPr>
          <p:spPr>
            <a:xfrm>
              <a:off x="5920877" y="2517771"/>
              <a:ext cx="2109534"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&lt;process verb&gt;</a:t>
              </a:r>
              <a:endParaRPr lang="hu-HU" sz="1100" dirty="0"/>
            </a:p>
          </p:txBody>
        </p:sp>
        <p:sp>
          <p:nvSpPr>
            <p:cNvPr id="13" name="Téglalap: lekerekített 12">
              <a:extLst>
                <a:ext uri="{FF2B5EF4-FFF2-40B4-BE49-F238E27FC236}">
                  <a16:creationId xmlns:a16="http://schemas.microsoft.com/office/drawing/2014/main" id="{FAEB7A6D-F12B-4B11-81A2-A3AA462F19EB}"/>
                </a:ext>
              </a:extLst>
            </p:cNvPr>
            <p:cNvSpPr/>
            <p:nvPr/>
          </p:nvSpPr>
          <p:spPr>
            <a:xfrm>
              <a:off x="8230896" y="3429000"/>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&lt;object&gt;</a:t>
              </a:r>
              <a:endParaRPr lang="hu-HU" sz="1100" dirty="0"/>
            </a:p>
          </p:txBody>
        </p:sp>
        <p:sp>
          <p:nvSpPr>
            <p:cNvPr id="14" name="Téglalap: lekerekített 13">
              <a:extLst>
                <a:ext uri="{FF2B5EF4-FFF2-40B4-BE49-F238E27FC236}">
                  <a16:creationId xmlns:a16="http://schemas.microsoft.com/office/drawing/2014/main" id="{A0DBB386-65B7-4F30-B034-41C10CE0D043}"/>
                </a:ext>
              </a:extLst>
            </p:cNvPr>
            <p:cNvSpPr/>
            <p:nvPr/>
          </p:nvSpPr>
          <p:spPr>
            <a:xfrm>
              <a:off x="10019591" y="3429000"/>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&lt;additional details about the object&gt;</a:t>
              </a:r>
              <a:endParaRPr lang="hu-HU" sz="1100" dirty="0"/>
            </a:p>
          </p:txBody>
        </p:sp>
        <p:sp>
          <p:nvSpPr>
            <p:cNvPr id="15" name="Téglalap: lekerekített 14">
              <a:extLst>
                <a:ext uri="{FF2B5EF4-FFF2-40B4-BE49-F238E27FC236}">
                  <a16:creationId xmlns:a16="http://schemas.microsoft.com/office/drawing/2014/main" id="{4C55F6A6-AA06-4A86-83E4-3E0B020DDB1C}"/>
                </a:ext>
              </a:extLst>
            </p:cNvPr>
            <p:cNvSpPr/>
            <p:nvPr/>
          </p:nvSpPr>
          <p:spPr>
            <a:xfrm>
              <a:off x="4132182" y="3888002"/>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WILL</a:t>
              </a:r>
              <a:endParaRPr lang="hu-HU" sz="1100" dirty="0"/>
            </a:p>
          </p:txBody>
        </p:sp>
        <p:sp>
          <p:nvSpPr>
            <p:cNvPr id="16" name="Téglalap: lekerekített 15">
              <a:extLst>
                <a:ext uri="{FF2B5EF4-FFF2-40B4-BE49-F238E27FC236}">
                  <a16:creationId xmlns:a16="http://schemas.microsoft.com/office/drawing/2014/main" id="{9E0DAB8D-1142-4BEC-BB94-242F7BEDB813}"/>
                </a:ext>
              </a:extLst>
            </p:cNvPr>
            <p:cNvSpPr/>
            <p:nvPr/>
          </p:nvSpPr>
          <p:spPr>
            <a:xfrm>
              <a:off x="4132182" y="4798392"/>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MAY</a:t>
              </a:r>
              <a:endParaRPr lang="hu-HU" sz="1100" dirty="0"/>
            </a:p>
          </p:txBody>
        </p:sp>
        <p:sp>
          <p:nvSpPr>
            <p:cNvPr id="17" name="Téglalap: lekerekített 16">
              <a:extLst>
                <a:ext uri="{FF2B5EF4-FFF2-40B4-BE49-F238E27FC236}">
                  <a16:creationId xmlns:a16="http://schemas.microsoft.com/office/drawing/2014/main" id="{7F4E095E-DEDC-48F1-AF03-00AC35A2042C}"/>
                </a:ext>
              </a:extLst>
            </p:cNvPr>
            <p:cNvSpPr/>
            <p:nvPr/>
          </p:nvSpPr>
          <p:spPr>
            <a:xfrm>
              <a:off x="4132182" y="2072818"/>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SHALL</a:t>
              </a:r>
              <a:endParaRPr lang="hu-HU" sz="1100" dirty="0"/>
            </a:p>
          </p:txBody>
        </p:sp>
        <p:sp>
          <p:nvSpPr>
            <p:cNvPr id="18" name="Téglalap: lekerekített 17">
              <a:extLst>
                <a:ext uri="{FF2B5EF4-FFF2-40B4-BE49-F238E27FC236}">
                  <a16:creationId xmlns:a16="http://schemas.microsoft.com/office/drawing/2014/main" id="{242FBE29-6EE0-48A2-B909-53162609D5C7}"/>
                </a:ext>
              </a:extLst>
            </p:cNvPr>
            <p:cNvSpPr/>
            <p:nvPr/>
          </p:nvSpPr>
          <p:spPr>
            <a:xfrm>
              <a:off x="5920877" y="3428161"/>
              <a:ext cx="2109534"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Provide &lt;whom?&gt; WITH THE ABILITY TO &lt;process verb&gt;</a:t>
              </a:r>
              <a:endParaRPr lang="hu-HU" sz="1100" dirty="0"/>
            </a:p>
          </p:txBody>
        </p:sp>
        <p:sp>
          <p:nvSpPr>
            <p:cNvPr id="19" name="Téglalap: lekerekített 18">
              <a:extLst>
                <a:ext uri="{FF2B5EF4-FFF2-40B4-BE49-F238E27FC236}">
                  <a16:creationId xmlns:a16="http://schemas.microsoft.com/office/drawing/2014/main" id="{7A841A31-3F9B-4071-95CA-DC52E15711FC}"/>
                </a:ext>
              </a:extLst>
            </p:cNvPr>
            <p:cNvSpPr/>
            <p:nvPr/>
          </p:nvSpPr>
          <p:spPr>
            <a:xfrm>
              <a:off x="5920877" y="4338550"/>
              <a:ext cx="2109534"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BE ABLE TO &lt;process verb&gt;</a:t>
              </a:r>
              <a:endParaRPr lang="hu-HU" sz="1100" dirty="0"/>
            </a:p>
          </p:txBody>
        </p:sp>
        <p:cxnSp>
          <p:nvCxnSpPr>
            <p:cNvPr id="21" name="Egyenes összekötő 20">
              <a:extLst>
                <a:ext uri="{FF2B5EF4-FFF2-40B4-BE49-F238E27FC236}">
                  <a16:creationId xmlns:a16="http://schemas.microsoft.com/office/drawing/2014/main" id="{2A3A79FB-9909-454B-B335-C7C46E937FCA}"/>
                </a:ext>
              </a:extLst>
            </p:cNvPr>
            <p:cNvCxnSpPr>
              <a:stCxn id="9" idx="3"/>
              <a:endCxn id="10" idx="1"/>
            </p:cNvCxnSpPr>
            <p:nvPr/>
          </p:nvCxnSpPr>
          <p:spPr>
            <a:xfrm flipV="1">
              <a:off x="2143002" y="3747418"/>
              <a:ext cx="20048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Egyenes összekötő 22">
              <a:extLst>
                <a:ext uri="{FF2B5EF4-FFF2-40B4-BE49-F238E27FC236}">
                  <a16:creationId xmlns:a16="http://schemas.microsoft.com/office/drawing/2014/main" id="{AFC4258A-6B27-468B-ACC8-F02D2D478D14}"/>
                </a:ext>
              </a:extLst>
            </p:cNvPr>
            <p:cNvCxnSpPr>
              <a:stCxn id="10" idx="3"/>
              <a:endCxn id="11" idx="1"/>
            </p:cNvCxnSpPr>
            <p:nvPr/>
          </p:nvCxnSpPr>
          <p:spPr>
            <a:xfrm flipV="1">
              <a:off x="3931697" y="3302465"/>
              <a:ext cx="200485" cy="444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Egyenes összekötő 24">
              <a:extLst>
                <a:ext uri="{FF2B5EF4-FFF2-40B4-BE49-F238E27FC236}">
                  <a16:creationId xmlns:a16="http://schemas.microsoft.com/office/drawing/2014/main" id="{E2D7B055-09D1-4493-B1C8-97F28CB6A45F}"/>
                </a:ext>
              </a:extLst>
            </p:cNvPr>
            <p:cNvCxnSpPr>
              <a:stCxn id="10" idx="3"/>
              <a:endCxn id="17" idx="1"/>
            </p:cNvCxnSpPr>
            <p:nvPr/>
          </p:nvCxnSpPr>
          <p:spPr>
            <a:xfrm flipV="1">
              <a:off x="3931697" y="2397671"/>
              <a:ext cx="200485" cy="1349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Egyenes összekötő 26">
              <a:extLst>
                <a:ext uri="{FF2B5EF4-FFF2-40B4-BE49-F238E27FC236}">
                  <a16:creationId xmlns:a16="http://schemas.microsoft.com/office/drawing/2014/main" id="{EF9A8EC1-E41F-4915-82E7-241ED702280F}"/>
                </a:ext>
              </a:extLst>
            </p:cNvPr>
            <p:cNvCxnSpPr>
              <a:stCxn id="10" idx="3"/>
              <a:endCxn id="15" idx="1"/>
            </p:cNvCxnSpPr>
            <p:nvPr/>
          </p:nvCxnSpPr>
          <p:spPr>
            <a:xfrm>
              <a:off x="3931697" y="3747418"/>
              <a:ext cx="200485" cy="465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Egyenes összekötő 28">
              <a:extLst>
                <a:ext uri="{FF2B5EF4-FFF2-40B4-BE49-F238E27FC236}">
                  <a16:creationId xmlns:a16="http://schemas.microsoft.com/office/drawing/2014/main" id="{9FB8C85F-F2A0-4C8F-AD49-753D5DB245C9}"/>
                </a:ext>
              </a:extLst>
            </p:cNvPr>
            <p:cNvCxnSpPr>
              <a:stCxn id="10" idx="3"/>
              <a:endCxn id="16" idx="1"/>
            </p:cNvCxnSpPr>
            <p:nvPr/>
          </p:nvCxnSpPr>
          <p:spPr>
            <a:xfrm>
              <a:off x="3931697" y="3747418"/>
              <a:ext cx="200485" cy="1375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Egyenes összekötő 30">
              <a:extLst>
                <a:ext uri="{FF2B5EF4-FFF2-40B4-BE49-F238E27FC236}">
                  <a16:creationId xmlns:a16="http://schemas.microsoft.com/office/drawing/2014/main" id="{0714D6E0-E72C-45D5-B32D-C96E28570B15}"/>
                </a:ext>
              </a:extLst>
            </p:cNvPr>
            <p:cNvCxnSpPr>
              <a:stCxn id="17" idx="3"/>
            </p:cNvCxnSpPr>
            <p:nvPr/>
          </p:nvCxnSpPr>
          <p:spPr>
            <a:xfrm>
              <a:off x="5720392" y="2397671"/>
              <a:ext cx="90861" cy="1385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Egyenes összekötő 32">
              <a:extLst>
                <a:ext uri="{FF2B5EF4-FFF2-40B4-BE49-F238E27FC236}">
                  <a16:creationId xmlns:a16="http://schemas.microsoft.com/office/drawing/2014/main" id="{3BD741E0-08F4-454F-B04A-22A2C54D0BF3}"/>
                </a:ext>
              </a:extLst>
            </p:cNvPr>
            <p:cNvCxnSpPr>
              <a:cxnSpLocks/>
              <a:stCxn id="11" idx="3"/>
            </p:cNvCxnSpPr>
            <p:nvPr/>
          </p:nvCxnSpPr>
          <p:spPr>
            <a:xfrm>
              <a:off x="5720392" y="3302465"/>
              <a:ext cx="90861" cy="451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Egyenes összekötő 34">
              <a:extLst>
                <a:ext uri="{FF2B5EF4-FFF2-40B4-BE49-F238E27FC236}">
                  <a16:creationId xmlns:a16="http://schemas.microsoft.com/office/drawing/2014/main" id="{8ED837F3-A491-4F8D-9FE8-DAC8D2C448F6}"/>
                </a:ext>
              </a:extLst>
            </p:cNvPr>
            <p:cNvCxnSpPr>
              <a:stCxn id="15" idx="3"/>
            </p:cNvCxnSpPr>
            <p:nvPr/>
          </p:nvCxnSpPr>
          <p:spPr>
            <a:xfrm flipV="1">
              <a:off x="5720392" y="3781490"/>
              <a:ext cx="72836" cy="431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Egyenes összekötő 36">
              <a:extLst>
                <a:ext uri="{FF2B5EF4-FFF2-40B4-BE49-F238E27FC236}">
                  <a16:creationId xmlns:a16="http://schemas.microsoft.com/office/drawing/2014/main" id="{7B4E8F65-C019-4434-8C8A-3E713E2B7280}"/>
                </a:ext>
              </a:extLst>
            </p:cNvPr>
            <p:cNvCxnSpPr>
              <a:stCxn id="16" idx="3"/>
            </p:cNvCxnSpPr>
            <p:nvPr/>
          </p:nvCxnSpPr>
          <p:spPr>
            <a:xfrm flipV="1">
              <a:off x="5720392" y="3782922"/>
              <a:ext cx="90861" cy="1340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Egyenes összekötő 38">
              <a:extLst>
                <a:ext uri="{FF2B5EF4-FFF2-40B4-BE49-F238E27FC236}">
                  <a16:creationId xmlns:a16="http://schemas.microsoft.com/office/drawing/2014/main" id="{0DBAAC14-6626-4057-81B6-A7EA38544F93}"/>
                </a:ext>
              </a:extLst>
            </p:cNvPr>
            <p:cNvCxnSpPr>
              <a:endCxn id="12" idx="1"/>
            </p:cNvCxnSpPr>
            <p:nvPr/>
          </p:nvCxnSpPr>
          <p:spPr>
            <a:xfrm flipV="1">
              <a:off x="5811253" y="2842624"/>
              <a:ext cx="109624" cy="904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Egyenes összekötő 40">
              <a:extLst>
                <a:ext uri="{FF2B5EF4-FFF2-40B4-BE49-F238E27FC236}">
                  <a16:creationId xmlns:a16="http://schemas.microsoft.com/office/drawing/2014/main" id="{42BD0B77-D8F6-455D-9F0E-759392D46BDF}"/>
                </a:ext>
              </a:extLst>
            </p:cNvPr>
            <p:cNvCxnSpPr>
              <a:endCxn id="18" idx="1"/>
            </p:cNvCxnSpPr>
            <p:nvPr/>
          </p:nvCxnSpPr>
          <p:spPr>
            <a:xfrm flipV="1">
              <a:off x="5774466" y="3753014"/>
              <a:ext cx="146411" cy="2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Egyenes összekötő 42">
              <a:extLst>
                <a:ext uri="{FF2B5EF4-FFF2-40B4-BE49-F238E27FC236}">
                  <a16:creationId xmlns:a16="http://schemas.microsoft.com/office/drawing/2014/main" id="{75F1BA84-57D2-46F2-8B9E-A5AABAA064CF}"/>
                </a:ext>
              </a:extLst>
            </p:cNvPr>
            <p:cNvCxnSpPr>
              <a:endCxn id="19" idx="1"/>
            </p:cNvCxnSpPr>
            <p:nvPr/>
          </p:nvCxnSpPr>
          <p:spPr>
            <a:xfrm>
              <a:off x="5811253" y="3780808"/>
              <a:ext cx="109624" cy="882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Egyenes összekötő 44">
              <a:extLst>
                <a:ext uri="{FF2B5EF4-FFF2-40B4-BE49-F238E27FC236}">
                  <a16:creationId xmlns:a16="http://schemas.microsoft.com/office/drawing/2014/main" id="{1C3E9C64-C47B-4EA7-AE3D-55CC7654E41F}"/>
                </a:ext>
              </a:extLst>
            </p:cNvPr>
            <p:cNvCxnSpPr>
              <a:stCxn id="12" idx="3"/>
              <a:endCxn id="13" idx="1"/>
            </p:cNvCxnSpPr>
            <p:nvPr/>
          </p:nvCxnSpPr>
          <p:spPr>
            <a:xfrm>
              <a:off x="8030411" y="2842624"/>
              <a:ext cx="200485" cy="911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Egyenes összekötő 46">
              <a:extLst>
                <a:ext uri="{FF2B5EF4-FFF2-40B4-BE49-F238E27FC236}">
                  <a16:creationId xmlns:a16="http://schemas.microsoft.com/office/drawing/2014/main" id="{98443B36-B6A8-4275-893E-AAD8099E9332}"/>
                </a:ext>
              </a:extLst>
            </p:cNvPr>
            <p:cNvCxnSpPr>
              <a:stCxn id="18" idx="3"/>
              <a:endCxn id="13" idx="1"/>
            </p:cNvCxnSpPr>
            <p:nvPr/>
          </p:nvCxnSpPr>
          <p:spPr>
            <a:xfrm>
              <a:off x="8030411" y="3753014"/>
              <a:ext cx="200485" cy="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Egyenes összekötő 48">
              <a:extLst>
                <a:ext uri="{FF2B5EF4-FFF2-40B4-BE49-F238E27FC236}">
                  <a16:creationId xmlns:a16="http://schemas.microsoft.com/office/drawing/2014/main" id="{AB4CE190-8812-420E-BAC2-621AE3AE79C8}"/>
                </a:ext>
              </a:extLst>
            </p:cNvPr>
            <p:cNvCxnSpPr>
              <a:stCxn id="19" idx="3"/>
              <a:endCxn id="13" idx="1"/>
            </p:cNvCxnSpPr>
            <p:nvPr/>
          </p:nvCxnSpPr>
          <p:spPr>
            <a:xfrm flipV="1">
              <a:off x="8030411" y="3753853"/>
              <a:ext cx="200485" cy="909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Egyenes összekötő 50">
              <a:extLst>
                <a:ext uri="{FF2B5EF4-FFF2-40B4-BE49-F238E27FC236}">
                  <a16:creationId xmlns:a16="http://schemas.microsoft.com/office/drawing/2014/main" id="{20158C2F-B998-4B3F-84E4-6B01484CFD43}"/>
                </a:ext>
              </a:extLst>
            </p:cNvPr>
            <p:cNvCxnSpPr>
              <a:stCxn id="13" idx="3"/>
              <a:endCxn id="14" idx="1"/>
            </p:cNvCxnSpPr>
            <p:nvPr/>
          </p:nvCxnSpPr>
          <p:spPr>
            <a:xfrm>
              <a:off x="9819106" y="3753853"/>
              <a:ext cx="20048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8" name="Szövegdoboz 7">
            <a:extLst>
              <a:ext uri="{FF2B5EF4-FFF2-40B4-BE49-F238E27FC236}">
                <a16:creationId xmlns:a16="http://schemas.microsoft.com/office/drawing/2014/main" id="{FA53D4FE-92D7-4F8A-9767-ECD33697CAA9}"/>
              </a:ext>
            </a:extLst>
          </p:cNvPr>
          <p:cNvSpPr txBox="1"/>
          <p:nvPr/>
        </p:nvSpPr>
        <p:spPr>
          <a:xfrm>
            <a:off x="493294" y="2347126"/>
            <a:ext cx="2844799" cy="1477328"/>
          </a:xfrm>
          <a:prstGeom prst="rect">
            <a:avLst/>
          </a:prstGeom>
          <a:noFill/>
        </p:spPr>
        <p:txBody>
          <a:bodyPr wrap="square" rtlCol="0">
            <a:spAutoFit/>
          </a:bodyPr>
          <a:lstStyle/>
          <a:p>
            <a:r>
              <a:rPr lang="en-US" sz="1800" b="1" dirty="0"/>
              <a:t>Process verb examples:</a:t>
            </a:r>
          </a:p>
          <a:p>
            <a:pPr marL="285750" indent="-285750">
              <a:buFontTx/>
              <a:buChar char="-"/>
            </a:pPr>
            <a:r>
              <a:rPr lang="en-US" sz="1800" dirty="0"/>
              <a:t>Print </a:t>
            </a:r>
          </a:p>
          <a:p>
            <a:pPr marL="285750" indent="-285750">
              <a:buFontTx/>
              <a:buChar char="-"/>
            </a:pPr>
            <a:r>
              <a:rPr lang="en-US" sz="1800" dirty="0"/>
              <a:t>Save</a:t>
            </a:r>
          </a:p>
          <a:p>
            <a:pPr marL="285750" indent="-285750">
              <a:buFontTx/>
              <a:buChar char="-"/>
            </a:pPr>
            <a:r>
              <a:rPr lang="en-US" sz="1800" dirty="0"/>
              <a:t>Calculate</a:t>
            </a:r>
          </a:p>
          <a:p>
            <a:pPr marL="285750" indent="-285750">
              <a:buFontTx/>
              <a:buChar char="-"/>
            </a:pPr>
            <a:r>
              <a:rPr lang="en-US" sz="1800" dirty="0"/>
              <a:t>Transmit</a:t>
            </a:r>
            <a:endParaRPr lang="hu-HU" sz="1800" dirty="0"/>
          </a:p>
        </p:txBody>
      </p:sp>
      <p:sp>
        <p:nvSpPr>
          <p:cNvPr id="20" name="Szövegdoboz 19">
            <a:extLst>
              <a:ext uri="{FF2B5EF4-FFF2-40B4-BE49-F238E27FC236}">
                <a16:creationId xmlns:a16="http://schemas.microsoft.com/office/drawing/2014/main" id="{9E4622DD-2814-45F1-9A93-8122F9EB130C}"/>
              </a:ext>
            </a:extLst>
          </p:cNvPr>
          <p:cNvSpPr txBox="1"/>
          <p:nvPr/>
        </p:nvSpPr>
        <p:spPr>
          <a:xfrm>
            <a:off x="1012701" y="4874213"/>
            <a:ext cx="10166597" cy="923330"/>
          </a:xfrm>
          <a:prstGeom prst="rect">
            <a:avLst/>
          </a:prstGeom>
          <a:noFill/>
        </p:spPr>
        <p:txBody>
          <a:bodyPr wrap="square" rtlCol="0">
            <a:spAutoFit/>
          </a:bodyPr>
          <a:lstStyle/>
          <a:p>
            <a:r>
              <a:rPr lang="en-US" sz="1800" b="1" dirty="0"/>
              <a:t>Requirement example</a:t>
            </a:r>
            <a:r>
              <a:rPr lang="en-US" sz="1800" dirty="0"/>
              <a:t>:</a:t>
            </a:r>
          </a:p>
          <a:p>
            <a:r>
              <a:rPr lang="en-US" sz="1800" dirty="0"/>
              <a:t>If the option “Bill required” has been selected on the mobile device, the system shall provide the receptionist with the ability to print a bill on the network printer.  </a:t>
            </a:r>
            <a:endParaRPr lang="hu-HU" sz="1800" dirty="0"/>
          </a:p>
        </p:txBody>
      </p:sp>
    </p:spTree>
    <p:extLst>
      <p:ext uri="{BB962C8B-B14F-4D97-AF65-F5344CB8AC3E}">
        <p14:creationId xmlns:p14="http://schemas.microsoft.com/office/powerpoint/2010/main" val="26234358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D3242A4-99A2-43D3-8B8D-CC59F093F5D3}"/>
              </a:ext>
            </a:extLst>
          </p:cNvPr>
          <p:cNvSpPr>
            <a:spLocks noGrp="1"/>
          </p:cNvSpPr>
          <p:nvPr>
            <p:ph type="title"/>
          </p:nvPr>
        </p:nvSpPr>
        <p:spPr/>
        <p:txBody>
          <a:bodyPr/>
          <a:lstStyle/>
          <a:p>
            <a:r>
              <a:rPr lang="en-US" dirty="0"/>
              <a:t>Documenting Requirements</a:t>
            </a:r>
            <a:endParaRPr lang="hu-HU" dirty="0"/>
          </a:p>
        </p:txBody>
      </p:sp>
      <p:sp>
        <p:nvSpPr>
          <p:cNvPr id="3" name="Szöveg helye 2">
            <a:extLst>
              <a:ext uri="{FF2B5EF4-FFF2-40B4-BE49-F238E27FC236}">
                <a16:creationId xmlns:a16="http://schemas.microsoft.com/office/drawing/2014/main" id="{24BDDB5F-69DC-4778-B66D-64F2D4784B1F}"/>
              </a:ext>
            </a:extLst>
          </p:cNvPr>
          <p:cNvSpPr>
            <a:spLocks noGrp="1"/>
          </p:cNvSpPr>
          <p:nvPr>
            <p:ph type="body" idx="1"/>
          </p:nvPr>
        </p:nvSpPr>
        <p:spPr/>
        <p:txBody>
          <a:bodyPr/>
          <a:lstStyle/>
          <a:p>
            <a:pPr marL="127000" indent="0">
              <a:buNone/>
            </a:pPr>
            <a:r>
              <a:rPr lang="en-US" sz="1800" b="1" dirty="0"/>
              <a:t>Quality Criteria for Requirements</a:t>
            </a:r>
          </a:p>
          <a:p>
            <a:pPr>
              <a:buFontTx/>
              <a:buChar char="-"/>
            </a:pPr>
            <a:r>
              <a:rPr lang="en-US" sz="1800" dirty="0"/>
              <a:t>Agreed</a:t>
            </a:r>
          </a:p>
          <a:p>
            <a:pPr>
              <a:buFontTx/>
              <a:buChar char="-"/>
            </a:pPr>
            <a:r>
              <a:rPr lang="en-US" sz="1800" dirty="0"/>
              <a:t>Unambiguous</a:t>
            </a:r>
          </a:p>
          <a:p>
            <a:pPr>
              <a:buFontTx/>
              <a:buChar char="-"/>
            </a:pPr>
            <a:r>
              <a:rPr lang="en-US" sz="1800" dirty="0"/>
              <a:t>Necessary</a:t>
            </a:r>
          </a:p>
          <a:p>
            <a:pPr>
              <a:buFontTx/>
              <a:buChar char="-"/>
            </a:pPr>
            <a:r>
              <a:rPr lang="en-US" sz="1800" dirty="0"/>
              <a:t>Consistent</a:t>
            </a:r>
          </a:p>
          <a:p>
            <a:pPr>
              <a:buFontTx/>
              <a:buChar char="-"/>
            </a:pPr>
            <a:r>
              <a:rPr lang="en-US" sz="1800" dirty="0"/>
              <a:t>Verifiable</a:t>
            </a:r>
          </a:p>
          <a:p>
            <a:pPr>
              <a:buFontTx/>
              <a:buChar char="-"/>
            </a:pPr>
            <a:r>
              <a:rPr lang="en-US" sz="1800" dirty="0"/>
              <a:t>Feasible</a:t>
            </a:r>
          </a:p>
          <a:p>
            <a:pPr>
              <a:buFontTx/>
              <a:buChar char="-"/>
            </a:pPr>
            <a:r>
              <a:rPr lang="en-US" sz="1800" dirty="0"/>
              <a:t>Traceable</a:t>
            </a:r>
          </a:p>
          <a:p>
            <a:pPr>
              <a:buFontTx/>
              <a:buChar char="-"/>
            </a:pPr>
            <a:r>
              <a:rPr lang="en-US" sz="1800" dirty="0"/>
              <a:t>Complete</a:t>
            </a:r>
          </a:p>
          <a:p>
            <a:pPr>
              <a:buFontTx/>
              <a:buChar char="-"/>
            </a:pPr>
            <a:r>
              <a:rPr lang="en-US" sz="1800" dirty="0"/>
              <a:t>Understandable</a:t>
            </a:r>
          </a:p>
        </p:txBody>
      </p:sp>
      <p:sp>
        <p:nvSpPr>
          <p:cNvPr id="4" name="Dátum helye 3">
            <a:extLst>
              <a:ext uri="{FF2B5EF4-FFF2-40B4-BE49-F238E27FC236}">
                <a16:creationId xmlns:a16="http://schemas.microsoft.com/office/drawing/2014/main" id="{51790E88-38C1-4981-9C65-39C77FAADCE7}"/>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728F1BE8-BCDD-4599-9EB3-5C19F5E9322A}"/>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C8E5EA65-1A01-4A6F-B3C8-22995036270F}"/>
              </a:ext>
            </a:extLst>
          </p:cNvPr>
          <p:cNvSpPr>
            <a:spLocks noGrp="1"/>
          </p:cNvSpPr>
          <p:nvPr>
            <p:ph type="sldNum" idx="12"/>
          </p:nvPr>
        </p:nvSpPr>
        <p:spPr/>
        <p:txBody>
          <a:bodyPr/>
          <a:lstStyle/>
          <a:p>
            <a:pPr>
              <a:buSzPct val="25000"/>
            </a:pPr>
            <a:fld id="{00000000-1234-1234-1234-123412341234}" type="slidenum">
              <a:rPr lang="de-DE" smtClean="0"/>
              <a:pPr>
                <a:buSzPct val="25000"/>
              </a:pPr>
              <a:t>25</a:t>
            </a:fld>
            <a:endParaRPr lang="de-DE"/>
          </a:p>
        </p:txBody>
      </p:sp>
    </p:spTree>
    <p:extLst>
      <p:ext uri="{BB962C8B-B14F-4D97-AF65-F5344CB8AC3E}">
        <p14:creationId xmlns:p14="http://schemas.microsoft.com/office/powerpoint/2010/main" val="933764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D3242A4-99A2-43D3-8B8D-CC59F093F5D3}"/>
              </a:ext>
            </a:extLst>
          </p:cNvPr>
          <p:cNvSpPr>
            <a:spLocks noGrp="1"/>
          </p:cNvSpPr>
          <p:nvPr>
            <p:ph type="title"/>
          </p:nvPr>
        </p:nvSpPr>
        <p:spPr/>
        <p:txBody>
          <a:bodyPr/>
          <a:lstStyle/>
          <a:p>
            <a:r>
              <a:rPr lang="en-US" dirty="0"/>
              <a:t>Documenting Requirements</a:t>
            </a:r>
            <a:endParaRPr lang="hu-HU" dirty="0"/>
          </a:p>
        </p:txBody>
      </p:sp>
      <p:sp>
        <p:nvSpPr>
          <p:cNvPr id="3" name="Szöveg helye 2">
            <a:extLst>
              <a:ext uri="{FF2B5EF4-FFF2-40B4-BE49-F238E27FC236}">
                <a16:creationId xmlns:a16="http://schemas.microsoft.com/office/drawing/2014/main" id="{24BDDB5F-69DC-4778-B66D-64F2D4784B1F}"/>
              </a:ext>
            </a:extLst>
          </p:cNvPr>
          <p:cNvSpPr>
            <a:spLocks noGrp="1"/>
          </p:cNvSpPr>
          <p:nvPr>
            <p:ph type="body" idx="1"/>
          </p:nvPr>
        </p:nvSpPr>
        <p:spPr/>
        <p:txBody>
          <a:bodyPr/>
          <a:lstStyle/>
          <a:p>
            <a:pPr marL="127000" indent="0">
              <a:buNone/>
            </a:pPr>
            <a:r>
              <a:rPr lang="en-US" dirty="0"/>
              <a:t>Document Structures</a:t>
            </a:r>
          </a:p>
          <a:p>
            <a:pPr>
              <a:buFontTx/>
              <a:buChar char="-"/>
            </a:pPr>
            <a:r>
              <a:rPr lang="en-US" dirty="0"/>
              <a:t>Standardized structures</a:t>
            </a:r>
          </a:p>
          <a:p>
            <a:pPr lvl="1">
              <a:buFontTx/>
              <a:buChar char="-"/>
            </a:pPr>
            <a:r>
              <a:rPr lang="en-US" dirty="0"/>
              <a:t>Rational Unified Process (RUP)</a:t>
            </a:r>
          </a:p>
          <a:p>
            <a:pPr lvl="1">
              <a:buFontTx/>
              <a:buChar char="-"/>
            </a:pPr>
            <a:r>
              <a:rPr lang="en-US" dirty="0"/>
              <a:t>ISO/IEC/IEEE standard</a:t>
            </a:r>
          </a:p>
          <a:p>
            <a:pPr lvl="1">
              <a:buFontTx/>
              <a:buChar char="-"/>
            </a:pPr>
            <a:r>
              <a:rPr lang="en-US" dirty="0"/>
              <a:t>V-model</a:t>
            </a:r>
          </a:p>
        </p:txBody>
      </p:sp>
      <p:sp>
        <p:nvSpPr>
          <p:cNvPr id="4" name="Dátum helye 3">
            <a:extLst>
              <a:ext uri="{FF2B5EF4-FFF2-40B4-BE49-F238E27FC236}">
                <a16:creationId xmlns:a16="http://schemas.microsoft.com/office/drawing/2014/main" id="{51790E88-38C1-4981-9C65-39C77FAADCE7}"/>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728F1BE8-BCDD-4599-9EB3-5C19F5E9322A}"/>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C8E5EA65-1A01-4A6F-B3C8-22995036270F}"/>
              </a:ext>
            </a:extLst>
          </p:cNvPr>
          <p:cNvSpPr>
            <a:spLocks noGrp="1"/>
          </p:cNvSpPr>
          <p:nvPr>
            <p:ph type="sldNum" idx="12"/>
          </p:nvPr>
        </p:nvSpPr>
        <p:spPr/>
        <p:txBody>
          <a:bodyPr/>
          <a:lstStyle/>
          <a:p>
            <a:pPr>
              <a:buSzPct val="25000"/>
            </a:pPr>
            <a:fld id="{00000000-1234-1234-1234-123412341234}" type="slidenum">
              <a:rPr lang="de-DE" smtClean="0"/>
              <a:pPr>
                <a:buSzPct val="25000"/>
              </a:pPr>
              <a:t>26</a:t>
            </a:fld>
            <a:endParaRPr lang="de-DE"/>
          </a:p>
        </p:txBody>
      </p:sp>
    </p:spTree>
    <p:extLst>
      <p:ext uri="{BB962C8B-B14F-4D97-AF65-F5344CB8AC3E}">
        <p14:creationId xmlns:p14="http://schemas.microsoft.com/office/powerpoint/2010/main" val="35190963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D3242A4-99A2-43D3-8B8D-CC59F093F5D3}"/>
              </a:ext>
            </a:extLst>
          </p:cNvPr>
          <p:cNvSpPr>
            <a:spLocks noGrp="1"/>
          </p:cNvSpPr>
          <p:nvPr>
            <p:ph type="title"/>
          </p:nvPr>
        </p:nvSpPr>
        <p:spPr/>
        <p:txBody>
          <a:bodyPr/>
          <a:lstStyle/>
          <a:p>
            <a:r>
              <a:rPr lang="en-US" dirty="0"/>
              <a:t>Documenting Requirements</a:t>
            </a:r>
            <a:endParaRPr lang="hu-HU" dirty="0"/>
          </a:p>
        </p:txBody>
      </p:sp>
      <p:sp>
        <p:nvSpPr>
          <p:cNvPr id="3" name="Szöveg helye 2">
            <a:extLst>
              <a:ext uri="{FF2B5EF4-FFF2-40B4-BE49-F238E27FC236}">
                <a16:creationId xmlns:a16="http://schemas.microsoft.com/office/drawing/2014/main" id="{24BDDB5F-69DC-4778-B66D-64F2D4784B1F}"/>
              </a:ext>
            </a:extLst>
          </p:cNvPr>
          <p:cNvSpPr>
            <a:spLocks noGrp="1"/>
          </p:cNvSpPr>
          <p:nvPr>
            <p:ph type="body" idx="1"/>
          </p:nvPr>
        </p:nvSpPr>
        <p:spPr/>
        <p:txBody>
          <a:bodyPr numCol="2"/>
          <a:lstStyle/>
          <a:p>
            <a:pPr marL="127000" indent="0">
              <a:buNone/>
            </a:pPr>
            <a:r>
              <a:rPr lang="en-US" sz="2000" b="1" dirty="0"/>
              <a:t>Content:</a:t>
            </a:r>
          </a:p>
          <a:p>
            <a:pPr marL="127000" indent="0">
              <a:buNone/>
            </a:pPr>
            <a:r>
              <a:rPr lang="en-US" sz="1800" dirty="0"/>
              <a:t>Introduction:</a:t>
            </a:r>
          </a:p>
          <a:p>
            <a:pPr>
              <a:buFontTx/>
              <a:buChar char="-"/>
            </a:pPr>
            <a:r>
              <a:rPr lang="en-US" sz="1800" dirty="0"/>
              <a:t>Purpose</a:t>
            </a:r>
          </a:p>
          <a:p>
            <a:pPr>
              <a:buFontTx/>
              <a:buChar char="-"/>
            </a:pPr>
            <a:r>
              <a:rPr lang="en-US" sz="1800" dirty="0"/>
              <a:t>System coverage</a:t>
            </a:r>
          </a:p>
          <a:p>
            <a:pPr>
              <a:buFontTx/>
              <a:buChar char="-"/>
            </a:pPr>
            <a:r>
              <a:rPr lang="en-US" sz="1800" dirty="0"/>
              <a:t>Stakeholder</a:t>
            </a:r>
          </a:p>
          <a:p>
            <a:pPr>
              <a:buFontTx/>
              <a:buChar char="-"/>
            </a:pPr>
            <a:r>
              <a:rPr lang="en-US" sz="1800" dirty="0"/>
              <a:t>Definitions, acronyms, abbreviations </a:t>
            </a:r>
          </a:p>
          <a:p>
            <a:pPr>
              <a:buFontTx/>
              <a:buChar char="-"/>
            </a:pPr>
            <a:r>
              <a:rPr lang="en-US" sz="1800" dirty="0"/>
              <a:t>References</a:t>
            </a:r>
          </a:p>
          <a:p>
            <a:pPr>
              <a:buFontTx/>
              <a:buChar char="-"/>
            </a:pPr>
            <a:r>
              <a:rPr lang="en-US" sz="1800" dirty="0"/>
              <a:t>Overview</a:t>
            </a:r>
          </a:p>
          <a:p>
            <a:pPr marL="127000" indent="0">
              <a:buNone/>
            </a:pPr>
            <a:r>
              <a:rPr lang="en-US" sz="1800" dirty="0"/>
              <a:t>General overview</a:t>
            </a:r>
          </a:p>
          <a:p>
            <a:pPr>
              <a:buFontTx/>
              <a:buChar char="-"/>
            </a:pPr>
            <a:r>
              <a:rPr lang="en-US" sz="1800" dirty="0"/>
              <a:t>System environment</a:t>
            </a:r>
          </a:p>
          <a:p>
            <a:pPr>
              <a:buFontTx/>
              <a:buChar char="-"/>
            </a:pPr>
            <a:r>
              <a:rPr lang="en-US" sz="1800" dirty="0"/>
              <a:t>Architecture</a:t>
            </a:r>
          </a:p>
          <a:p>
            <a:pPr>
              <a:buFontTx/>
              <a:buChar char="-"/>
            </a:pPr>
            <a:r>
              <a:rPr lang="en-US" sz="1800" dirty="0"/>
              <a:t>System functionality</a:t>
            </a:r>
          </a:p>
          <a:p>
            <a:pPr>
              <a:buFontTx/>
              <a:buChar char="-"/>
            </a:pPr>
            <a:r>
              <a:rPr lang="en-US" sz="1800" dirty="0"/>
              <a:t>User and target audience</a:t>
            </a:r>
          </a:p>
          <a:p>
            <a:pPr>
              <a:buFontTx/>
              <a:buChar char="-"/>
            </a:pPr>
            <a:r>
              <a:rPr lang="en-US" sz="1800" dirty="0"/>
              <a:t>Constraints</a:t>
            </a:r>
          </a:p>
          <a:p>
            <a:pPr>
              <a:buFontTx/>
              <a:buChar char="-"/>
            </a:pPr>
            <a:r>
              <a:rPr lang="en-US" sz="1800" dirty="0"/>
              <a:t>Assumptions</a:t>
            </a:r>
          </a:p>
          <a:p>
            <a:pPr marL="127000" indent="0">
              <a:buNone/>
            </a:pPr>
            <a:r>
              <a:rPr lang="en-US" sz="1800" dirty="0"/>
              <a:t>Requirements</a:t>
            </a:r>
          </a:p>
          <a:p>
            <a:pPr marL="127000" indent="0">
              <a:buNone/>
            </a:pPr>
            <a:r>
              <a:rPr lang="en-US" sz="1800" dirty="0"/>
              <a:t> - Functional and quality requirements</a:t>
            </a:r>
          </a:p>
          <a:p>
            <a:pPr marL="127000" indent="0">
              <a:buNone/>
            </a:pPr>
            <a:r>
              <a:rPr lang="en-US" sz="1800" dirty="0"/>
              <a:t>Appendices</a:t>
            </a:r>
          </a:p>
          <a:p>
            <a:pPr marL="127000" indent="0">
              <a:buNone/>
            </a:pPr>
            <a:r>
              <a:rPr lang="en-US" sz="1800" dirty="0"/>
              <a:t>Index </a:t>
            </a:r>
          </a:p>
        </p:txBody>
      </p:sp>
      <p:sp>
        <p:nvSpPr>
          <p:cNvPr id="4" name="Dátum helye 3">
            <a:extLst>
              <a:ext uri="{FF2B5EF4-FFF2-40B4-BE49-F238E27FC236}">
                <a16:creationId xmlns:a16="http://schemas.microsoft.com/office/drawing/2014/main" id="{51790E88-38C1-4981-9C65-39C77FAADCE7}"/>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728F1BE8-BCDD-4599-9EB3-5C19F5E9322A}"/>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C8E5EA65-1A01-4A6F-B3C8-22995036270F}"/>
              </a:ext>
            </a:extLst>
          </p:cNvPr>
          <p:cNvSpPr>
            <a:spLocks noGrp="1"/>
          </p:cNvSpPr>
          <p:nvPr>
            <p:ph type="sldNum" idx="12"/>
          </p:nvPr>
        </p:nvSpPr>
        <p:spPr/>
        <p:txBody>
          <a:bodyPr/>
          <a:lstStyle/>
          <a:p>
            <a:pPr>
              <a:buSzPct val="25000"/>
            </a:pPr>
            <a:fld id="{00000000-1234-1234-1234-123412341234}" type="slidenum">
              <a:rPr lang="de-DE" smtClean="0"/>
              <a:pPr>
                <a:buSzPct val="25000"/>
              </a:pPr>
              <a:t>27</a:t>
            </a:fld>
            <a:endParaRPr lang="de-DE"/>
          </a:p>
        </p:txBody>
      </p:sp>
    </p:spTree>
    <p:extLst>
      <p:ext uri="{BB962C8B-B14F-4D97-AF65-F5344CB8AC3E}">
        <p14:creationId xmlns:p14="http://schemas.microsoft.com/office/powerpoint/2010/main" val="20590785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D3242A4-99A2-43D3-8B8D-CC59F093F5D3}"/>
              </a:ext>
            </a:extLst>
          </p:cNvPr>
          <p:cNvSpPr>
            <a:spLocks noGrp="1"/>
          </p:cNvSpPr>
          <p:nvPr>
            <p:ph type="title"/>
          </p:nvPr>
        </p:nvSpPr>
        <p:spPr/>
        <p:txBody>
          <a:bodyPr/>
          <a:lstStyle/>
          <a:p>
            <a:r>
              <a:rPr lang="en-US" dirty="0"/>
              <a:t>Documenting Requirements</a:t>
            </a:r>
            <a:endParaRPr lang="hu-HU" dirty="0"/>
          </a:p>
        </p:txBody>
      </p:sp>
      <p:sp>
        <p:nvSpPr>
          <p:cNvPr id="3" name="Szöveg helye 2">
            <a:extLst>
              <a:ext uri="{FF2B5EF4-FFF2-40B4-BE49-F238E27FC236}">
                <a16:creationId xmlns:a16="http://schemas.microsoft.com/office/drawing/2014/main" id="{24BDDB5F-69DC-4778-B66D-64F2D4784B1F}"/>
              </a:ext>
            </a:extLst>
          </p:cNvPr>
          <p:cNvSpPr>
            <a:spLocks noGrp="1"/>
          </p:cNvSpPr>
          <p:nvPr>
            <p:ph type="body" idx="1"/>
          </p:nvPr>
        </p:nvSpPr>
        <p:spPr/>
        <p:txBody>
          <a:bodyPr/>
          <a:lstStyle/>
          <a:p>
            <a:pPr marL="127000" indent="0">
              <a:buNone/>
            </a:pPr>
            <a:r>
              <a:rPr lang="en-US" sz="1800" b="1" dirty="0"/>
              <a:t>Using Requirements documentation</a:t>
            </a:r>
          </a:p>
          <a:p>
            <a:pPr>
              <a:buFontTx/>
              <a:buChar char="-"/>
            </a:pPr>
            <a:r>
              <a:rPr lang="en-US" sz="1800" dirty="0"/>
              <a:t>Planning</a:t>
            </a:r>
          </a:p>
          <a:p>
            <a:pPr>
              <a:buFontTx/>
              <a:buChar char="-"/>
            </a:pPr>
            <a:r>
              <a:rPr lang="en-US" sz="1800" dirty="0"/>
              <a:t>Architectural design</a:t>
            </a:r>
          </a:p>
          <a:p>
            <a:pPr>
              <a:buFontTx/>
              <a:buChar char="-"/>
            </a:pPr>
            <a:r>
              <a:rPr lang="en-US" sz="1800" dirty="0"/>
              <a:t>Implementation</a:t>
            </a:r>
          </a:p>
          <a:p>
            <a:pPr>
              <a:buFontTx/>
              <a:buChar char="-"/>
            </a:pPr>
            <a:r>
              <a:rPr lang="en-US" sz="1800" dirty="0"/>
              <a:t>Test</a:t>
            </a:r>
          </a:p>
          <a:p>
            <a:pPr>
              <a:buFontTx/>
              <a:buChar char="-"/>
            </a:pPr>
            <a:r>
              <a:rPr lang="en-US" sz="1800" dirty="0"/>
              <a:t>Change management</a:t>
            </a:r>
          </a:p>
          <a:p>
            <a:pPr>
              <a:buFontTx/>
              <a:buChar char="-"/>
            </a:pPr>
            <a:r>
              <a:rPr lang="en-US" sz="1800" dirty="0"/>
              <a:t>System usage and maintenance</a:t>
            </a:r>
          </a:p>
          <a:p>
            <a:pPr>
              <a:buFontTx/>
              <a:buChar char="-"/>
            </a:pPr>
            <a:r>
              <a:rPr lang="en-US" sz="1800" dirty="0"/>
              <a:t>Contract management</a:t>
            </a:r>
          </a:p>
          <a:p>
            <a:pPr>
              <a:buFontTx/>
              <a:buChar char="-"/>
            </a:pPr>
            <a:endParaRPr lang="en-US" sz="1800" dirty="0"/>
          </a:p>
          <a:p>
            <a:pPr>
              <a:buFontTx/>
              <a:buChar char="-"/>
            </a:pPr>
            <a:endParaRPr lang="en-US" sz="1800" dirty="0"/>
          </a:p>
        </p:txBody>
      </p:sp>
      <p:sp>
        <p:nvSpPr>
          <p:cNvPr id="4" name="Dátum helye 3">
            <a:extLst>
              <a:ext uri="{FF2B5EF4-FFF2-40B4-BE49-F238E27FC236}">
                <a16:creationId xmlns:a16="http://schemas.microsoft.com/office/drawing/2014/main" id="{51790E88-38C1-4981-9C65-39C77FAADCE7}"/>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728F1BE8-BCDD-4599-9EB3-5C19F5E9322A}"/>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C8E5EA65-1A01-4A6F-B3C8-22995036270F}"/>
              </a:ext>
            </a:extLst>
          </p:cNvPr>
          <p:cNvSpPr>
            <a:spLocks noGrp="1"/>
          </p:cNvSpPr>
          <p:nvPr>
            <p:ph type="sldNum" idx="12"/>
          </p:nvPr>
        </p:nvSpPr>
        <p:spPr/>
        <p:txBody>
          <a:bodyPr/>
          <a:lstStyle/>
          <a:p>
            <a:pPr>
              <a:buSzPct val="25000"/>
            </a:pPr>
            <a:fld id="{00000000-1234-1234-1234-123412341234}" type="slidenum">
              <a:rPr lang="de-DE" smtClean="0"/>
              <a:pPr>
                <a:buSzPct val="25000"/>
              </a:pPr>
              <a:t>28</a:t>
            </a:fld>
            <a:endParaRPr lang="de-DE"/>
          </a:p>
        </p:txBody>
      </p:sp>
    </p:spTree>
    <p:extLst>
      <p:ext uri="{BB962C8B-B14F-4D97-AF65-F5344CB8AC3E}">
        <p14:creationId xmlns:p14="http://schemas.microsoft.com/office/powerpoint/2010/main" val="13118404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BF18431-50ED-4D4A-9F23-07CF92046014}"/>
              </a:ext>
            </a:extLst>
          </p:cNvPr>
          <p:cNvSpPr>
            <a:spLocks noGrp="1"/>
          </p:cNvSpPr>
          <p:nvPr>
            <p:ph type="title"/>
          </p:nvPr>
        </p:nvSpPr>
        <p:spPr/>
        <p:txBody>
          <a:bodyPr/>
          <a:lstStyle/>
          <a:p>
            <a:r>
              <a:rPr lang="en-US" dirty="0"/>
              <a:t>Source</a:t>
            </a:r>
            <a:endParaRPr lang="hu-HU" dirty="0"/>
          </a:p>
        </p:txBody>
      </p:sp>
      <p:sp>
        <p:nvSpPr>
          <p:cNvPr id="4" name="Dátum helye 3">
            <a:extLst>
              <a:ext uri="{FF2B5EF4-FFF2-40B4-BE49-F238E27FC236}">
                <a16:creationId xmlns:a16="http://schemas.microsoft.com/office/drawing/2014/main" id="{D2981F49-BB79-430E-AC00-BE8023B42EB9}"/>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EFF8CEEC-5D56-42F9-8AC1-2CD6404E4B5A}"/>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E2B679FF-0076-4EE0-BF04-91021D4C8A31}"/>
              </a:ext>
            </a:extLst>
          </p:cNvPr>
          <p:cNvSpPr>
            <a:spLocks noGrp="1"/>
          </p:cNvSpPr>
          <p:nvPr>
            <p:ph type="sldNum" idx="12"/>
          </p:nvPr>
        </p:nvSpPr>
        <p:spPr/>
        <p:txBody>
          <a:bodyPr/>
          <a:lstStyle/>
          <a:p>
            <a:pPr>
              <a:buSzPct val="25000"/>
            </a:pPr>
            <a:fld id="{00000000-1234-1234-1234-123412341234}" type="slidenum">
              <a:rPr lang="de-DE" smtClean="0"/>
              <a:pPr>
                <a:buSzPct val="25000"/>
              </a:pPr>
              <a:t>29</a:t>
            </a:fld>
            <a:endParaRPr lang="de-DE"/>
          </a:p>
        </p:txBody>
      </p:sp>
      <p:pic>
        <p:nvPicPr>
          <p:cNvPr id="17412" name="Picture 4" descr="Image result for requirements engineering fundamentals">
            <a:extLst>
              <a:ext uri="{FF2B5EF4-FFF2-40B4-BE49-F238E27FC236}">
                <a16:creationId xmlns:a16="http://schemas.microsoft.com/office/drawing/2014/main" id="{F0E84136-6DDD-4FF9-B0D1-F0EFAFAC38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1900" y="1597028"/>
            <a:ext cx="46482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234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elated image">
            <a:extLst>
              <a:ext uri="{FF2B5EF4-FFF2-40B4-BE49-F238E27FC236}">
                <a16:creationId xmlns:a16="http://schemas.microsoft.com/office/drawing/2014/main" id="{97B9AEF6-2F20-4D17-98A6-A3C60671C1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2329" y="0"/>
            <a:ext cx="1032734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13710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ím 6">
            <a:extLst>
              <a:ext uri="{FF2B5EF4-FFF2-40B4-BE49-F238E27FC236}">
                <a16:creationId xmlns:a16="http://schemas.microsoft.com/office/drawing/2014/main" id="{7A889BAA-7E6A-4434-8579-8AA93C38CEB7}"/>
              </a:ext>
            </a:extLst>
          </p:cNvPr>
          <p:cNvSpPr>
            <a:spLocks noGrp="1"/>
          </p:cNvSpPr>
          <p:nvPr>
            <p:ph type="ctrTitle"/>
          </p:nvPr>
        </p:nvSpPr>
        <p:spPr/>
        <p:txBody>
          <a:bodyPr/>
          <a:lstStyle/>
          <a:p>
            <a:pPr algn="ctr"/>
            <a:r>
              <a:rPr lang="en-US" dirty="0"/>
              <a:t>Fundamentals of Software Development and Software Testing</a:t>
            </a:r>
            <a:br>
              <a:rPr lang="en-US" dirty="0"/>
            </a:br>
            <a:r>
              <a:rPr lang="en-US" sz="2800" dirty="0"/>
              <a:t>Fundamentals of Requirements Engineering Seminar</a:t>
            </a:r>
            <a:endParaRPr lang="hu-HU" dirty="0"/>
          </a:p>
        </p:txBody>
      </p:sp>
      <p:sp>
        <p:nvSpPr>
          <p:cNvPr id="8" name="Alcím 7">
            <a:extLst>
              <a:ext uri="{FF2B5EF4-FFF2-40B4-BE49-F238E27FC236}">
                <a16:creationId xmlns:a16="http://schemas.microsoft.com/office/drawing/2014/main" id="{FEEAFF78-084E-49B3-A6A2-DD75985CF3A8}"/>
              </a:ext>
            </a:extLst>
          </p:cNvPr>
          <p:cNvSpPr>
            <a:spLocks noGrp="1"/>
          </p:cNvSpPr>
          <p:nvPr>
            <p:ph type="subTitle" idx="1"/>
          </p:nvPr>
        </p:nvSpPr>
        <p:spPr/>
        <p:txBody>
          <a:bodyPr/>
          <a:lstStyle/>
          <a:p>
            <a:r>
              <a:rPr lang="en-US" b="1" dirty="0"/>
              <a:t>Teacher’s instruction</a:t>
            </a:r>
          </a:p>
          <a:p>
            <a:endParaRPr lang="hu-HU" dirty="0"/>
          </a:p>
        </p:txBody>
      </p:sp>
      <p:sp>
        <p:nvSpPr>
          <p:cNvPr id="4" name="Dátum helye 3">
            <a:extLst>
              <a:ext uri="{FF2B5EF4-FFF2-40B4-BE49-F238E27FC236}">
                <a16:creationId xmlns:a16="http://schemas.microsoft.com/office/drawing/2014/main" id="{8EB80B1E-4A26-4591-B877-034B5D7319EC}"/>
              </a:ext>
            </a:extLst>
          </p:cNvPr>
          <p:cNvSpPr>
            <a:spLocks noGrp="1"/>
          </p:cNvSpPr>
          <p:nvPr>
            <p:ph type="dt" idx="4294967295"/>
          </p:nvPr>
        </p:nvSpPr>
        <p:spPr>
          <a:xfrm>
            <a:off x="0" y="6245225"/>
            <a:ext cx="2844800" cy="476250"/>
          </a:xfrm>
          <a:prstGeom prst="rect">
            <a:avLst/>
          </a:prstGeom>
        </p:spPr>
        <p:txBody>
          <a:bodyPr/>
          <a:lstStyle/>
          <a:p>
            <a:r>
              <a:rPr lang="hu-HU"/>
              <a:t>2019.10.</a:t>
            </a:r>
            <a:endParaRPr lang="de-DE" dirty="0"/>
          </a:p>
        </p:txBody>
      </p:sp>
      <p:sp>
        <p:nvSpPr>
          <p:cNvPr id="5" name="Élőláb helye 4">
            <a:extLst>
              <a:ext uri="{FF2B5EF4-FFF2-40B4-BE49-F238E27FC236}">
                <a16:creationId xmlns:a16="http://schemas.microsoft.com/office/drawing/2014/main" id="{24487A15-37F3-4C31-BBCD-9592358D7A48}"/>
              </a:ext>
            </a:extLst>
          </p:cNvPr>
          <p:cNvSpPr>
            <a:spLocks noGrp="1"/>
          </p:cNvSpPr>
          <p:nvPr>
            <p:ph type="ftr" idx="4294967295"/>
          </p:nvPr>
        </p:nvSpPr>
        <p:spPr>
          <a:xfrm>
            <a:off x="6813550" y="6245225"/>
            <a:ext cx="5378450" cy="476250"/>
          </a:xfrm>
          <a:prstGeom prst="rect">
            <a:avLst/>
          </a:prstGeom>
        </p:spPr>
        <p:txBody>
          <a:bodyPr/>
          <a:lstStyle/>
          <a:p>
            <a:r>
              <a:rPr lang="de-DE"/>
              <a:t>© Hungarian Testing Board</a:t>
            </a:r>
          </a:p>
        </p:txBody>
      </p:sp>
      <p:sp>
        <p:nvSpPr>
          <p:cNvPr id="6" name="Dia számának helye 5">
            <a:extLst>
              <a:ext uri="{FF2B5EF4-FFF2-40B4-BE49-F238E27FC236}">
                <a16:creationId xmlns:a16="http://schemas.microsoft.com/office/drawing/2014/main" id="{6CF2EE4B-F77F-4325-9F46-B66CBF9FCF90}"/>
              </a:ext>
            </a:extLst>
          </p:cNvPr>
          <p:cNvSpPr>
            <a:spLocks noGrp="1"/>
          </p:cNvSpPr>
          <p:nvPr>
            <p:ph type="sldNum" idx="4294967295"/>
          </p:nvPr>
        </p:nvSpPr>
        <p:spPr>
          <a:xfrm>
            <a:off x="10066338" y="6245225"/>
            <a:ext cx="2125662" cy="476250"/>
          </a:xfrm>
          <a:prstGeom prst="rect">
            <a:avLst/>
          </a:prstGeom>
        </p:spPr>
        <p:txBody>
          <a:bodyPr/>
          <a:lstStyle/>
          <a:p>
            <a:pPr>
              <a:buSzPct val="25000"/>
            </a:pPr>
            <a:fld id="{00000000-1234-1234-1234-123412341234}" type="slidenum">
              <a:rPr lang="de-DE" smtClean="0"/>
              <a:pPr>
                <a:buSzPct val="25000"/>
              </a:pPr>
              <a:t>30</a:t>
            </a:fld>
            <a:endParaRPr lang="de-DE"/>
          </a:p>
        </p:txBody>
      </p:sp>
    </p:spTree>
    <p:extLst>
      <p:ext uri="{BB962C8B-B14F-4D97-AF65-F5344CB8AC3E}">
        <p14:creationId xmlns:p14="http://schemas.microsoft.com/office/powerpoint/2010/main" val="63845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76CAE82-81CD-4E3D-8A34-FA998806A1EA}"/>
              </a:ext>
            </a:extLst>
          </p:cNvPr>
          <p:cNvSpPr>
            <a:spLocks noGrp="1"/>
          </p:cNvSpPr>
          <p:nvPr>
            <p:ph type="title"/>
          </p:nvPr>
        </p:nvSpPr>
        <p:spPr/>
        <p:txBody>
          <a:bodyPr/>
          <a:lstStyle/>
          <a:p>
            <a:pPr algn="ctr"/>
            <a:r>
              <a:rPr lang="en-US" dirty="0"/>
              <a:t>Fundamentals of Software Development and Software Testing</a:t>
            </a:r>
            <a:br>
              <a:rPr lang="en-US" dirty="0"/>
            </a:br>
            <a:r>
              <a:rPr lang="en-US" sz="2000" dirty="0"/>
              <a:t>Fundamentals of Requirements Engineering Seminar</a:t>
            </a:r>
            <a:endParaRPr lang="hu-HU" dirty="0"/>
          </a:p>
        </p:txBody>
      </p:sp>
      <p:sp>
        <p:nvSpPr>
          <p:cNvPr id="3" name="Szöveg helye 2">
            <a:extLst>
              <a:ext uri="{FF2B5EF4-FFF2-40B4-BE49-F238E27FC236}">
                <a16:creationId xmlns:a16="http://schemas.microsoft.com/office/drawing/2014/main" id="{4309A35C-49AA-430B-A0EA-1FF5F2B22BE1}"/>
              </a:ext>
            </a:extLst>
          </p:cNvPr>
          <p:cNvSpPr>
            <a:spLocks noGrp="1"/>
          </p:cNvSpPr>
          <p:nvPr>
            <p:ph type="body" idx="1"/>
          </p:nvPr>
        </p:nvSpPr>
        <p:spPr/>
        <p:txBody>
          <a:bodyPr/>
          <a:lstStyle/>
          <a:p>
            <a:pPr marL="127000" indent="0">
              <a:buNone/>
            </a:pPr>
            <a:r>
              <a:rPr lang="en-US" sz="1600" b="1" dirty="0"/>
              <a:t>Teacher’s instruction</a:t>
            </a:r>
          </a:p>
          <a:p>
            <a:pPr marL="127000" indent="0">
              <a:buNone/>
            </a:pPr>
            <a:endParaRPr lang="en-US" dirty="0"/>
          </a:p>
          <a:p>
            <a:pPr marL="127000" indent="0">
              <a:buNone/>
            </a:pPr>
            <a:r>
              <a:rPr lang="en-US" b="1" dirty="0"/>
              <a:t>Expected outcome:</a:t>
            </a:r>
          </a:p>
          <a:p>
            <a:pPr marL="127000" indent="0">
              <a:buNone/>
            </a:pPr>
            <a:r>
              <a:rPr lang="en-US" dirty="0"/>
              <a:t>By experiencing the role of stakeholder and requirements engineer students will be able to adopt to real work situations and use their knowledge on requirements engineering in practice.</a:t>
            </a:r>
          </a:p>
          <a:p>
            <a:pPr marL="127000" indent="0">
              <a:buNone/>
            </a:pPr>
            <a:endParaRPr lang="en-US" dirty="0"/>
          </a:p>
          <a:p>
            <a:pPr marL="127000" indent="0">
              <a:buNone/>
            </a:pPr>
            <a:r>
              <a:rPr lang="en-US" b="1" dirty="0"/>
              <a:t>Aim:</a:t>
            </a:r>
          </a:p>
          <a:p>
            <a:pPr marL="127000" indent="0">
              <a:buNone/>
            </a:pPr>
            <a:r>
              <a:rPr lang="en-US" dirty="0"/>
              <a:t>Student experience the role of stakeholder and requirements engineer during practical requirement elicitation, definition and analysis.</a:t>
            </a:r>
          </a:p>
          <a:p>
            <a:pPr marL="127000" indent="0">
              <a:buNone/>
            </a:pPr>
            <a:endParaRPr lang="en-US" dirty="0"/>
          </a:p>
          <a:p>
            <a:pPr marL="127000" indent="0">
              <a:buNone/>
            </a:pPr>
            <a:r>
              <a:rPr lang="en-US" b="1" dirty="0"/>
              <a:t>Timeline:</a:t>
            </a:r>
          </a:p>
          <a:p>
            <a:pPr marL="127000" indent="0">
              <a:buNone/>
            </a:pPr>
            <a:r>
              <a:rPr lang="en-US" dirty="0"/>
              <a:t>1. Let students know the aim of the seminar. 3’</a:t>
            </a:r>
          </a:p>
          <a:p>
            <a:pPr marL="127000" indent="0">
              <a:buNone/>
            </a:pPr>
            <a:endParaRPr lang="en-US" dirty="0"/>
          </a:p>
          <a:p>
            <a:pPr marL="127000" indent="0">
              <a:buNone/>
            </a:pPr>
            <a:r>
              <a:rPr lang="en-US" dirty="0"/>
              <a:t>2. Remind students of the definition of requirements, requirements types, the Kano model, and the Rupp’s requirements template. (Slides are provided.) 8’</a:t>
            </a:r>
          </a:p>
          <a:p>
            <a:pPr marL="127000" indent="0">
              <a:buNone/>
            </a:pPr>
            <a:endParaRPr lang="en-US" dirty="0"/>
          </a:p>
          <a:p>
            <a:pPr marL="127000" indent="0">
              <a:buNone/>
            </a:pPr>
            <a:r>
              <a:rPr lang="en-US" dirty="0"/>
              <a:t>3. Form teams of 3-4. Half of the teams play stakeholders the other half of teams play requirements engineers. 3’</a:t>
            </a:r>
          </a:p>
        </p:txBody>
      </p:sp>
      <p:sp>
        <p:nvSpPr>
          <p:cNvPr id="4" name="Dátum helye 3">
            <a:extLst>
              <a:ext uri="{FF2B5EF4-FFF2-40B4-BE49-F238E27FC236}">
                <a16:creationId xmlns:a16="http://schemas.microsoft.com/office/drawing/2014/main" id="{BEAD6E9D-540C-49D8-BF69-FD5D1DBACC60}"/>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C18934CB-6E6B-4123-9C98-7F3872B11D11}"/>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DD44650A-0D99-4F18-8F8E-E91E84D28A45}"/>
              </a:ext>
            </a:extLst>
          </p:cNvPr>
          <p:cNvSpPr>
            <a:spLocks noGrp="1"/>
          </p:cNvSpPr>
          <p:nvPr>
            <p:ph type="sldNum" idx="12"/>
          </p:nvPr>
        </p:nvSpPr>
        <p:spPr/>
        <p:txBody>
          <a:bodyPr/>
          <a:lstStyle/>
          <a:p>
            <a:pPr>
              <a:buSzPct val="25000"/>
            </a:pPr>
            <a:fld id="{00000000-1234-1234-1234-123412341234}" type="slidenum">
              <a:rPr lang="de-DE" smtClean="0"/>
              <a:pPr>
                <a:buSzPct val="25000"/>
              </a:pPr>
              <a:t>31</a:t>
            </a:fld>
            <a:endParaRPr lang="de-DE"/>
          </a:p>
        </p:txBody>
      </p:sp>
    </p:spTree>
    <p:extLst>
      <p:ext uri="{BB962C8B-B14F-4D97-AF65-F5344CB8AC3E}">
        <p14:creationId xmlns:p14="http://schemas.microsoft.com/office/powerpoint/2010/main" val="41812316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76CAE82-81CD-4E3D-8A34-FA998806A1EA}"/>
              </a:ext>
            </a:extLst>
          </p:cNvPr>
          <p:cNvSpPr>
            <a:spLocks noGrp="1"/>
          </p:cNvSpPr>
          <p:nvPr>
            <p:ph type="title"/>
          </p:nvPr>
        </p:nvSpPr>
        <p:spPr/>
        <p:txBody>
          <a:bodyPr/>
          <a:lstStyle/>
          <a:p>
            <a:pPr algn="ctr"/>
            <a:r>
              <a:rPr lang="en-US" dirty="0"/>
              <a:t>Fundamentals of Software Development and Software Testing</a:t>
            </a:r>
            <a:br>
              <a:rPr lang="en-US" dirty="0"/>
            </a:br>
            <a:r>
              <a:rPr lang="en-US" sz="2000" dirty="0"/>
              <a:t>Fundamentals of Requirement Engineering Seminar</a:t>
            </a:r>
            <a:endParaRPr lang="hu-HU" dirty="0"/>
          </a:p>
        </p:txBody>
      </p:sp>
      <p:sp>
        <p:nvSpPr>
          <p:cNvPr id="3" name="Szöveg helye 2">
            <a:extLst>
              <a:ext uri="{FF2B5EF4-FFF2-40B4-BE49-F238E27FC236}">
                <a16:creationId xmlns:a16="http://schemas.microsoft.com/office/drawing/2014/main" id="{4309A35C-49AA-430B-A0EA-1FF5F2B22BE1}"/>
              </a:ext>
            </a:extLst>
          </p:cNvPr>
          <p:cNvSpPr>
            <a:spLocks noGrp="1"/>
          </p:cNvSpPr>
          <p:nvPr>
            <p:ph type="body" idx="1"/>
          </p:nvPr>
        </p:nvSpPr>
        <p:spPr/>
        <p:txBody>
          <a:bodyPr/>
          <a:lstStyle/>
          <a:p>
            <a:pPr marL="127000" indent="0">
              <a:buNone/>
            </a:pPr>
            <a:r>
              <a:rPr lang="en-US" sz="1600" b="1" dirty="0"/>
              <a:t>Teacher’s instruction</a:t>
            </a:r>
          </a:p>
          <a:p>
            <a:pPr marL="127000" indent="0">
              <a:buNone/>
            </a:pPr>
            <a:endParaRPr lang="en-US" dirty="0"/>
          </a:p>
          <a:p>
            <a:pPr marL="127000" indent="0">
              <a:buNone/>
            </a:pPr>
            <a:r>
              <a:rPr lang="en-US" dirty="0"/>
              <a:t>4. Ask stakeholder teams to prepare for the requirement elicitation meeting by defining 3-4 features of a social media system (you may use any other realistic example) they want the development team to work on.</a:t>
            </a:r>
          </a:p>
          <a:p>
            <a:pPr marL="127000" indent="0">
              <a:buNone/>
            </a:pPr>
            <a:r>
              <a:rPr lang="en-US" dirty="0"/>
              <a:t>Meanwhile ask the requirements engineer teams to prepare for the same meeting by preparing questions they will use to elicit requirements.</a:t>
            </a:r>
          </a:p>
          <a:p>
            <a:pPr marL="127000" indent="0">
              <a:buNone/>
            </a:pPr>
            <a:r>
              <a:rPr lang="en-US" dirty="0"/>
              <a:t>Ask them to concentrate on the functional requirements but let them to come up with other types too. 8’</a:t>
            </a:r>
          </a:p>
          <a:p>
            <a:pPr marL="127000" indent="0">
              <a:buNone/>
            </a:pPr>
            <a:endParaRPr lang="en-US" dirty="0"/>
          </a:p>
          <a:p>
            <a:pPr marL="127000" indent="0">
              <a:buNone/>
            </a:pPr>
            <a:r>
              <a:rPr lang="en-US" dirty="0"/>
              <a:t>5. During a simulated meeting of stakeholders and requirement engineers ask the requirement engineer plying students to elicit requirements using Rupp’s requirement template in written form. 10’</a:t>
            </a:r>
          </a:p>
          <a:p>
            <a:pPr marL="127000" indent="0">
              <a:buNone/>
            </a:pPr>
            <a:endParaRPr lang="en-US" dirty="0"/>
          </a:p>
          <a:p>
            <a:pPr marL="127000" indent="0">
              <a:buNone/>
            </a:pPr>
            <a:r>
              <a:rPr lang="en-US" dirty="0"/>
              <a:t>Teams change role.</a:t>
            </a:r>
          </a:p>
          <a:p>
            <a:pPr marL="127000" indent="0">
              <a:buNone/>
            </a:pPr>
            <a:endParaRPr lang="en-US" dirty="0"/>
          </a:p>
          <a:p>
            <a:pPr marL="127000" indent="0">
              <a:buNone/>
            </a:pPr>
            <a:r>
              <a:rPr lang="en-US" dirty="0"/>
              <a:t>6. Repeat step 4 and 5. 18’</a:t>
            </a:r>
          </a:p>
          <a:p>
            <a:pPr marL="127000" indent="0">
              <a:buNone/>
            </a:pPr>
            <a:endParaRPr lang="en-US" dirty="0"/>
          </a:p>
          <a:p>
            <a:pPr marL="127000" indent="0">
              <a:buNone/>
            </a:pPr>
            <a:r>
              <a:rPr lang="en-US" dirty="0"/>
              <a:t>7. Ask the students about their experience. How they feel about the roles they played. What was difficult, what was easy. 5’</a:t>
            </a:r>
          </a:p>
        </p:txBody>
      </p:sp>
      <p:sp>
        <p:nvSpPr>
          <p:cNvPr id="4" name="Dátum helye 3">
            <a:extLst>
              <a:ext uri="{FF2B5EF4-FFF2-40B4-BE49-F238E27FC236}">
                <a16:creationId xmlns:a16="http://schemas.microsoft.com/office/drawing/2014/main" id="{BEAD6E9D-540C-49D8-BF69-FD5D1DBACC60}"/>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C18934CB-6E6B-4123-9C98-7F3872B11D11}"/>
              </a:ext>
            </a:extLst>
          </p:cNvPr>
          <p:cNvSpPr>
            <a:spLocks noGrp="1"/>
          </p:cNvSpPr>
          <p:nvPr>
            <p:ph type="ftr" idx="11"/>
          </p:nvPr>
        </p:nvSpPr>
        <p:spPr/>
        <p:txBody>
          <a:bodyPr/>
          <a:lstStyle/>
          <a:p>
            <a:r>
              <a:rPr lang="de-DE" dirty="0"/>
              <a:t>© </a:t>
            </a:r>
            <a:r>
              <a:rPr lang="de-DE" dirty="0" err="1"/>
              <a:t>Hungarian</a:t>
            </a:r>
            <a:r>
              <a:rPr lang="de-DE" dirty="0"/>
              <a:t> </a:t>
            </a:r>
            <a:r>
              <a:rPr lang="de-DE" dirty="0" err="1"/>
              <a:t>Testing</a:t>
            </a:r>
            <a:r>
              <a:rPr lang="de-DE" dirty="0"/>
              <a:t> Board</a:t>
            </a:r>
          </a:p>
        </p:txBody>
      </p:sp>
      <p:sp>
        <p:nvSpPr>
          <p:cNvPr id="6" name="Dia számának helye 5">
            <a:extLst>
              <a:ext uri="{FF2B5EF4-FFF2-40B4-BE49-F238E27FC236}">
                <a16:creationId xmlns:a16="http://schemas.microsoft.com/office/drawing/2014/main" id="{DD44650A-0D99-4F18-8F8E-E91E84D28A45}"/>
              </a:ext>
            </a:extLst>
          </p:cNvPr>
          <p:cNvSpPr>
            <a:spLocks noGrp="1"/>
          </p:cNvSpPr>
          <p:nvPr>
            <p:ph type="sldNum" idx="12"/>
          </p:nvPr>
        </p:nvSpPr>
        <p:spPr/>
        <p:txBody>
          <a:bodyPr/>
          <a:lstStyle/>
          <a:p>
            <a:pPr>
              <a:buSzPct val="25000"/>
            </a:pPr>
            <a:fld id="{00000000-1234-1234-1234-123412341234}" type="slidenum">
              <a:rPr lang="de-DE" smtClean="0"/>
              <a:pPr>
                <a:buSzPct val="25000"/>
              </a:pPr>
              <a:t>32</a:t>
            </a:fld>
            <a:endParaRPr lang="de-DE"/>
          </a:p>
        </p:txBody>
      </p:sp>
    </p:spTree>
    <p:extLst>
      <p:ext uri="{BB962C8B-B14F-4D97-AF65-F5344CB8AC3E}">
        <p14:creationId xmlns:p14="http://schemas.microsoft.com/office/powerpoint/2010/main" val="2296665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76CAE82-81CD-4E3D-8A34-FA998806A1EA}"/>
              </a:ext>
            </a:extLst>
          </p:cNvPr>
          <p:cNvSpPr>
            <a:spLocks noGrp="1"/>
          </p:cNvSpPr>
          <p:nvPr>
            <p:ph type="title"/>
          </p:nvPr>
        </p:nvSpPr>
        <p:spPr/>
        <p:txBody>
          <a:bodyPr/>
          <a:lstStyle/>
          <a:p>
            <a:pPr algn="ctr"/>
            <a:r>
              <a:rPr lang="en-US" dirty="0"/>
              <a:t>Fundamentals of Software Development and Software Testing</a:t>
            </a:r>
            <a:br>
              <a:rPr lang="en-US" dirty="0"/>
            </a:br>
            <a:r>
              <a:rPr lang="en-US" sz="2000" dirty="0"/>
              <a:t>Fundamentals of Requirement Engineering Seminar</a:t>
            </a:r>
            <a:endParaRPr lang="hu-HU" dirty="0"/>
          </a:p>
        </p:txBody>
      </p:sp>
      <p:sp>
        <p:nvSpPr>
          <p:cNvPr id="3" name="Szöveg helye 2">
            <a:extLst>
              <a:ext uri="{FF2B5EF4-FFF2-40B4-BE49-F238E27FC236}">
                <a16:creationId xmlns:a16="http://schemas.microsoft.com/office/drawing/2014/main" id="{4309A35C-49AA-430B-A0EA-1FF5F2B22BE1}"/>
              </a:ext>
            </a:extLst>
          </p:cNvPr>
          <p:cNvSpPr>
            <a:spLocks noGrp="1"/>
          </p:cNvSpPr>
          <p:nvPr>
            <p:ph type="body" idx="1"/>
          </p:nvPr>
        </p:nvSpPr>
        <p:spPr/>
        <p:txBody>
          <a:bodyPr/>
          <a:lstStyle/>
          <a:p>
            <a:pPr marL="127000" indent="0">
              <a:buNone/>
            </a:pPr>
            <a:r>
              <a:rPr lang="en-US" sz="1600" b="1" dirty="0"/>
              <a:t>Teacher’s instruction</a:t>
            </a:r>
          </a:p>
          <a:p>
            <a:pPr marL="127000" indent="0">
              <a:buNone/>
            </a:pPr>
            <a:endParaRPr lang="en-US" dirty="0"/>
          </a:p>
          <a:p>
            <a:pPr marL="127000" indent="0">
              <a:buNone/>
            </a:pPr>
            <a:r>
              <a:rPr lang="en-US" dirty="0"/>
              <a:t>8. Ask each team to read out at least one requirement. Ask the stakeholder team of each requirement if they agree with it, consider complete and this is they really wanted at the beginning. Let the students go into a moderated debate. 15’</a:t>
            </a:r>
          </a:p>
          <a:p>
            <a:pPr marL="127000" indent="0">
              <a:buNone/>
            </a:pPr>
            <a:endParaRPr lang="en-US" dirty="0"/>
          </a:p>
          <a:p>
            <a:pPr marL="127000" indent="0">
              <a:buNone/>
            </a:pPr>
            <a:r>
              <a:rPr lang="en-US" dirty="0"/>
              <a:t>9. Analyze agreed requirements against natural language transformational processes. 20’</a:t>
            </a:r>
            <a:endParaRPr lang="hu-HU" dirty="0"/>
          </a:p>
        </p:txBody>
      </p:sp>
      <p:sp>
        <p:nvSpPr>
          <p:cNvPr id="4" name="Dátum helye 3">
            <a:extLst>
              <a:ext uri="{FF2B5EF4-FFF2-40B4-BE49-F238E27FC236}">
                <a16:creationId xmlns:a16="http://schemas.microsoft.com/office/drawing/2014/main" id="{BEAD6E9D-540C-49D8-BF69-FD5D1DBACC60}"/>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C18934CB-6E6B-4123-9C98-7F3872B11D11}"/>
              </a:ext>
            </a:extLst>
          </p:cNvPr>
          <p:cNvSpPr>
            <a:spLocks noGrp="1"/>
          </p:cNvSpPr>
          <p:nvPr>
            <p:ph type="ftr" idx="11"/>
          </p:nvPr>
        </p:nvSpPr>
        <p:spPr/>
        <p:txBody>
          <a:bodyPr/>
          <a:lstStyle/>
          <a:p>
            <a:r>
              <a:rPr lang="de-DE" dirty="0"/>
              <a:t>© </a:t>
            </a:r>
            <a:r>
              <a:rPr lang="de-DE" dirty="0" err="1"/>
              <a:t>Hungarian</a:t>
            </a:r>
            <a:r>
              <a:rPr lang="de-DE" dirty="0"/>
              <a:t> </a:t>
            </a:r>
            <a:r>
              <a:rPr lang="de-DE" dirty="0" err="1"/>
              <a:t>Testing</a:t>
            </a:r>
            <a:r>
              <a:rPr lang="de-DE" dirty="0"/>
              <a:t> Board</a:t>
            </a:r>
          </a:p>
        </p:txBody>
      </p:sp>
      <p:sp>
        <p:nvSpPr>
          <p:cNvPr id="6" name="Dia számának helye 5">
            <a:extLst>
              <a:ext uri="{FF2B5EF4-FFF2-40B4-BE49-F238E27FC236}">
                <a16:creationId xmlns:a16="http://schemas.microsoft.com/office/drawing/2014/main" id="{DD44650A-0D99-4F18-8F8E-E91E84D28A45}"/>
              </a:ext>
            </a:extLst>
          </p:cNvPr>
          <p:cNvSpPr>
            <a:spLocks noGrp="1"/>
          </p:cNvSpPr>
          <p:nvPr>
            <p:ph type="sldNum" idx="12"/>
          </p:nvPr>
        </p:nvSpPr>
        <p:spPr/>
        <p:txBody>
          <a:bodyPr/>
          <a:lstStyle/>
          <a:p>
            <a:pPr>
              <a:buSzPct val="25000"/>
            </a:pPr>
            <a:fld id="{00000000-1234-1234-1234-123412341234}" type="slidenum">
              <a:rPr lang="de-DE" smtClean="0"/>
              <a:pPr>
                <a:buSzPct val="25000"/>
              </a:pPr>
              <a:t>33</a:t>
            </a:fld>
            <a:endParaRPr lang="de-DE"/>
          </a:p>
        </p:txBody>
      </p:sp>
    </p:spTree>
    <p:extLst>
      <p:ext uri="{BB962C8B-B14F-4D97-AF65-F5344CB8AC3E}">
        <p14:creationId xmlns:p14="http://schemas.microsoft.com/office/powerpoint/2010/main" val="18671131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D64D1FA-1370-4FF4-AE9D-52B750BFFF5A}"/>
              </a:ext>
            </a:extLst>
          </p:cNvPr>
          <p:cNvSpPr>
            <a:spLocks noGrp="1"/>
          </p:cNvSpPr>
          <p:nvPr>
            <p:ph type="title"/>
          </p:nvPr>
        </p:nvSpPr>
        <p:spPr/>
        <p:txBody>
          <a:bodyPr/>
          <a:lstStyle/>
          <a:p>
            <a:r>
              <a:rPr lang="en-US" dirty="0"/>
              <a:t>Definition of Requirement</a:t>
            </a:r>
            <a:endParaRPr lang="hu-HU" dirty="0"/>
          </a:p>
        </p:txBody>
      </p:sp>
      <p:sp>
        <p:nvSpPr>
          <p:cNvPr id="3" name="Szöveg helye 2">
            <a:extLst>
              <a:ext uri="{FF2B5EF4-FFF2-40B4-BE49-F238E27FC236}">
                <a16:creationId xmlns:a16="http://schemas.microsoft.com/office/drawing/2014/main" id="{64DA761B-EC20-4BBA-8B23-E7517C6A2B0D}"/>
              </a:ext>
            </a:extLst>
          </p:cNvPr>
          <p:cNvSpPr>
            <a:spLocks noGrp="1"/>
          </p:cNvSpPr>
          <p:nvPr>
            <p:ph type="body" idx="1"/>
          </p:nvPr>
        </p:nvSpPr>
        <p:spPr/>
        <p:txBody>
          <a:bodyPr/>
          <a:lstStyle/>
          <a:p>
            <a:r>
              <a:rPr lang="en-US" dirty="0"/>
              <a:t>A condition or capability needed by a user to solve a problem or achieve an objective.</a:t>
            </a:r>
          </a:p>
          <a:p>
            <a:r>
              <a:rPr lang="en-US" dirty="0"/>
              <a:t>A condition or capability that must be met or possessed by a system or system component to satisfy a contract standard specification, or other formally imposed documents.</a:t>
            </a:r>
          </a:p>
          <a:p>
            <a:r>
              <a:rPr lang="en-US" dirty="0"/>
              <a:t>A documented representation of a condition or capability as in above.</a:t>
            </a:r>
          </a:p>
          <a:p>
            <a:pPr marL="127000" indent="0">
              <a:buNone/>
            </a:pPr>
            <a:r>
              <a:rPr lang="en-US" dirty="0"/>
              <a:t>									(IEEE610.12-1990)</a:t>
            </a:r>
          </a:p>
        </p:txBody>
      </p:sp>
      <p:sp>
        <p:nvSpPr>
          <p:cNvPr id="4" name="Dátum helye 3">
            <a:extLst>
              <a:ext uri="{FF2B5EF4-FFF2-40B4-BE49-F238E27FC236}">
                <a16:creationId xmlns:a16="http://schemas.microsoft.com/office/drawing/2014/main" id="{C8AED6E6-D12E-49F7-A96E-0D687A8F82CA}"/>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67A765F8-CE4E-4D20-A88E-A2C2A6C5183F}"/>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83ACB7AE-E29B-40DB-924F-20C08255023C}"/>
              </a:ext>
            </a:extLst>
          </p:cNvPr>
          <p:cNvSpPr>
            <a:spLocks noGrp="1"/>
          </p:cNvSpPr>
          <p:nvPr>
            <p:ph type="sldNum" idx="12"/>
          </p:nvPr>
        </p:nvSpPr>
        <p:spPr/>
        <p:txBody>
          <a:bodyPr/>
          <a:lstStyle/>
          <a:p>
            <a:pPr>
              <a:buSzPct val="25000"/>
            </a:pPr>
            <a:fld id="{00000000-1234-1234-1234-123412341234}" type="slidenum">
              <a:rPr lang="de-DE" smtClean="0"/>
              <a:pPr>
                <a:buSzPct val="25000"/>
              </a:pPr>
              <a:t>34</a:t>
            </a:fld>
            <a:endParaRPr lang="de-DE"/>
          </a:p>
        </p:txBody>
      </p:sp>
    </p:spTree>
    <p:extLst>
      <p:ext uri="{BB962C8B-B14F-4D97-AF65-F5344CB8AC3E}">
        <p14:creationId xmlns:p14="http://schemas.microsoft.com/office/powerpoint/2010/main" val="25004630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19E24E8-200C-4202-AC7D-D0DAA052A5F6}"/>
              </a:ext>
            </a:extLst>
          </p:cNvPr>
          <p:cNvSpPr>
            <a:spLocks noGrp="1"/>
          </p:cNvSpPr>
          <p:nvPr>
            <p:ph type="title"/>
          </p:nvPr>
        </p:nvSpPr>
        <p:spPr/>
        <p:txBody>
          <a:bodyPr/>
          <a:lstStyle/>
          <a:p>
            <a:r>
              <a:rPr lang="en-US" dirty="0"/>
              <a:t>Requirements Types</a:t>
            </a:r>
            <a:endParaRPr lang="hu-HU" dirty="0"/>
          </a:p>
        </p:txBody>
      </p:sp>
      <p:sp>
        <p:nvSpPr>
          <p:cNvPr id="3" name="Szöveg helye 2">
            <a:extLst>
              <a:ext uri="{FF2B5EF4-FFF2-40B4-BE49-F238E27FC236}">
                <a16:creationId xmlns:a16="http://schemas.microsoft.com/office/drawing/2014/main" id="{0FD8C971-AB4F-4F71-AE48-4EF2D8F72DDA}"/>
              </a:ext>
            </a:extLst>
          </p:cNvPr>
          <p:cNvSpPr>
            <a:spLocks noGrp="1"/>
          </p:cNvSpPr>
          <p:nvPr>
            <p:ph type="body" idx="1"/>
          </p:nvPr>
        </p:nvSpPr>
        <p:spPr/>
        <p:txBody>
          <a:bodyPr/>
          <a:lstStyle/>
          <a:p>
            <a:r>
              <a:rPr lang="en-US" dirty="0"/>
              <a:t>Functional Requirements</a:t>
            </a:r>
          </a:p>
          <a:p>
            <a:pPr lvl="1"/>
            <a:r>
              <a:rPr lang="en-US" dirty="0"/>
              <a:t>A functional requirement is a requirement concerning a result of behavior that shall be provided by a function of the system</a:t>
            </a:r>
          </a:p>
          <a:p>
            <a:pPr lvl="1"/>
            <a:endParaRPr lang="en-US" dirty="0"/>
          </a:p>
          <a:p>
            <a:r>
              <a:rPr lang="en-US" dirty="0"/>
              <a:t>Quality Requirements </a:t>
            </a:r>
          </a:p>
          <a:p>
            <a:pPr lvl="1"/>
            <a:r>
              <a:rPr lang="en-US" dirty="0"/>
              <a:t>A quality requirement is a requirement that pertains to a quality concern that is not covered by functional requirements</a:t>
            </a:r>
          </a:p>
          <a:p>
            <a:pPr lvl="1"/>
            <a:r>
              <a:rPr lang="en-US" dirty="0"/>
              <a:t>Performance, availability, dependability, scalability, portability</a:t>
            </a:r>
          </a:p>
          <a:p>
            <a:pPr lvl="1"/>
            <a:r>
              <a:rPr lang="en-US" dirty="0"/>
              <a:t>Non-functional requirements</a:t>
            </a:r>
          </a:p>
          <a:p>
            <a:pPr lvl="1"/>
            <a:endParaRPr lang="en-US" dirty="0"/>
          </a:p>
          <a:p>
            <a:r>
              <a:rPr lang="en-US" dirty="0"/>
              <a:t>Constraints</a:t>
            </a:r>
          </a:p>
          <a:p>
            <a:pPr lvl="1"/>
            <a:r>
              <a:rPr lang="en-US" dirty="0"/>
              <a:t>A constraint is a requirement that limits the solution space beyond what is necessary for meeting the given functional and quality requirements</a:t>
            </a:r>
          </a:p>
          <a:p>
            <a:pPr lvl="1"/>
            <a:r>
              <a:rPr lang="en-US" dirty="0"/>
              <a:t>Deadline</a:t>
            </a:r>
          </a:p>
          <a:p>
            <a:pPr lvl="1"/>
            <a:r>
              <a:rPr lang="en-US" dirty="0"/>
              <a:t>Web based solutions only</a:t>
            </a:r>
            <a:endParaRPr lang="hu-HU" dirty="0"/>
          </a:p>
        </p:txBody>
      </p:sp>
      <p:sp>
        <p:nvSpPr>
          <p:cNvPr id="4" name="Dátum helye 3">
            <a:extLst>
              <a:ext uri="{FF2B5EF4-FFF2-40B4-BE49-F238E27FC236}">
                <a16:creationId xmlns:a16="http://schemas.microsoft.com/office/drawing/2014/main" id="{5EE64B3B-922E-41DE-AC79-DF74590AC607}"/>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C10D435F-AA97-4499-B28E-21DE7B427979}"/>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A4652F40-5D04-4DEC-A19C-C8388A05FD9A}"/>
              </a:ext>
            </a:extLst>
          </p:cNvPr>
          <p:cNvSpPr>
            <a:spLocks noGrp="1"/>
          </p:cNvSpPr>
          <p:nvPr>
            <p:ph type="sldNum" idx="12"/>
          </p:nvPr>
        </p:nvSpPr>
        <p:spPr/>
        <p:txBody>
          <a:bodyPr/>
          <a:lstStyle/>
          <a:p>
            <a:pPr>
              <a:buSzPct val="25000"/>
            </a:pPr>
            <a:fld id="{00000000-1234-1234-1234-123412341234}" type="slidenum">
              <a:rPr lang="de-DE" smtClean="0"/>
              <a:pPr>
                <a:buSzPct val="25000"/>
              </a:pPr>
              <a:t>35</a:t>
            </a:fld>
            <a:endParaRPr lang="de-DE"/>
          </a:p>
        </p:txBody>
      </p:sp>
    </p:spTree>
    <p:extLst>
      <p:ext uri="{BB962C8B-B14F-4D97-AF65-F5344CB8AC3E}">
        <p14:creationId xmlns:p14="http://schemas.microsoft.com/office/powerpoint/2010/main" val="4177245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608588C-B55C-4642-917A-F8573C0E733C}"/>
              </a:ext>
            </a:extLst>
          </p:cNvPr>
          <p:cNvSpPr>
            <a:spLocks noGrp="1"/>
          </p:cNvSpPr>
          <p:nvPr>
            <p:ph type="title"/>
          </p:nvPr>
        </p:nvSpPr>
        <p:spPr/>
        <p:txBody>
          <a:bodyPr/>
          <a:lstStyle/>
          <a:p>
            <a:r>
              <a:rPr lang="en-US" dirty="0"/>
              <a:t>Kano Model</a:t>
            </a:r>
            <a:endParaRPr lang="hu-HU" dirty="0"/>
          </a:p>
        </p:txBody>
      </p:sp>
      <p:sp>
        <p:nvSpPr>
          <p:cNvPr id="3" name="Szöveg helye 2">
            <a:extLst>
              <a:ext uri="{FF2B5EF4-FFF2-40B4-BE49-F238E27FC236}">
                <a16:creationId xmlns:a16="http://schemas.microsoft.com/office/drawing/2014/main" id="{0D3DD914-531D-480F-B419-B0E858112B56}"/>
              </a:ext>
            </a:extLst>
          </p:cNvPr>
          <p:cNvSpPr>
            <a:spLocks noGrp="1"/>
          </p:cNvSpPr>
          <p:nvPr>
            <p:ph type="body" idx="1"/>
          </p:nvPr>
        </p:nvSpPr>
        <p:spPr/>
        <p:txBody>
          <a:bodyPr/>
          <a:lstStyle/>
          <a:p>
            <a:r>
              <a:rPr lang="en-US" dirty="0"/>
              <a:t>Dissatisfiers</a:t>
            </a:r>
          </a:p>
          <a:p>
            <a:pPr lvl="1"/>
            <a:r>
              <a:rPr lang="en-US" dirty="0"/>
              <a:t>Properties that are self-evident and taken for granted </a:t>
            </a:r>
          </a:p>
          <a:p>
            <a:r>
              <a:rPr lang="en-US" dirty="0"/>
              <a:t>Satisfiers</a:t>
            </a:r>
          </a:p>
          <a:p>
            <a:pPr lvl="1"/>
            <a:r>
              <a:rPr lang="en-US" dirty="0"/>
              <a:t>Explicitly demanded system properties</a:t>
            </a:r>
          </a:p>
          <a:p>
            <a:r>
              <a:rPr lang="en-US" dirty="0"/>
              <a:t>Delighters</a:t>
            </a:r>
          </a:p>
          <a:p>
            <a:pPr lvl="1"/>
            <a:r>
              <a:rPr lang="en-US" dirty="0"/>
              <a:t>System properties that the stakeholders does not know or expect and discovers only while using the system</a:t>
            </a:r>
          </a:p>
          <a:p>
            <a:pPr marL="127000" indent="0">
              <a:buNone/>
            </a:pPr>
            <a:endParaRPr lang="hu-HU" dirty="0"/>
          </a:p>
        </p:txBody>
      </p:sp>
      <p:sp>
        <p:nvSpPr>
          <p:cNvPr id="4" name="Dátum helye 3">
            <a:extLst>
              <a:ext uri="{FF2B5EF4-FFF2-40B4-BE49-F238E27FC236}">
                <a16:creationId xmlns:a16="http://schemas.microsoft.com/office/drawing/2014/main" id="{F14D28CD-7727-4ABC-9045-73C9F2EE68AF}"/>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09678B2E-AD03-46EE-A45B-DDB3A840BEC7}"/>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E8016AFE-595A-4E2E-9277-C1D181861860}"/>
              </a:ext>
            </a:extLst>
          </p:cNvPr>
          <p:cNvSpPr>
            <a:spLocks noGrp="1"/>
          </p:cNvSpPr>
          <p:nvPr>
            <p:ph type="sldNum" idx="12"/>
          </p:nvPr>
        </p:nvSpPr>
        <p:spPr/>
        <p:txBody>
          <a:bodyPr/>
          <a:lstStyle/>
          <a:p>
            <a:pPr>
              <a:buSzPct val="25000"/>
            </a:pPr>
            <a:fld id="{00000000-1234-1234-1234-123412341234}" type="slidenum">
              <a:rPr lang="de-DE" smtClean="0"/>
              <a:pPr>
                <a:buSzPct val="25000"/>
              </a:pPr>
              <a:t>36</a:t>
            </a:fld>
            <a:endParaRPr lang="de-DE"/>
          </a:p>
        </p:txBody>
      </p:sp>
    </p:spTree>
    <p:extLst>
      <p:ext uri="{BB962C8B-B14F-4D97-AF65-F5344CB8AC3E}">
        <p14:creationId xmlns:p14="http://schemas.microsoft.com/office/powerpoint/2010/main" val="18265633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37476BF-1108-4F06-B671-5EA745175019}"/>
              </a:ext>
            </a:extLst>
          </p:cNvPr>
          <p:cNvSpPr>
            <a:spLocks noGrp="1"/>
          </p:cNvSpPr>
          <p:nvPr>
            <p:ph type="title"/>
          </p:nvPr>
        </p:nvSpPr>
        <p:spPr/>
        <p:txBody>
          <a:bodyPr/>
          <a:lstStyle/>
          <a:p>
            <a:r>
              <a:rPr lang="en-US" dirty="0"/>
              <a:t>Requirements Template</a:t>
            </a:r>
            <a:endParaRPr lang="hu-HU" dirty="0"/>
          </a:p>
        </p:txBody>
      </p:sp>
      <p:sp>
        <p:nvSpPr>
          <p:cNvPr id="3" name="Szöveg helye 2">
            <a:extLst>
              <a:ext uri="{FF2B5EF4-FFF2-40B4-BE49-F238E27FC236}">
                <a16:creationId xmlns:a16="http://schemas.microsoft.com/office/drawing/2014/main" id="{93D0A5C4-7AB0-402B-9F10-3ACAFBFA228D}"/>
              </a:ext>
            </a:extLst>
          </p:cNvPr>
          <p:cNvSpPr>
            <a:spLocks noGrp="1"/>
          </p:cNvSpPr>
          <p:nvPr>
            <p:ph type="body" idx="1"/>
          </p:nvPr>
        </p:nvSpPr>
        <p:spPr>
          <a:xfrm>
            <a:off x="885030" y="-658706"/>
            <a:ext cx="9470149" cy="2552046"/>
          </a:xfrm>
        </p:spPr>
        <p:txBody>
          <a:bodyPr/>
          <a:lstStyle/>
          <a:p>
            <a:endParaRPr lang="hu-HU" dirty="0"/>
          </a:p>
        </p:txBody>
      </p:sp>
      <p:sp>
        <p:nvSpPr>
          <p:cNvPr id="4" name="Dátum helye 3">
            <a:extLst>
              <a:ext uri="{FF2B5EF4-FFF2-40B4-BE49-F238E27FC236}">
                <a16:creationId xmlns:a16="http://schemas.microsoft.com/office/drawing/2014/main" id="{04E68786-D240-41FD-9901-F68006EB4B2D}"/>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5DE26139-4908-4EB0-9B46-8D0F2B5AF064}"/>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CB67E37A-4806-47EE-BF33-2F82487A28B0}"/>
              </a:ext>
            </a:extLst>
          </p:cNvPr>
          <p:cNvSpPr>
            <a:spLocks noGrp="1"/>
          </p:cNvSpPr>
          <p:nvPr>
            <p:ph type="sldNum" idx="12"/>
          </p:nvPr>
        </p:nvSpPr>
        <p:spPr/>
        <p:txBody>
          <a:bodyPr/>
          <a:lstStyle/>
          <a:p>
            <a:pPr>
              <a:buSzPct val="25000"/>
            </a:pPr>
            <a:fld id="{00000000-1234-1234-1234-123412341234}" type="slidenum">
              <a:rPr lang="de-DE" smtClean="0"/>
              <a:pPr>
                <a:buSzPct val="25000"/>
              </a:pPr>
              <a:t>37</a:t>
            </a:fld>
            <a:endParaRPr lang="de-DE"/>
          </a:p>
        </p:txBody>
      </p:sp>
      <p:sp>
        <p:nvSpPr>
          <p:cNvPr id="9" name="Téglalap: lekerekített 8">
            <a:extLst>
              <a:ext uri="{FF2B5EF4-FFF2-40B4-BE49-F238E27FC236}">
                <a16:creationId xmlns:a16="http://schemas.microsoft.com/office/drawing/2014/main" id="{1A715C88-7247-42FE-832B-F5F764061D1B}"/>
              </a:ext>
            </a:extLst>
          </p:cNvPr>
          <p:cNvSpPr/>
          <p:nvPr/>
        </p:nvSpPr>
        <p:spPr>
          <a:xfrm>
            <a:off x="554792" y="3422566"/>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[When? Under what condition?]</a:t>
            </a:r>
            <a:endParaRPr lang="hu-HU" dirty="0"/>
          </a:p>
        </p:txBody>
      </p:sp>
      <p:sp>
        <p:nvSpPr>
          <p:cNvPr id="10" name="Téglalap: lekerekített 9">
            <a:extLst>
              <a:ext uri="{FF2B5EF4-FFF2-40B4-BE49-F238E27FC236}">
                <a16:creationId xmlns:a16="http://schemas.microsoft.com/office/drawing/2014/main" id="{EF67E460-EA6F-4A75-AD8B-354F7B487CC4}"/>
              </a:ext>
            </a:extLst>
          </p:cNvPr>
          <p:cNvSpPr/>
          <p:nvPr/>
        </p:nvSpPr>
        <p:spPr>
          <a:xfrm>
            <a:off x="2343487" y="3422565"/>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SYSTEM</a:t>
            </a:r>
          </a:p>
          <a:p>
            <a:pPr algn="ctr"/>
            <a:r>
              <a:rPr lang="en-US" dirty="0"/>
              <a:t>&lt;system name&gt;</a:t>
            </a:r>
            <a:endParaRPr lang="hu-HU" dirty="0"/>
          </a:p>
        </p:txBody>
      </p:sp>
      <p:sp>
        <p:nvSpPr>
          <p:cNvPr id="11" name="Téglalap: lekerekített 10">
            <a:extLst>
              <a:ext uri="{FF2B5EF4-FFF2-40B4-BE49-F238E27FC236}">
                <a16:creationId xmlns:a16="http://schemas.microsoft.com/office/drawing/2014/main" id="{83A5F3BA-7081-4DE4-A4AE-7F8BD1BFDAE4}"/>
              </a:ext>
            </a:extLst>
          </p:cNvPr>
          <p:cNvSpPr/>
          <p:nvPr/>
        </p:nvSpPr>
        <p:spPr>
          <a:xfrm>
            <a:off x="4132182" y="2977612"/>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SHOULD</a:t>
            </a:r>
            <a:endParaRPr lang="hu-HU" dirty="0"/>
          </a:p>
        </p:txBody>
      </p:sp>
      <p:sp>
        <p:nvSpPr>
          <p:cNvPr id="12" name="Téglalap: lekerekített 11">
            <a:extLst>
              <a:ext uri="{FF2B5EF4-FFF2-40B4-BE49-F238E27FC236}">
                <a16:creationId xmlns:a16="http://schemas.microsoft.com/office/drawing/2014/main" id="{79CF0EE6-4AE0-4778-A5FA-0525F91B8574}"/>
              </a:ext>
            </a:extLst>
          </p:cNvPr>
          <p:cNvSpPr/>
          <p:nvPr/>
        </p:nvSpPr>
        <p:spPr>
          <a:xfrm>
            <a:off x="5920877" y="2517771"/>
            <a:ext cx="2109534"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&lt;process verb&gt;</a:t>
            </a:r>
            <a:endParaRPr lang="hu-HU" dirty="0"/>
          </a:p>
        </p:txBody>
      </p:sp>
      <p:sp>
        <p:nvSpPr>
          <p:cNvPr id="13" name="Téglalap: lekerekített 12">
            <a:extLst>
              <a:ext uri="{FF2B5EF4-FFF2-40B4-BE49-F238E27FC236}">
                <a16:creationId xmlns:a16="http://schemas.microsoft.com/office/drawing/2014/main" id="{FAEB7A6D-F12B-4B11-81A2-A3AA462F19EB}"/>
              </a:ext>
            </a:extLst>
          </p:cNvPr>
          <p:cNvSpPr/>
          <p:nvPr/>
        </p:nvSpPr>
        <p:spPr>
          <a:xfrm>
            <a:off x="8230896" y="3429000"/>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&lt;object&gt;</a:t>
            </a:r>
            <a:endParaRPr lang="hu-HU" dirty="0"/>
          </a:p>
        </p:txBody>
      </p:sp>
      <p:sp>
        <p:nvSpPr>
          <p:cNvPr id="14" name="Téglalap: lekerekített 13">
            <a:extLst>
              <a:ext uri="{FF2B5EF4-FFF2-40B4-BE49-F238E27FC236}">
                <a16:creationId xmlns:a16="http://schemas.microsoft.com/office/drawing/2014/main" id="{A0DBB386-65B7-4F30-B034-41C10CE0D043}"/>
              </a:ext>
            </a:extLst>
          </p:cNvPr>
          <p:cNvSpPr/>
          <p:nvPr/>
        </p:nvSpPr>
        <p:spPr>
          <a:xfrm>
            <a:off x="10019591" y="3429000"/>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&lt;additional details about the object&gt;</a:t>
            </a:r>
            <a:endParaRPr lang="hu-HU" dirty="0"/>
          </a:p>
        </p:txBody>
      </p:sp>
      <p:sp>
        <p:nvSpPr>
          <p:cNvPr id="15" name="Téglalap: lekerekített 14">
            <a:extLst>
              <a:ext uri="{FF2B5EF4-FFF2-40B4-BE49-F238E27FC236}">
                <a16:creationId xmlns:a16="http://schemas.microsoft.com/office/drawing/2014/main" id="{4C55F6A6-AA06-4A86-83E4-3E0B020DDB1C}"/>
              </a:ext>
            </a:extLst>
          </p:cNvPr>
          <p:cNvSpPr/>
          <p:nvPr/>
        </p:nvSpPr>
        <p:spPr>
          <a:xfrm>
            <a:off x="4132182" y="3888002"/>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WILL</a:t>
            </a:r>
            <a:endParaRPr lang="hu-HU" dirty="0"/>
          </a:p>
        </p:txBody>
      </p:sp>
      <p:sp>
        <p:nvSpPr>
          <p:cNvPr id="16" name="Téglalap: lekerekített 15">
            <a:extLst>
              <a:ext uri="{FF2B5EF4-FFF2-40B4-BE49-F238E27FC236}">
                <a16:creationId xmlns:a16="http://schemas.microsoft.com/office/drawing/2014/main" id="{9E0DAB8D-1142-4BEC-BB94-242F7BEDB813}"/>
              </a:ext>
            </a:extLst>
          </p:cNvPr>
          <p:cNvSpPr/>
          <p:nvPr/>
        </p:nvSpPr>
        <p:spPr>
          <a:xfrm>
            <a:off x="4132182" y="4798392"/>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MAY</a:t>
            </a:r>
            <a:endParaRPr lang="hu-HU" dirty="0"/>
          </a:p>
        </p:txBody>
      </p:sp>
      <p:sp>
        <p:nvSpPr>
          <p:cNvPr id="17" name="Téglalap: lekerekített 16">
            <a:extLst>
              <a:ext uri="{FF2B5EF4-FFF2-40B4-BE49-F238E27FC236}">
                <a16:creationId xmlns:a16="http://schemas.microsoft.com/office/drawing/2014/main" id="{7F4E095E-DEDC-48F1-AF03-00AC35A2042C}"/>
              </a:ext>
            </a:extLst>
          </p:cNvPr>
          <p:cNvSpPr/>
          <p:nvPr/>
        </p:nvSpPr>
        <p:spPr>
          <a:xfrm>
            <a:off x="4132182" y="2072818"/>
            <a:ext cx="1588210"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SHALL</a:t>
            </a:r>
            <a:endParaRPr lang="hu-HU" dirty="0"/>
          </a:p>
        </p:txBody>
      </p:sp>
      <p:sp>
        <p:nvSpPr>
          <p:cNvPr id="18" name="Téglalap: lekerekített 17">
            <a:extLst>
              <a:ext uri="{FF2B5EF4-FFF2-40B4-BE49-F238E27FC236}">
                <a16:creationId xmlns:a16="http://schemas.microsoft.com/office/drawing/2014/main" id="{242FBE29-6EE0-48A2-B909-53162609D5C7}"/>
              </a:ext>
            </a:extLst>
          </p:cNvPr>
          <p:cNvSpPr/>
          <p:nvPr/>
        </p:nvSpPr>
        <p:spPr>
          <a:xfrm>
            <a:off x="5920877" y="3428161"/>
            <a:ext cx="2109534"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Provide &lt;whom?&gt; WITH THE ABILITY TO &lt;process verb&gt;</a:t>
            </a:r>
            <a:endParaRPr lang="hu-HU" dirty="0"/>
          </a:p>
        </p:txBody>
      </p:sp>
      <p:sp>
        <p:nvSpPr>
          <p:cNvPr id="19" name="Téglalap: lekerekített 18">
            <a:extLst>
              <a:ext uri="{FF2B5EF4-FFF2-40B4-BE49-F238E27FC236}">
                <a16:creationId xmlns:a16="http://schemas.microsoft.com/office/drawing/2014/main" id="{7A841A31-3F9B-4071-95CA-DC52E15711FC}"/>
              </a:ext>
            </a:extLst>
          </p:cNvPr>
          <p:cNvSpPr/>
          <p:nvPr/>
        </p:nvSpPr>
        <p:spPr>
          <a:xfrm>
            <a:off x="5920877" y="4338550"/>
            <a:ext cx="2109534" cy="64970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 ABLE TO &lt;process verb&gt;</a:t>
            </a:r>
            <a:endParaRPr lang="hu-HU" dirty="0"/>
          </a:p>
        </p:txBody>
      </p:sp>
      <p:cxnSp>
        <p:nvCxnSpPr>
          <p:cNvPr id="21" name="Egyenes összekötő 20">
            <a:extLst>
              <a:ext uri="{FF2B5EF4-FFF2-40B4-BE49-F238E27FC236}">
                <a16:creationId xmlns:a16="http://schemas.microsoft.com/office/drawing/2014/main" id="{2A3A79FB-9909-454B-B335-C7C46E937FCA}"/>
              </a:ext>
            </a:extLst>
          </p:cNvPr>
          <p:cNvCxnSpPr>
            <a:stCxn id="9" idx="3"/>
            <a:endCxn id="10" idx="1"/>
          </p:cNvCxnSpPr>
          <p:nvPr/>
        </p:nvCxnSpPr>
        <p:spPr>
          <a:xfrm flipV="1">
            <a:off x="2143002" y="3747418"/>
            <a:ext cx="200485"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Egyenes összekötő 22">
            <a:extLst>
              <a:ext uri="{FF2B5EF4-FFF2-40B4-BE49-F238E27FC236}">
                <a16:creationId xmlns:a16="http://schemas.microsoft.com/office/drawing/2014/main" id="{AFC4258A-6B27-468B-ACC8-F02D2D478D14}"/>
              </a:ext>
            </a:extLst>
          </p:cNvPr>
          <p:cNvCxnSpPr>
            <a:stCxn id="10" idx="3"/>
            <a:endCxn id="11" idx="1"/>
          </p:cNvCxnSpPr>
          <p:nvPr/>
        </p:nvCxnSpPr>
        <p:spPr>
          <a:xfrm flipV="1">
            <a:off x="3931697" y="3302465"/>
            <a:ext cx="200485" cy="444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Egyenes összekötő 24">
            <a:extLst>
              <a:ext uri="{FF2B5EF4-FFF2-40B4-BE49-F238E27FC236}">
                <a16:creationId xmlns:a16="http://schemas.microsoft.com/office/drawing/2014/main" id="{E2D7B055-09D1-4493-B1C8-97F28CB6A45F}"/>
              </a:ext>
            </a:extLst>
          </p:cNvPr>
          <p:cNvCxnSpPr>
            <a:stCxn id="10" idx="3"/>
            <a:endCxn id="17" idx="1"/>
          </p:cNvCxnSpPr>
          <p:nvPr/>
        </p:nvCxnSpPr>
        <p:spPr>
          <a:xfrm flipV="1">
            <a:off x="3931697" y="2397671"/>
            <a:ext cx="200485" cy="13497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Egyenes összekötő 26">
            <a:extLst>
              <a:ext uri="{FF2B5EF4-FFF2-40B4-BE49-F238E27FC236}">
                <a16:creationId xmlns:a16="http://schemas.microsoft.com/office/drawing/2014/main" id="{EF9A8EC1-E41F-4915-82E7-241ED702280F}"/>
              </a:ext>
            </a:extLst>
          </p:cNvPr>
          <p:cNvCxnSpPr>
            <a:stCxn id="10" idx="3"/>
            <a:endCxn id="15" idx="1"/>
          </p:cNvCxnSpPr>
          <p:nvPr/>
        </p:nvCxnSpPr>
        <p:spPr>
          <a:xfrm>
            <a:off x="3931697" y="3747418"/>
            <a:ext cx="200485" cy="465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Egyenes összekötő 28">
            <a:extLst>
              <a:ext uri="{FF2B5EF4-FFF2-40B4-BE49-F238E27FC236}">
                <a16:creationId xmlns:a16="http://schemas.microsoft.com/office/drawing/2014/main" id="{9FB8C85F-F2A0-4C8F-AD49-753D5DB245C9}"/>
              </a:ext>
            </a:extLst>
          </p:cNvPr>
          <p:cNvCxnSpPr>
            <a:stCxn id="10" idx="3"/>
            <a:endCxn id="16" idx="1"/>
          </p:cNvCxnSpPr>
          <p:nvPr/>
        </p:nvCxnSpPr>
        <p:spPr>
          <a:xfrm>
            <a:off x="3931697" y="3747418"/>
            <a:ext cx="200485" cy="1375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Egyenes összekötő 30">
            <a:extLst>
              <a:ext uri="{FF2B5EF4-FFF2-40B4-BE49-F238E27FC236}">
                <a16:creationId xmlns:a16="http://schemas.microsoft.com/office/drawing/2014/main" id="{0714D6E0-E72C-45D5-B32D-C96E28570B15}"/>
              </a:ext>
            </a:extLst>
          </p:cNvPr>
          <p:cNvCxnSpPr>
            <a:stCxn id="17" idx="3"/>
          </p:cNvCxnSpPr>
          <p:nvPr/>
        </p:nvCxnSpPr>
        <p:spPr>
          <a:xfrm>
            <a:off x="5720392" y="2397671"/>
            <a:ext cx="90861" cy="1385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Egyenes összekötő 32">
            <a:extLst>
              <a:ext uri="{FF2B5EF4-FFF2-40B4-BE49-F238E27FC236}">
                <a16:creationId xmlns:a16="http://schemas.microsoft.com/office/drawing/2014/main" id="{3BD741E0-08F4-454F-B04A-22A2C54D0BF3}"/>
              </a:ext>
            </a:extLst>
          </p:cNvPr>
          <p:cNvCxnSpPr>
            <a:cxnSpLocks/>
            <a:stCxn id="11" idx="3"/>
          </p:cNvCxnSpPr>
          <p:nvPr/>
        </p:nvCxnSpPr>
        <p:spPr>
          <a:xfrm>
            <a:off x="5720392" y="3302465"/>
            <a:ext cx="90861" cy="451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Egyenes összekötő 34">
            <a:extLst>
              <a:ext uri="{FF2B5EF4-FFF2-40B4-BE49-F238E27FC236}">
                <a16:creationId xmlns:a16="http://schemas.microsoft.com/office/drawing/2014/main" id="{8ED837F3-A491-4F8D-9FE8-DAC8D2C448F6}"/>
              </a:ext>
            </a:extLst>
          </p:cNvPr>
          <p:cNvCxnSpPr>
            <a:stCxn id="15" idx="3"/>
          </p:cNvCxnSpPr>
          <p:nvPr/>
        </p:nvCxnSpPr>
        <p:spPr>
          <a:xfrm flipV="1">
            <a:off x="5720392" y="3781490"/>
            <a:ext cx="72836" cy="4313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Egyenes összekötő 36">
            <a:extLst>
              <a:ext uri="{FF2B5EF4-FFF2-40B4-BE49-F238E27FC236}">
                <a16:creationId xmlns:a16="http://schemas.microsoft.com/office/drawing/2014/main" id="{7B4E8F65-C019-4434-8C8A-3E713E2B7280}"/>
              </a:ext>
            </a:extLst>
          </p:cNvPr>
          <p:cNvCxnSpPr>
            <a:stCxn id="16" idx="3"/>
          </p:cNvCxnSpPr>
          <p:nvPr/>
        </p:nvCxnSpPr>
        <p:spPr>
          <a:xfrm flipV="1">
            <a:off x="5720392" y="3782922"/>
            <a:ext cx="90861" cy="1340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Egyenes összekötő 38">
            <a:extLst>
              <a:ext uri="{FF2B5EF4-FFF2-40B4-BE49-F238E27FC236}">
                <a16:creationId xmlns:a16="http://schemas.microsoft.com/office/drawing/2014/main" id="{0DBAAC14-6626-4057-81B6-A7EA38544F93}"/>
              </a:ext>
            </a:extLst>
          </p:cNvPr>
          <p:cNvCxnSpPr>
            <a:endCxn id="12" idx="1"/>
          </p:cNvCxnSpPr>
          <p:nvPr/>
        </p:nvCxnSpPr>
        <p:spPr>
          <a:xfrm flipV="1">
            <a:off x="5811253" y="2842624"/>
            <a:ext cx="109624" cy="904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Egyenes összekötő 40">
            <a:extLst>
              <a:ext uri="{FF2B5EF4-FFF2-40B4-BE49-F238E27FC236}">
                <a16:creationId xmlns:a16="http://schemas.microsoft.com/office/drawing/2014/main" id="{42BD0B77-D8F6-455D-9F0E-759392D46BDF}"/>
              </a:ext>
            </a:extLst>
          </p:cNvPr>
          <p:cNvCxnSpPr>
            <a:endCxn id="18" idx="1"/>
          </p:cNvCxnSpPr>
          <p:nvPr/>
        </p:nvCxnSpPr>
        <p:spPr>
          <a:xfrm flipV="1">
            <a:off x="5774466" y="3753014"/>
            <a:ext cx="146411" cy="279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Egyenes összekötő 42">
            <a:extLst>
              <a:ext uri="{FF2B5EF4-FFF2-40B4-BE49-F238E27FC236}">
                <a16:creationId xmlns:a16="http://schemas.microsoft.com/office/drawing/2014/main" id="{75F1BA84-57D2-46F2-8B9E-A5AABAA064CF}"/>
              </a:ext>
            </a:extLst>
          </p:cNvPr>
          <p:cNvCxnSpPr>
            <a:endCxn id="19" idx="1"/>
          </p:cNvCxnSpPr>
          <p:nvPr/>
        </p:nvCxnSpPr>
        <p:spPr>
          <a:xfrm>
            <a:off x="5811253" y="3780808"/>
            <a:ext cx="109624" cy="8825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Egyenes összekötő 44">
            <a:extLst>
              <a:ext uri="{FF2B5EF4-FFF2-40B4-BE49-F238E27FC236}">
                <a16:creationId xmlns:a16="http://schemas.microsoft.com/office/drawing/2014/main" id="{1C3E9C64-C47B-4EA7-AE3D-55CC7654E41F}"/>
              </a:ext>
            </a:extLst>
          </p:cNvPr>
          <p:cNvCxnSpPr>
            <a:stCxn id="12" idx="3"/>
            <a:endCxn id="13" idx="1"/>
          </p:cNvCxnSpPr>
          <p:nvPr/>
        </p:nvCxnSpPr>
        <p:spPr>
          <a:xfrm>
            <a:off x="8030411" y="2842624"/>
            <a:ext cx="200485" cy="91122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Egyenes összekötő 46">
            <a:extLst>
              <a:ext uri="{FF2B5EF4-FFF2-40B4-BE49-F238E27FC236}">
                <a16:creationId xmlns:a16="http://schemas.microsoft.com/office/drawing/2014/main" id="{98443B36-B6A8-4275-893E-AAD8099E9332}"/>
              </a:ext>
            </a:extLst>
          </p:cNvPr>
          <p:cNvCxnSpPr>
            <a:stCxn id="18" idx="3"/>
            <a:endCxn id="13" idx="1"/>
          </p:cNvCxnSpPr>
          <p:nvPr/>
        </p:nvCxnSpPr>
        <p:spPr>
          <a:xfrm>
            <a:off x="8030411" y="3753014"/>
            <a:ext cx="200485" cy="8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Egyenes összekötő 48">
            <a:extLst>
              <a:ext uri="{FF2B5EF4-FFF2-40B4-BE49-F238E27FC236}">
                <a16:creationId xmlns:a16="http://schemas.microsoft.com/office/drawing/2014/main" id="{AB4CE190-8812-420E-BAC2-621AE3AE79C8}"/>
              </a:ext>
            </a:extLst>
          </p:cNvPr>
          <p:cNvCxnSpPr>
            <a:stCxn id="19" idx="3"/>
            <a:endCxn id="13" idx="1"/>
          </p:cNvCxnSpPr>
          <p:nvPr/>
        </p:nvCxnSpPr>
        <p:spPr>
          <a:xfrm flipV="1">
            <a:off x="8030411" y="3753853"/>
            <a:ext cx="200485" cy="909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Egyenes összekötő 50">
            <a:extLst>
              <a:ext uri="{FF2B5EF4-FFF2-40B4-BE49-F238E27FC236}">
                <a16:creationId xmlns:a16="http://schemas.microsoft.com/office/drawing/2014/main" id="{20158C2F-B998-4B3F-84E4-6B01484CFD43}"/>
              </a:ext>
            </a:extLst>
          </p:cNvPr>
          <p:cNvCxnSpPr>
            <a:stCxn id="13" idx="3"/>
            <a:endCxn id="14" idx="1"/>
          </p:cNvCxnSpPr>
          <p:nvPr/>
        </p:nvCxnSpPr>
        <p:spPr>
          <a:xfrm>
            <a:off x="9819106" y="3753853"/>
            <a:ext cx="20048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688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AFDB28C-E1D6-4390-ACE6-5464D70E7CB5}"/>
              </a:ext>
            </a:extLst>
          </p:cNvPr>
          <p:cNvSpPr>
            <a:spLocks noGrp="1"/>
          </p:cNvSpPr>
          <p:nvPr>
            <p:ph type="title"/>
          </p:nvPr>
        </p:nvSpPr>
        <p:spPr/>
        <p:txBody>
          <a:bodyPr/>
          <a:lstStyle/>
          <a:p>
            <a:pPr marL="127000"/>
            <a:r>
              <a:rPr lang="en-US" dirty="0"/>
              <a:t>Natural Language, Transformational Processes</a:t>
            </a:r>
          </a:p>
        </p:txBody>
      </p:sp>
      <p:sp>
        <p:nvSpPr>
          <p:cNvPr id="3" name="Szöveg helye 2">
            <a:extLst>
              <a:ext uri="{FF2B5EF4-FFF2-40B4-BE49-F238E27FC236}">
                <a16:creationId xmlns:a16="http://schemas.microsoft.com/office/drawing/2014/main" id="{68BF853F-5B5E-4811-8DDF-7D0D9F84DA82}"/>
              </a:ext>
            </a:extLst>
          </p:cNvPr>
          <p:cNvSpPr>
            <a:spLocks noGrp="1"/>
          </p:cNvSpPr>
          <p:nvPr>
            <p:ph type="body" idx="1"/>
          </p:nvPr>
        </p:nvSpPr>
        <p:spPr/>
        <p:txBody>
          <a:bodyPr/>
          <a:lstStyle/>
          <a:p>
            <a:r>
              <a:rPr lang="en-US" dirty="0"/>
              <a:t>Nominalization</a:t>
            </a:r>
          </a:p>
          <a:p>
            <a:pPr lvl="1"/>
            <a:r>
              <a:rPr lang="en-US" dirty="0"/>
              <a:t>Process is converted into an event</a:t>
            </a:r>
          </a:p>
          <a:p>
            <a:r>
              <a:rPr lang="en-US" dirty="0"/>
              <a:t>Nouns without reference index</a:t>
            </a:r>
          </a:p>
          <a:p>
            <a:pPr lvl="1"/>
            <a:r>
              <a:rPr lang="en-US" dirty="0"/>
              <a:t>Incompletely specified nouns</a:t>
            </a:r>
          </a:p>
          <a:p>
            <a:r>
              <a:rPr lang="en-US" dirty="0"/>
              <a:t>Universal quantifiers</a:t>
            </a:r>
          </a:p>
          <a:p>
            <a:pPr lvl="1"/>
            <a:r>
              <a:rPr lang="en-US" dirty="0"/>
              <a:t>Specified behavior or property does not apply to all objects</a:t>
            </a:r>
          </a:p>
          <a:p>
            <a:r>
              <a:rPr lang="en-US" dirty="0"/>
              <a:t>Incompletely specified conditions</a:t>
            </a:r>
          </a:p>
          <a:p>
            <a:r>
              <a:rPr lang="en-US" dirty="0"/>
              <a:t>Incompletely specified process verbs</a:t>
            </a:r>
          </a:p>
        </p:txBody>
      </p:sp>
      <p:sp>
        <p:nvSpPr>
          <p:cNvPr id="4" name="Dátum helye 3">
            <a:extLst>
              <a:ext uri="{FF2B5EF4-FFF2-40B4-BE49-F238E27FC236}">
                <a16:creationId xmlns:a16="http://schemas.microsoft.com/office/drawing/2014/main" id="{5CF522DF-4BC8-4A43-90BF-F03C29B56E5D}"/>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F6E0DF3E-0759-4D71-ADD9-265BF68F3B58}"/>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17AFF316-78C7-4A5F-88D2-AA8D62A6FC29}"/>
              </a:ext>
            </a:extLst>
          </p:cNvPr>
          <p:cNvSpPr>
            <a:spLocks noGrp="1"/>
          </p:cNvSpPr>
          <p:nvPr>
            <p:ph type="sldNum" idx="12"/>
          </p:nvPr>
        </p:nvSpPr>
        <p:spPr/>
        <p:txBody>
          <a:bodyPr/>
          <a:lstStyle/>
          <a:p>
            <a:pPr>
              <a:buSzPct val="25000"/>
            </a:pPr>
            <a:fld id="{00000000-1234-1234-1234-123412341234}" type="slidenum">
              <a:rPr lang="de-DE" smtClean="0"/>
              <a:pPr>
                <a:buSzPct val="25000"/>
              </a:pPr>
              <a:t>38</a:t>
            </a:fld>
            <a:endParaRPr lang="de-DE"/>
          </a:p>
        </p:txBody>
      </p:sp>
    </p:spTree>
    <p:extLst>
      <p:ext uri="{BB962C8B-B14F-4D97-AF65-F5344CB8AC3E}">
        <p14:creationId xmlns:p14="http://schemas.microsoft.com/office/powerpoint/2010/main" val="3198613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átum helye 3">
            <a:extLst>
              <a:ext uri="{FF2B5EF4-FFF2-40B4-BE49-F238E27FC236}">
                <a16:creationId xmlns:a16="http://schemas.microsoft.com/office/drawing/2014/main" id="{32EB4B58-7343-4C50-8F86-5DC3FED569D4}"/>
              </a:ext>
            </a:extLst>
          </p:cNvPr>
          <p:cNvSpPr>
            <a:spLocks noGrp="1"/>
          </p:cNvSpPr>
          <p:nvPr>
            <p:ph type="dt" idx="4294967295"/>
          </p:nvPr>
        </p:nvSpPr>
        <p:spPr>
          <a:xfrm>
            <a:off x="0" y="6245225"/>
            <a:ext cx="2844800" cy="476250"/>
          </a:xfrm>
          <a:prstGeom prst="rect">
            <a:avLst/>
          </a:prstGeom>
        </p:spPr>
        <p:txBody>
          <a:bodyPr/>
          <a:lstStyle/>
          <a:p>
            <a:r>
              <a:rPr lang="hu-HU"/>
              <a:t>2019.10.</a:t>
            </a:r>
            <a:endParaRPr lang="hu-HU" dirty="0"/>
          </a:p>
        </p:txBody>
      </p:sp>
      <p:sp>
        <p:nvSpPr>
          <p:cNvPr id="5" name="Élőláb helye 4">
            <a:extLst>
              <a:ext uri="{FF2B5EF4-FFF2-40B4-BE49-F238E27FC236}">
                <a16:creationId xmlns:a16="http://schemas.microsoft.com/office/drawing/2014/main" id="{01041E7A-8EDC-4BE8-A829-01DA710F9906}"/>
              </a:ext>
            </a:extLst>
          </p:cNvPr>
          <p:cNvSpPr>
            <a:spLocks noGrp="1"/>
          </p:cNvSpPr>
          <p:nvPr>
            <p:ph type="ftr" idx="4294967295"/>
          </p:nvPr>
        </p:nvSpPr>
        <p:spPr>
          <a:xfrm>
            <a:off x="6813550" y="6245225"/>
            <a:ext cx="5378450" cy="476250"/>
          </a:xfrm>
          <a:prstGeom prst="rect">
            <a:avLst/>
          </a:prstGeom>
        </p:spPr>
        <p:txBody>
          <a:bodyPr/>
          <a:lstStyle/>
          <a:p>
            <a:r>
              <a:rPr lang="de-DE"/>
              <a:t>© Hungarian Testing Board</a:t>
            </a:r>
          </a:p>
        </p:txBody>
      </p:sp>
      <p:sp>
        <p:nvSpPr>
          <p:cNvPr id="6" name="Dia számának helye 5">
            <a:extLst>
              <a:ext uri="{FF2B5EF4-FFF2-40B4-BE49-F238E27FC236}">
                <a16:creationId xmlns:a16="http://schemas.microsoft.com/office/drawing/2014/main" id="{87F04C03-BFE5-4769-97FB-5741781E9548}"/>
              </a:ext>
            </a:extLst>
          </p:cNvPr>
          <p:cNvSpPr>
            <a:spLocks noGrp="1"/>
          </p:cNvSpPr>
          <p:nvPr>
            <p:ph type="sldNum" idx="4294967295"/>
          </p:nvPr>
        </p:nvSpPr>
        <p:spPr>
          <a:xfrm>
            <a:off x="10066338" y="6245225"/>
            <a:ext cx="2125662" cy="476250"/>
          </a:xfrm>
          <a:prstGeom prst="rect">
            <a:avLst/>
          </a:prstGeom>
        </p:spPr>
        <p:txBody>
          <a:bodyPr/>
          <a:lstStyle/>
          <a:p>
            <a:pPr>
              <a:buSzPct val="25000"/>
            </a:pPr>
            <a:fld id="{00000000-1234-1234-1234-123412341234}" type="slidenum">
              <a:rPr lang="de-DE" smtClean="0"/>
              <a:pPr>
                <a:buSzPct val="25000"/>
              </a:pPr>
              <a:t>39</a:t>
            </a:fld>
            <a:endParaRPr lang="de-DE"/>
          </a:p>
        </p:txBody>
      </p:sp>
    </p:spTree>
    <p:extLst>
      <p:ext uri="{BB962C8B-B14F-4D97-AF65-F5344CB8AC3E}">
        <p14:creationId xmlns:p14="http://schemas.microsoft.com/office/powerpoint/2010/main" val="4255700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Image result for what">
            <a:extLst>
              <a:ext uri="{FF2B5EF4-FFF2-40B4-BE49-F238E27FC236}">
                <a16:creationId xmlns:a16="http://schemas.microsoft.com/office/drawing/2014/main" id="{D2760D3A-D21B-4411-84B3-8EF3C122F7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352550"/>
            <a:ext cx="11430000" cy="415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86032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A992261-7F52-4675-BAD6-5E46B41CE4F7}"/>
              </a:ext>
            </a:extLst>
          </p:cNvPr>
          <p:cNvSpPr>
            <a:spLocks noGrp="1"/>
          </p:cNvSpPr>
          <p:nvPr>
            <p:ph type="title"/>
          </p:nvPr>
        </p:nvSpPr>
        <p:spPr/>
        <p:txBody>
          <a:bodyPr/>
          <a:lstStyle/>
          <a:p>
            <a:endParaRPr lang="hu-HU"/>
          </a:p>
        </p:txBody>
      </p:sp>
      <p:sp>
        <p:nvSpPr>
          <p:cNvPr id="3" name="Szöveg helye 2">
            <a:extLst>
              <a:ext uri="{FF2B5EF4-FFF2-40B4-BE49-F238E27FC236}">
                <a16:creationId xmlns:a16="http://schemas.microsoft.com/office/drawing/2014/main" id="{683E6C76-962A-4992-B8D7-4719CC02139A}"/>
              </a:ext>
            </a:extLst>
          </p:cNvPr>
          <p:cNvSpPr>
            <a:spLocks noGrp="1"/>
          </p:cNvSpPr>
          <p:nvPr>
            <p:ph type="body" idx="1"/>
          </p:nvPr>
        </p:nvSpPr>
        <p:spPr>
          <a:xfrm>
            <a:off x="4644863" y="1616487"/>
            <a:ext cx="10972799" cy="4412429"/>
          </a:xfrm>
        </p:spPr>
        <p:txBody>
          <a:bodyPr/>
          <a:lstStyle/>
          <a:p>
            <a:endParaRPr lang="hu-HU" dirty="0"/>
          </a:p>
        </p:txBody>
      </p:sp>
      <p:sp>
        <p:nvSpPr>
          <p:cNvPr id="4" name="Dátum helye 3">
            <a:extLst>
              <a:ext uri="{FF2B5EF4-FFF2-40B4-BE49-F238E27FC236}">
                <a16:creationId xmlns:a16="http://schemas.microsoft.com/office/drawing/2014/main" id="{BB696EE0-760A-42AE-9750-379C6536D661}"/>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90362B48-8EA3-49EB-91BE-F8C6886F6A39}"/>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9741DEC6-6430-4725-9B12-C2DB3EE11099}"/>
              </a:ext>
            </a:extLst>
          </p:cNvPr>
          <p:cNvSpPr>
            <a:spLocks noGrp="1"/>
          </p:cNvSpPr>
          <p:nvPr>
            <p:ph type="sldNum" idx="12"/>
          </p:nvPr>
        </p:nvSpPr>
        <p:spPr/>
        <p:txBody>
          <a:bodyPr/>
          <a:lstStyle/>
          <a:p>
            <a:pPr>
              <a:buSzPct val="25000"/>
            </a:pPr>
            <a:fld id="{00000000-1234-1234-1234-123412341234}" type="slidenum">
              <a:rPr lang="de-DE" smtClean="0"/>
              <a:pPr>
                <a:buSzPct val="25000"/>
              </a:pPr>
              <a:t>40</a:t>
            </a:fld>
            <a:endParaRPr lang="de-DE"/>
          </a:p>
        </p:txBody>
      </p:sp>
      <p:pic>
        <p:nvPicPr>
          <p:cNvPr id="6146" name="Picture 2" descr="Related image">
            <a:extLst>
              <a:ext uri="{FF2B5EF4-FFF2-40B4-BE49-F238E27FC236}">
                <a16:creationId xmlns:a16="http://schemas.microsoft.com/office/drawing/2014/main" id="{3C3808B6-DE5A-4DA4-960D-3D1467861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5999" y="644117"/>
            <a:ext cx="34290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Related image">
            <a:extLst>
              <a:ext uri="{FF2B5EF4-FFF2-40B4-BE49-F238E27FC236}">
                <a16:creationId xmlns:a16="http://schemas.microsoft.com/office/drawing/2014/main" id="{76DAEE29-9A47-4F6B-8AEB-33CAC7AEB2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99" y="816797"/>
            <a:ext cx="5715000" cy="57150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Related image">
            <a:extLst>
              <a:ext uri="{FF2B5EF4-FFF2-40B4-BE49-F238E27FC236}">
                <a16:creationId xmlns:a16="http://schemas.microsoft.com/office/drawing/2014/main" id="{BAA36059-AB45-4295-B02F-F294E13BC3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0602" y="1130713"/>
            <a:ext cx="365760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62451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002AC3C2-496B-4089-AB13-2664309A4227}"/>
              </a:ext>
            </a:extLst>
          </p:cNvPr>
          <p:cNvSpPr>
            <a:spLocks noGrp="1"/>
          </p:cNvSpPr>
          <p:nvPr>
            <p:ph type="title"/>
          </p:nvPr>
        </p:nvSpPr>
        <p:spPr/>
        <p:txBody>
          <a:bodyPr/>
          <a:lstStyle/>
          <a:p>
            <a:endParaRPr lang="hu-HU"/>
          </a:p>
        </p:txBody>
      </p:sp>
      <p:sp>
        <p:nvSpPr>
          <p:cNvPr id="3" name="Szöveg helye 2">
            <a:extLst>
              <a:ext uri="{FF2B5EF4-FFF2-40B4-BE49-F238E27FC236}">
                <a16:creationId xmlns:a16="http://schemas.microsoft.com/office/drawing/2014/main" id="{2331BD67-EA96-4F34-8DD3-E13C06FA219F}"/>
              </a:ext>
            </a:extLst>
          </p:cNvPr>
          <p:cNvSpPr>
            <a:spLocks noGrp="1"/>
          </p:cNvSpPr>
          <p:nvPr>
            <p:ph type="body" idx="1"/>
          </p:nvPr>
        </p:nvSpPr>
        <p:spPr>
          <a:xfrm>
            <a:off x="3994484" y="1291889"/>
            <a:ext cx="10972799" cy="4412429"/>
          </a:xfrm>
        </p:spPr>
        <p:txBody>
          <a:bodyPr/>
          <a:lstStyle/>
          <a:p>
            <a:endParaRPr lang="hu-HU" dirty="0"/>
          </a:p>
        </p:txBody>
      </p:sp>
      <p:sp>
        <p:nvSpPr>
          <p:cNvPr id="4" name="Dátum helye 3">
            <a:extLst>
              <a:ext uri="{FF2B5EF4-FFF2-40B4-BE49-F238E27FC236}">
                <a16:creationId xmlns:a16="http://schemas.microsoft.com/office/drawing/2014/main" id="{AD7615F7-8C27-4A8A-B144-4F93FDC4E8AE}"/>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B1C8114F-B4A5-4454-AD9C-BC413B0A044C}"/>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6AB225B7-F050-4B86-B828-9F90F272249D}"/>
              </a:ext>
            </a:extLst>
          </p:cNvPr>
          <p:cNvSpPr>
            <a:spLocks noGrp="1"/>
          </p:cNvSpPr>
          <p:nvPr>
            <p:ph type="sldNum" idx="12"/>
          </p:nvPr>
        </p:nvSpPr>
        <p:spPr/>
        <p:txBody>
          <a:bodyPr/>
          <a:lstStyle/>
          <a:p>
            <a:pPr>
              <a:buSzPct val="25000"/>
            </a:pPr>
            <a:fld id="{00000000-1234-1234-1234-123412341234}" type="slidenum">
              <a:rPr lang="de-DE" smtClean="0"/>
              <a:pPr>
                <a:buSzPct val="25000"/>
              </a:pPr>
              <a:t>41</a:t>
            </a:fld>
            <a:endParaRPr lang="de-DE"/>
          </a:p>
        </p:txBody>
      </p:sp>
      <p:pic>
        <p:nvPicPr>
          <p:cNvPr id="7170" name="Picture 2" descr="Related image">
            <a:extLst>
              <a:ext uri="{FF2B5EF4-FFF2-40B4-BE49-F238E27FC236}">
                <a16:creationId xmlns:a16="http://schemas.microsoft.com/office/drawing/2014/main" id="{932ABBD5-4987-4704-8603-D7C4E36F69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1" y="136523"/>
            <a:ext cx="5429250" cy="319087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lated image">
            <a:extLst>
              <a:ext uri="{FF2B5EF4-FFF2-40B4-BE49-F238E27FC236}">
                <a16:creationId xmlns:a16="http://schemas.microsoft.com/office/drawing/2014/main" id="{E6CC005A-67DA-44E7-8576-C628243F7D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91763" y="1589518"/>
            <a:ext cx="3429000" cy="411480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Related image">
            <a:extLst>
              <a:ext uri="{FF2B5EF4-FFF2-40B4-BE49-F238E27FC236}">
                <a16:creationId xmlns:a16="http://schemas.microsoft.com/office/drawing/2014/main" id="{C6A0736A-C5DB-4248-BA92-D13073CD27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39" y="2370307"/>
            <a:ext cx="6667500" cy="312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257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2AF702E-BB1C-4AE1-9320-87C9C7B8D7CF}"/>
              </a:ext>
            </a:extLst>
          </p:cNvPr>
          <p:cNvSpPr>
            <a:spLocks noGrp="1"/>
          </p:cNvSpPr>
          <p:nvPr>
            <p:ph type="title"/>
          </p:nvPr>
        </p:nvSpPr>
        <p:spPr/>
        <p:txBody>
          <a:bodyPr/>
          <a:lstStyle/>
          <a:p>
            <a:endParaRPr lang="hu-HU"/>
          </a:p>
        </p:txBody>
      </p:sp>
      <p:sp>
        <p:nvSpPr>
          <p:cNvPr id="3" name="Szöveg helye 2">
            <a:extLst>
              <a:ext uri="{FF2B5EF4-FFF2-40B4-BE49-F238E27FC236}">
                <a16:creationId xmlns:a16="http://schemas.microsoft.com/office/drawing/2014/main" id="{29764D31-67ED-443D-850D-8A57C88C75B5}"/>
              </a:ext>
            </a:extLst>
          </p:cNvPr>
          <p:cNvSpPr>
            <a:spLocks noGrp="1"/>
          </p:cNvSpPr>
          <p:nvPr>
            <p:ph type="body" idx="1"/>
          </p:nvPr>
        </p:nvSpPr>
        <p:spPr/>
        <p:txBody>
          <a:bodyPr/>
          <a:lstStyle/>
          <a:p>
            <a:endParaRPr lang="hu-HU" dirty="0"/>
          </a:p>
        </p:txBody>
      </p:sp>
      <p:sp>
        <p:nvSpPr>
          <p:cNvPr id="4" name="Dátum helye 3">
            <a:extLst>
              <a:ext uri="{FF2B5EF4-FFF2-40B4-BE49-F238E27FC236}">
                <a16:creationId xmlns:a16="http://schemas.microsoft.com/office/drawing/2014/main" id="{18A227B9-F9DE-4DCD-966D-9142E3C0BF26}"/>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0B0DD2D9-F53B-4F32-9C66-781172BA6448}"/>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51EC48D4-9A9B-48F2-A89F-98D653A27ACF}"/>
              </a:ext>
            </a:extLst>
          </p:cNvPr>
          <p:cNvSpPr>
            <a:spLocks noGrp="1"/>
          </p:cNvSpPr>
          <p:nvPr>
            <p:ph type="sldNum" idx="12"/>
          </p:nvPr>
        </p:nvSpPr>
        <p:spPr/>
        <p:txBody>
          <a:bodyPr/>
          <a:lstStyle/>
          <a:p>
            <a:pPr>
              <a:buSzPct val="25000"/>
            </a:pPr>
            <a:fld id="{00000000-1234-1234-1234-123412341234}" type="slidenum">
              <a:rPr lang="de-DE" smtClean="0"/>
              <a:pPr>
                <a:buSzPct val="25000"/>
              </a:pPr>
              <a:t>42</a:t>
            </a:fld>
            <a:endParaRPr lang="de-DE"/>
          </a:p>
        </p:txBody>
      </p:sp>
      <p:pic>
        <p:nvPicPr>
          <p:cNvPr id="8194" name="Picture 2" descr="Related image">
            <a:extLst>
              <a:ext uri="{FF2B5EF4-FFF2-40B4-BE49-F238E27FC236}">
                <a16:creationId xmlns:a16="http://schemas.microsoft.com/office/drawing/2014/main" id="{3BEC58F3-CA1C-4780-A267-FCF915C365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81500" y="1371600"/>
            <a:ext cx="3429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97841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kis herceg bárány">
            <a:extLst>
              <a:ext uri="{FF2B5EF4-FFF2-40B4-BE49-F238E27FC236}">
                <a16:creationId xmlns:a16="http://schemas.microsoft.com/office/drawing/2014/main" id="{4C635F5C-F3EB-47A3-A6CF-6A7D4059A7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041" y="938213"/>
            <a:ext cx="11333917" cy="4981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7655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zöveg helye 7">
            <a:extLst>
              <a:ext uri="{FF2B5EF4-FFF2-40B4-BE49-F238E27FC236}">
                <a16:creationId xmlns:a16="http://schemas.microsoft.com/office/drawing/2014/main" id="{7B8B40E0-40CA-4ED0-B9AE-FA534224300A}"/>
              </a:ext>
            </a:extLst>
          </p:cNvPr>
          <p:cNvSpPr>
            <a:spLocks noGrp="1"/>
          </p:cNvSpPr>
          <p:nvPr>
            <p:ph type="body" idx="1"/>
          </p:nvPr>
        </p:nvSpPr>
        <p:spPr>
          <a:xfrm>
            <a:off x="609600" y="2028407"/>
            <a:ext cx="10972799" cy="1500187"/>
          </a:xfrm>
        </p:spPr>
        <p:txBody>
          <a:bodyPr/>
          <a:lstStyle/>
          <a:p>
            <a:pPr algn="ctr"/>
            <a:r>
              <a:rPr lang="en-US" sz="4000" dirty="0"/>
              <a:t>Fundamentals of Requirements Engineering</a:t>
            </a:r>
            <a:endParaRPr lang="hu-HU" sz="4000" dirty="0"/>
          </a:p>
        </p:txBody>
      </p:sp>
      <p:sp>
        <p:nvSpPr>
          <p:cNvPr id="4" name="Dátum helye 3">
            <a:extLst>
              <a:ext uri="{FF2B5EF4-FFF2-40B4-BE49-F238E27FC236}">
                <a16:creationId xmlns:a16="http://schemas.microsoft.com/office/drawing/2014/main" id="{8DAF7494-1C73-4DE0-A7AE-7E1050B798AC}"/>
              </a:ext>
            </a:extLst>
          </p:cNvPr>
          <p:cNvSpPr>
            <a:spLocks noGrp="1"/>
          </p:cNvSpPr>
          <p:nvPr>
            <p:ph type="dt" idx="10"/>
          </p:nvPr>
        </p:nvSpPr>
        <p:spPr/>
        <p:txBody>
          <a:bodyPr/>
          <a:lstStyle/>
          <a:p>
            <a:r>
              <a:rPr lang="hu-HU"/>
              <a:t>2019.10.</a:t>
            </a:r>
            <a:endParaRPr lang="hu-HU" dirty="0"/>
          </a:p>
        </p:txBody>
      </p:sp>
      <p:sp>
        <p:nvSpPr>
          <p:cNvPr id="5" name="Élőláb helye 4">
            <a:extLst>
              <a:ext uri="{FF2B5EF4-FFF2-40B4-BE49-F238E27FC236}">
                <a16:creationId xmlns:a16="http://schemas.microsoft.com/office/drawing/2014/main" id="{E2624726-B948-4721-A6A4-2D6D4ACB04A4}"/>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9E9A5A7D-39F9-459E-9A4F-209AC1E26F4B}"/>
              </a:ext>
            </a:extLst>
          </p:cNvPr>
          <p:cNvSpPr>
            <a:spLocks noGrp="1"/>
          </p:cNvSpPr>
          <p:nvPr>
            <p:ph type="sldNum" idx="12"/>
          </p:nvPr>
        </p:nvSpPr>
        <p:spPr/>
        <p:txBody>
          <a:bodyPr/>
          <a:lstStyle/>
          <a:p>
            <a:pPr>
              <a:buSzPct val="25000"/>
            </a:pPr>
            <a:fld id="{00000000-1234-1234-1234-123412341234}" type="slidenum">
              <a:rPr lang="de-DE" smtClean="0"/>
              <a:pPr>
                <a:buSzPct val="25000"/>
              </a:pPr>
              <a:t>5</a:t>
            </a:fld>
            <a:endParaRPr lang="de-DE"/>
          </a:p>
        </p:txBody>
      </p:sp>
    </p:spTree>
    <p:extLst>
      <p:ext uri="{BB962C8B-B14F-4D97-AF65-F5344CB8AC3E}">
        <p14:creationId xmlns:p14="http://schemas.microsoft.com/office/powerpoint/2010/main" val="3509709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E1270F0-A6A6-4EDE-AC1C-9BB38C2009EA}"/>
              </a:ext>
            </a:extLst>
          </p:cNvPr>
          <p:cNvSpPr>
            <a:spLocks noGrp="1"/>
          </p:cNvSpPr>
          <p:nvPr>
            <p:ph type="title"/>
          </p:nvPr>
        </p:nvSpPr>
        <p:spPr/>
        <p:txBody>
          <a:bodyPr/>
          <a:lstStyle/>
          <a:p>
            <a:r>
              <a:rPr lang="en-US" dirty="0"/>
              <a:t>Reason for Requirements Engineering</a:t>
            </a:r>
            <a:endParaRPr lang="hu-HU" dirty="0"/>
          </a:p>
        </p:txBody>
      </p:sp>
      <p:sp>
        <p:nvSpPr>
          <p:cNvPr id="3" name="Szöveg helye 2">
            <a:extLst>
              <a:ext uri="{FF2B5EF4-FFF2-40B4-BE49-F238E27FC236}">
                <a16:creationId xmlns:a16="http://schemas.microsoft.com/office/drawing/2014/main" id="{C6B2160D-EF26-4506-AAFA-A71C91964FF7}"/>
              </a:ext>
            </a:extLst>
          </p:cNvPr>
          <p:cNvSpPr>
            <a:spLocks noGrp="1"/>
          </p:cNvSpPr>
          <p:nvPr>
            <p:ph type="body" idx="1"/>
          </p:nvPr>
        </p:nvSpPr>
        <p:spPr/>
        <p:txBody>
          <a:bodyPr/>
          <a:lstStyle/>
          <a:p>
            <a:r>
              <a:rPr lang="en-US" sz="1800" dirty="0"/>
              <a:t>Communication of requirements improved</a:t>
            </a:r>
          </a:p>
          <a:p>
            <a:r>
              <a:rPr lang="en-US" sz="1800" dirty="0"/>
              <a:t>60 % of errors originate from requirements engineering phase</a:t>
            </a:r>
          </a:p>
          <a:p>
            <a:r>
              <a:rPr lang="en-US" sz="1800" dirty="0"/>
              <a:t> Bad, missing, </a:t>
            </a:r>
          </a:p>
          <a:p>
            <a:pPr lvl="1"/>
            <a:r>
              <a:rPr lang="en-US" sz="1800" dirty="0"/>
              <a:t>During programing 20 times more expensive</a:t>
            </a:r>
          </a:p>
          <a:p>
            <a:pPr lvl="1"/>
            <a:r>
              <a:rPr lang="en-US" sz="1800" dirty="0"/>
              <a:t>During Acceptance Testing 100 times</a:t>
            </a:r>
          </a:p>
          <a:p>
            <a:pPr marL="184150" indent="0">
              <a:buNone/>
            </a:pPr>
            <a:endParaRPr lang="en-US" sz="1800" dirty="0"/>
          </a:p>
          <a:p>
            <a:pPr marL="184150" indent="0">
              <a:buNone/>
            </a:pPr>
            <a:r>
              <a:rPr lang="en-US" sz="1800" dirty="0"/>
              <a:t>Reasons for not dealing with requirements:</a:t>
            </a:r>
          </a:p>
          <a:p>
            <a:pPr marL="869950" lvl="1" indent="-285750"/>
            <a:r>
              <a:rPr lang="en-US" sz="1800" dirty="0"/>
              <a:t>Self evident, no need to be stated explicitly</a:t>
            </a:r>
          </a:p>
        </p:txBody>
      </p:sp>
      <p:sp>
        <p:nvSpPr>
          <p:cNvPr id="4" name="Dátum helye 3">
            <a:extLst>
              <a:ext uri="{FF2B5EF4-FFF2-40B4-BE49-F238E27FC236}">
                <a16:creationId xmlns:a16="http://schemas.microsoft.com/office/drawing/2014/main" id="{D0E8CE17-77F6-4CE8-8201-32D9016E4A76}"/>
              </a:ext>
            </a:extLst>
          </p:cNvPr>
          <p:cNvSpPr>
            <a:spLocks noGrp="1"/>
          </p:cNvSpPr>
          <p:nvPr>
            <p:ph type="dt" idx="10"/>
          </p:nvPr>
        </p:nvSpPr>
        <p:spPr/>
        <p:txBody>
          <a:bodyPr/>
          <a:lstStyle/>
          <a:p>
            <a:r>
              <a:rPr lang="hu-HU" dirty="0"/>
              <a:t>2019.10.</a:t>
            </a:r>
            <a:endParaRPr lang="de-DE" dirty="0"/>
          </a:p>
        </p:txBody>
      </p:sp>
      <p:sp>
        <p:nvSpPr>
          <p:cNvPr id="5" name="Élőláb helye 4">
            <a:extLst>
              <a:ext uri="{FF2B5EF4-FFF2-40B4-BE49-F238E27FC236}">
                <a16:creationId xmlns:a16="http://schemas.microsoft.com/office/drawing/2014/main" id="{BBBFDDEC-9EE5-4A71-90AA-25EBE4856285}"/>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18F88161-539A-4CF0-A652-52294C5119A2}"/>
              </a:ext>
            </a:extLst>
          </p:cNvPr>
          <p:cNvSpPr>
            <a:spLocks noGrp="1"/>
          </p:cNvSpPr>
          <p:nvPr>
            <p:ph type="sldNum" idx="12"/>
          </p:nvPr>
        </p:nvSpPr>
        <p:spPr/>
        <p:txBody>
          <a:bodyPr/>
          <a:lstStyle/>
          <a:p>
            <a:pPr>
              <a:buSzPct val="25000"/>
            </a:pPr>
            <a:fld id="{00000000-1234-1234-1234-123412341234}" type="slidenum">
              <a:rPr lang="de-DE" smtClean="0"/>
              <a:pPr>
                <a:buSzPct val="25000"/>
              </a:pPr>
              <a:t>6</a:t>
            </a:fld>
            <a:endParaRPr lang="de-DE"/>
          </a:p>
        </p:txBody>
      </p:sp>
      <p:pic>
        <p:nvPicPr>
          <p:cNvPr id="7" name="Picture 2" descr="Image result for fixing plane in the air">
            <a:extLst>
              <a:ext uri="{FF2B5EF4-FFF2-40B4-BE49-F238E27FC236}">
                <a16:creationId xmlns:a16="http://schemas.microsoft.com/office/drawing/2014/main" id="{1C6AE683-FABF-4BA4-AECD-FC2A08B292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0200" y="1986897"/>
            <a:ext cx="3418403" cy="395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5843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D64D1FA-1370-4FF4-AE9D-52B750BFFF5A}"/>
              </a:ext>
            </a:extLst>
          </p:cNvPr>
          <p:cNvSpPr>
            <a:spLocks noGrp="1"/>
          </p:cNvSpPr>
          <p:nvPr>
            <p:ph type="title"/>
          </p:nvPr>
        </p:nvSpPr>
        <p:spPr/>
        <p:txBody>
          <a:bodyPr/>
          <a:lstStyle/>
          <a:p>
            <a:r>
              <a:rPr lang="en-US" dirty="0"/>
              <a:t>Definition of Requirement</a:t>
            </a:r>
            <a:endParaRPr lang="hu-HU" dirty="0"/>
          </a:p>
        </p:txBody>
      </p:sp>
      <p:sp>
        <p:nvSpPr>
          <p:cNvPr id="3" name="Szöveg helye 2">
            <a:extLst>
              <a:ext uri="{FF2B5EF4-FFF2-40B4-BE49-F238E27FC236}">
                <a16:creationId xmlns:a16="http://schemas.microsoft.com/office/drawing/2014/main" id="{64DA761B-EC20-4BBA-8B23-E7517C6A2B0D}"/>
              </a:ext>
            </a:extLst>
          </p:cNvPr>
          <p:cNvSpPr>
            <a:spLocks noGrp="1"/>
          </p:cNvSpPr>
          <p:nvPr>
            <p:ph type="body" idx="1"/>
          </p:nvPr>
        </p:nvSpPr>
        <p:spPr>
          <a:xfrm>
            <a:off x="609602" y="1688932"/>
            <a:ext cx="10972799" cy="4412429"/>
          </a:xfrm>
        </p:spPr>
        <p:txBody>
          <a:bodyPr/>
          <a:lstStyle/>
          <a:p>
            <a:r>
              <a:rPr lang="en-US" sz="1800" dirty="0"/>
              <a:t>A condition or capability needed by a user to solve a problem or achieve an objective.</a:t>
            </a:r>
          </a:p>
          <a:p>
            <a:r>
              <a:rPr lang="en-US" sz="1800" dirty="0"/>
              <a:t>A condition or capability that must be met or possessed by a system or system component to satisfy a contract standard specification, or other formally imposed documents.</a:t>
            </a:r>
          </a:p>
          <a:p>
            <a:r>
              <a:rPr lang="en-US" sz="1800" dirty="0"/>
              <a:t>A documented representation of a condition or capability as in above.</a:t>
            </a:r>
          </a:p>
          <a:p>
            <a:pPr marL="127000" indent="0">
              <a:buNone/>
            </a:pPr>
            <a:r>
              <a:rPr lang="en-US" sz="1800" dirty="0"/>
              <a:t>									(IEEE610.12-1990)</a:t>
            </a:r>
          </a:p>
        </p:txBody>
      </p:sp>
      <p:sp>
        <p:nvSpPr>
          <p:cNvPr id="4" name="Dátum helye 3">
            <a:extLst>
              <a:ext uri="{FF2B5EF4-FFF2-40B4-BE49-F238E27FC236}">
                <a16:creationId xmlns:a16="http://schemas.microsoft.com/office/drawing/2014/main" id="{C8AED6E6-D12E-49F7-A96E-0D687A8F82CA}"/>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67A765F8-CE4E-4D20-A88E-A2C2A6C5183F}"/>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83ACB7AE-E29B-40DB-924F-20C08255023C}"/>
              </a:ext>
            </a:extLst>
          </p:cNvPr>
          <p:cNvSpPr>
            <a:spLocks noGrp="1"/>
          </p:cNvSpPr>
          <p:nvPr>
            <p:ph type="sldNum" idx="12"/>
          </p:nvPr>
        </p:nvSpPr>
        <p:spPr/>
        <p:txBody>
          <a:bodyPr/>
          <a:lstStyle/>
          <a:p>
            <a:pPr>
              <a:buSzPct val="25000"/>
            </a:pPr>
            <a:fld id="{00000000-1234-1234-1234-123412341234}" type="slidenum">
              <a:rPr lang="de-DE" smtClean="0"/>
              <a:pPr>
                <a:buSzPct val="25000"/>
              </a:pPr>
              <a:t>7</a:t>
            </a:fld>
            <a:endParaRPr lang="de-DE"/>
          </a:p>
        </p:txBody>
      </p:sp>
    </p:spTree>
    <p:extLst>
      <p:ext uri="{BB962C8B-B14F-4D97-AF65-F5344CB8AC3E}">
        <p14:creationId xmlns:p14="http://schemas.microsoft.com/office/powerpoint/2010/main" val="178081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19E24E8-200C-4202-AC7D-D0DAA052A5F6}"/>
              </a:ext>
            </a:extLst>
          </p:cNvPr>
          <p:cNvSpPr>
            <a:spLocks noGrp="1"/>
          </p:cNvSpPr>
          <p:nvPr>
            <p:ph type="title"/>
          </p:nvPr>
        </p:nvSpPr>
        <p:spPr/>
        <p:txBody>
          <a:bodyPr/>
          <a:lstStyle/>
          <a:p>
            <a:r>
              <a:rPr lang="en-US" dirty="0"/>
              <a:t>Requirements Types</a:t>
            </a:r>
            <a:endParaRPr lang="hu-HU" dirty="0"/>
          </a:p>
        </p:txBody>
      </p:sp>
      <p:sp>
        <p:nvSpPr>
          <p:cNvPr id="3" name="Szöveg helye 2">
            <a:extLst>
              <a:ext uri="{FF2B5EF4-FFF2-40B4-BE49-F238E27FC236}">
                <a16:creationId xmlns:a16="http://schemas.microsoft.com/office/drawing/2014/main" id="{0FD8C971-AB4F-4F71-AE48-4EF2D8F72DDA}"/>
              </a:ext>
            </a:extLst>
          </p:cNvPr>
          <p:cNvSpPr>
            <a:spLocks noGrp="1"/>
          </p:cNvSpPr>
          <p:nvPr>
            <p:ph type="body" idx="1"/>
          </p:nvPr>
        </p:nvSpPr>
        <p:spPr/>
        <p:txBody>
          <a:bodyPr/>
          <a:lstStyle/>
          <a:p>
            <a:r>
              <a:rPr lang="en-US" sz="1800" dirty="0"/>
              <a:t>Functional Requirements</a:t>
            </a:r>
          </a:p>
          <a:p>
            <a:pPr lvl="1"/>
            <a:r>
              <a:rPr lang="en-US" sz="1800" dirty="0"/>
              <a:t>A functional requirement is a requirement concerning a result of behavior that shall be provided by a function of the system</a:t>
            </a:r>
          </a:p>
          <a:p>
            <a:pPr lvl="1"/>
            <a:endParaRPr lang="en-US" sz="1800" dirty="0"/>
          </a:p>
          <a:p>
            <a:r>
              <a:rPr lang="en-US" sz="1800" dirty="0"/>
              <a:t>Quality Requirements (Non-Functional)</a:t>
            </a:r>
          </a:p>
          <a:p>
            <a:pPr lvl="1"/>
            <a:r>
              <a:rPr lang="en-US" sz="1800" dirty="0"/>
              <a:t>A quality requirement is a requirement that pertains to a quality concern that is not covered by functional requirements</a:t>
            </a:r>
          </a:p>
          <a:p>
            <a:pPr lvl="1"/>
            <a:r>
              <a:rPr lang="en-US" sz="1800" dirty="0"/>
              <a:t>Performance, availability, dependability, scalability, portability (non-functional requirements)</a:t>
            </a:r>
          </a:p>
          <a:p>
            <a:pPr lvl="1"/>
            <a:endParaRPr lang="en-US" sz="1800" dirty="0"/>
          </a:p>
          <a:p>
            <a:r>
              <a:rPr lang="en-US" sz="1800" dirty="0"/>
              <a:t>Constraints</a:t>
            </a:r>
          </a:p>
          <a:p>
            <a:pPr lvl="1"/>
            <a:r>
              <a:rPr lang="en-US" sz="1800" dirty="0"/>
              <a:t>A constraint is a requirement that limits the solution space beyond what is necessary for meeting the given functional and quality requirements</a:t>
            </a:r>
          </a:p>
          <a:p>
            <a:pPr lvl="1"/>
            <a:r>
              <a:rPr lang="en-US" sz="1800" dirty="0"/>
              <a:t>Deadline, Web based solutions only, etc.</a:t>
            </a:r>
          </a:p>
          <a:p>
            <a:pPr marL="3327400" lvl="7" indent="0">
              <a:buNone/>
            </a:pPr>
            <a:r>
              <a:rPr lang="en-US" sz="1800" dirty="0"/>
              <a:t>							IREB</a:t>
            </a:r>
            <a:endParaRPr lang="hu-HU" sz="1800" dirty="0"/>
          </a:p>
        </p:txBody>
      </p:sp>
      <p:sp>
        <p:nvSpPr>
          <p:cNvPr id="4" name="Dátum helye 3">
            <a:extLst>
              <a:ext uri="{FF2B5EF4-FFF2-40B4-BE49-F238E27FC236}">
                <a16:creationId xmlns:a16="http://schemas.microsoft.com/office/drawing/2014/main" id="{5EE64B3B-922E-41DE-AC79-DF74590AC607}"/>
              </a:ext>
            </a:extLst>
          </p:cNvPr>
          <p:cNvSpPr>
            <a:spLocks noGrp="1"/>
          </p:cNvSpPr>
          <p:nvPr>
            <p:ph type="dt" idx="10"/>
          </p:nvPr>
        </p:nvSpPr>
        <p:spPr/>
        <p:txBody>
          <a:bodyPr/>
          <a:lstStyle/>
          <a:p>
            <a:r>
              <a:rPr lang="hu-HU"/>
              <a:t>2019.10.</a:t>
            </a:r>
            <a:endParaRPr lang="de-DE" dirty="0"/>
          </a:p>
        </p:txBody>
      </p:sp>
      <p:sp>
        <p:nvSpPr>
          <p:cNvPr id="5" name="Élőláb helye 4">
            <a:extLst>
              <a:ext uri="{FF2B5EF4-FFF2-40B4-BE49-F238E27FC236}">
                <a16:creationId xmlns:a16="http://schemas.microsoft.com/office/drawing/2014/main" id="{C10D435F-AA97-4499-B28E-21DE7B427979}"/>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A4652F40-5D04-4DEC-A19C-C8388A05FD9A}"/>
              </a:ext>
            </a:extLst>
          </p:cNvPr>
          <p:cNvSpPr>
            <a:spLocks noGrp="1"/>
          </p:cNvSpPr>
          <p:nvPr>
            <p:ph type="sldNum" idx="12"/>
          </p:nvPr>
        </p:nvSpPr>
        <p:spPr/>
        <p:txBody>
          <a:bodyPr/>
          <a:lstStyle/>
          <a:p>
            <a:pPr>
              <a:buSzPct val="25000"/>
            </a:pPr>
            <a:fld id="{00000000-1234-1234-1234-123412341234}" type="slidenum">
              <a:rPr lang="de-DE" smtClean="0"/>
              <a:pPr>
                <a:buSzPct val="25000"/>
              </a:pPr>
              <a:t>8</a:t>
            </a:fld>
            <a:endParaRPr lang="de-DE"/>
          </a:p>
        </p:txBody>
      </p:sp>
    </p:spTree>
    <p:extLst>
      <p:ext uri="{BB962C8B-B14F-4D97-AF65-F5344CB8AC3E}">
        <p14:creationId xmlns:p14="http://schemas.microsoft.com/office/powerpoint/2010/main" val="3226949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9ED25B2-CA59-47B4-B564-301D6D96B384}"/>
              </a:ext>
            </a:extLst>
          </p:cNvPr>
          <p:cNvSpPr>
            <a:spLocks noGrp="1"/>
          </p:cNvSpPr>
          <p:nvPr>
            <p:ph type="title"/>
          </p:nvPr>
        </p:nvSpPr>
        <p:spPr/>
        <p:txBody>
          <a:bodyPr/>
          <a:lstStyle/>
          <a:p>
            <a:r>
              <a:rPr lang="en-US" dirty="0"/>
              <a:t>Requirements Types</a:t>
            </a:r>
            <a:endParaRPr lang="hu-HU" dirty="0"/>
          </a:p>
        </p:txBody>
      </p:sp>
      <p:sp>
        <p:nvSpPr>
          <p:cNvPr id="4" name="Dátum helye 3">
            <a:extLst>
              <a:ext uri="{FF2B5EF4-FFF2-40B4-BE49-F238E27FC236}">
                <a16:creationId xmlns:a16="http://schemas.microsoft.com/office/drawing/2014/main" id="{4D186D2B-E8B1-4C43-9DB5-94C016FBCBF3}"/>
              </a:ext>
            </a:extLst>
          </p:cNvPr>
          <p:cNvSpPr>
            <a:spLocks noGrp="1"/>
          </p:cNvSpPr>
          <p:nvPr>
            <p:ph type="dt" idx="10"/>
          </p:nvPr>
        </p:nvSpPr>
        <p:spPr/>
        <p:txBody>
          <a:bodyPr/>
          <a:lstStyle/>
          <a:p>
            <a:r>
              <a:rPr lang="hu-HU"/>
              <a:t>2019.10.</a:t>
            </a:r>
            <a:endParaRPr lang="hu-HU" dirty="0"/>
          </a:p>
        </p:txBody>
      </p:sp>
      <p:sp>
        <p:nvSpPr>
          <p:cNvPr id="5" name="Élőláb helye 4">
            <a:extLst>
              <a:ext uri="{FF2B5EF4-FFF2-40B4-BE49-F238E27FC236}">
                <a16:creationId xmlns:a16="http://schemas.microsoft.com/office/drawing/2014/main" id="{B36D81ED-08F0-4D8D-87A9-AB8CEB853E68}"/>
              </a:ext>
            </a:extLst>
          </p:cNvPr>
          <p:cNvSpPr>
            <a:spLocks noGrp="1"/>
          </p:cNvSpPr>
          <p:nvPr>
            <p:ph type="ftr" idx="11"/>
          </p:nvPr>
        </p:nvSpPr>
        <p:spPr/>
        <p:txBody>
          <a:bodyPr/>
          <a:lstStyle/>
          <a:p>
            <a:r>
              <a:rPr lang="de-DE"/>
              <a:t>© Hungarian Testing Board</a:t>
            </a:r>
          </a:p>
        </p:txBody>
      </p:sp>
      <p:sp>
        <p:nvSpPr>
          <p:cNvPr id="6" name="Dia számának helye 5">
            <a:extLst>
              <a:ext uri="{FF2B5EF4-FFF2-40B4-BE49-F238E27FC236}">
                <a16:creationId xmlns:a16="http://schemas.microsoft.com/office/drawing/2014/main" id="{A761D7CD-936F-450C-A1A5-73E4BD246981}"/>
              </a:ext>
            </a:extLst>
          </p:cNvPr>
          <p:cNvSpPr>
            <a:spLocks noGrp="1"/>
          </p:cNvSpPr>
          <p:nvPr>
            <p:ph type="sldNum" idx="12"/>
          </p:nvPr>
        </p:nvSpPr>
        <p:spPr/>
        <p:txBody>
          <a:bodyPr/>
          <a:lstStyle/>
          <a:p>
            <a:pPr>
              <a:buSzPct val="25000"/>
            </a:pPr>
            <a:fld id="{00000000-1234-1234-1234-123412341234}" type="slidenum">
              <a:rPr lang="de-DE" smtClean="0"/>
              <a:pPr>
                <a:buSzPct val="25000"/>
              </a:pPr>
              <a:t>9</a:t>
            </a:fld>
            <a:endParaRPr lang="de-DE"/>
          </a:p>
        </p:txBody>
      </p:sp>
      <p:pic>
        <p:nvPicPr>
          <p:cNvPr id="6148" name="Picture 4" descr="Related image">
            <a:extLst>
              <a:ext uri="{FF2B5EF4-FFF2-40B4-BE49-F238E27FC236}">
                <a16:creationId xmlns:a16="http://schemas.microsoft.com/office/drawing/2014/main" id="{668B72A2-5EDB-4DF3-9337-E8A660A5A2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591" y="1502207"/>
            <a:ext cx="8841493" cy="4106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20144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esentation-template-v3">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um" ma:contentTypeID="0x010100D3D1230087C90F4C96DC1A457D12BDF7" ma:contentTypeVersion="2" ma:contentTypeDescription="Új dokumentum létrehozása." ma:contentTypeScope="" ma:versionID="cc1d6df75382b872eee3aef253f7715f">
  <xsd:schema xmlns:xsd="http://www.w3.org/2001/XMLSchema" xmlns:xs="http://www.w3.org/2001/XMLSchema" xmlns:p="http://schemas.microsoft.com/office/2006/metadata/properties" xmlns:ns2="50b175c7-1326-4abf-8d5f-0275f1798f54" targetNamespace="http://schemas.microsoft.com/office/2006/metadata/properties" ma:root="true" ma:fieldsID="9f235711a84c5b5035969d20d57d388f" ns2:_="">
    <xsd:import namespace="50b175c7-1326-4abf-8d5f-0275f1798f54"/>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b175c7-1326-4abf-8d5f-0275f1798f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artalomtípus"/>
        <xsd:element ref="dc:title" minOccurs="0" maxOccurs="1" ma:index="4" ma:displayName="Cím"/>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69FCD7-3524-4CDE-820F-CE41E7D964C5}"/>
</file>

<file path=customXml/itemProps2.xml><?xml version="1.0" encoding="utf-8"?>
<ds:datastoreItem xmlns:ds="http://schemas.openxmlformats.org/officeDocument/2006/customXml" ds:itemID="{F8EE3994-4612-4D58-A6F0-6EDD3365C9C4}"/>
</file>

<file path=customXml/itemProps3.xml><?xml version="1.0" encoding="utf-8"?>
<ds:datastoreItem xmlns:ds="http://schemas.openxmlformats.org/officeDocument/2006/customXml" ds:itemID="{D5618F07-09F8-47E3-827D-C4258A57A44C}"/>
</file>

<file path=docProps/app.xml><?xml version="1.0" encoding="utf-8"?>
<Properties xmlns="http://schemas.openxmlformats.org/officeDocument/2006/extended-properties" xmlns:vt="http://schemas.openxmlformats.org/officeDocument/2006/docPropsVTypes">
  <TotalTime>45559</TotalTime>
  <Words>2414</Words>
  <Application>Microsoft Office PowerPoint</Application>
  <PresentationFormat>Szélesvásznú</PresentationFormat>
  <Paragraphs>521</Paragraphs>
  <Slides>43</Slides>
  <Notes>35</Notes>
  <HiddenSlides>3</HiddenSlides>
  <MMClips>0</MMClips>
  <ScaleCrop>false</ScaleCrop>
  <HeadingPairs>
    <vt:vector size="8" baseType="variant">
      <vt:variant>
        <vt:lpstr>Használt betűtípusok</vt:lpstr>
      </vt:variant>
      <vt:variant>
        <vt:i4>7</vt:i4>
      </vt:variant>
      <vt:variant>
        <vt:lpstr>Téma</vt:lpstr>
      </vt:variant>
      <vt:variant>
        <vt:i4>2</vt:i4>
      </vt:variant>
      <vt:variant>
        <vt:lpstr>Beágyazott OLE kiszolgálók</vt:lpstr>
      </vt:variant>
      <vt:variant>
        <vt:i4>1</vt:i4>
      </vt:variant>
      <vt:variant>
        <vt:lpstr>Diacímek</vt:lpstr>
      </vt:variant>
      <vt:variant>
        <vt:i4>43</vt:i4>
      </vt:variant>
    </vt:vector>
  </HeadingPairs>
  <TitlesOfParts>
    <vt:vector size="53" baseType="lpstr">
      <vt:lpstr>Arial</vt:lpstr>
      <vt:lpstr>Calibri</vt:lpstr>
      <vt:lpstr>Calibri Light</vt:lpstr>
      <vt:lpstr>Segoe UI</vt:lpstr>
      <vt:lpstr>Segoe UI Light</vt:lpstr>
      <vt:lpstr>Times New Roman</vt:lpstr>
      <vt:lpstr>Verdana</vt:lpstr>
      <vt:lpstr>presentation-template-v3</vt:lpstr>
      <vt:lpstr>Office-téma</vt:lpstr>
      <vt:lpstr>think-cell Slide</vt:lpstr>
      <vt:lpstr>Fundamentals of software development and software testing Fundamentals of Requirements Engineering</vt:lpstr>
      <vt:lpstr>PowerPoint-bemutató</vt:lpstr>
      <vt:lpstr>PowerPoint-bemutató</vt:lpstr>
      <vt:lpstr>PowerPoint-bemutató</vt:lpstr>
      <vt:lpstr>PowerPoint-bemutató</vt:lpstr>
      <vt:lpstr>Reason for Requirements Engineering</vt:lpstr>
      <vt:lpstr>Definition of Requirement</vt:lpstr>
      <vt:lpstr>Requirements Types</vt:lpstr>
      <vt:lpstr>Requirements Types</vt:lpstr>
      <vt:lpstr>Definition of Requirements Engineering</vt:lpstr>
      <vt:lpstr>Four Core Activities of Requirements Engineering</vt:lpstr>
      <vt:lpstr>Requirements Engineer, the Person </vt:lpstr>
      <vt:lpstr>Communication</vt:lpstr>
      <vt:lpstr>Eliciting Requirements</vt:lpstr>
      <vt:lpstr>Eliciting Requirements</vt:lpstr>
      <vt:lpstr>Eliciting Requirements</vt:lpstr>
      <vt:lpstr>Eliciting Requirements</vt:lpstr>
      <vt:lpstr>Eliciting Requirements</vt:lpstr>
      <vt:lpstr>Eliciting Requirements</vt:lpstr>
      <vt:lpstr>Eliciting Requirements</vt:lpstr>
      <vt:lpstr>Documenting Requirements</vt:lpstr>
      <vt:lpstr>Documenting Requirements</vt:lpstr>
      <vt:lpstr>Requirements Template</vt:lpstr>
      <vt:lpstr>Requirements Template</vt:lpstr>
      <vt:lpstr>Documenting Requirements</vt:lpstr>
      <vt:lpstr>Documenting Requirements</vt:lpstr>
      <vt:lpstr>Documenting Requirements</vt:lpstr>
      <vt:lpstr>Documenting Requirements</vt:lpstr>
      <vt:lpstr>Source</vt:lpstr>
      <vt:lpstr>Fundamentals of Software Development and Software Testing Fundamentals of Requirements Engineering Seminar</vt:lpstr>
      <vt:lpstr>Fundamentals of Software Development and Software Testing Fundamentals of Requirements Engineering Seminar</vt:lpstr>
      <vt:lpstr>Fundamentals of Software Development and Software Testing Fundamentals of Requirement Engineering Seminar</vt:lpstr>
      <vt:lpstr>Fundamentals of Software Development and Software Testing Fundamentals of Requirement Engineering Seminar</vt:lpstr>
      <vt:lpstr>Definition of Requirement</vt:lpstr>
      <vt:lpstr>Requirements Types</vt:lpstr>
      <vt:lpstr>Kano Model</vt:lpstr>
      <vt:lpstr>Requirements Template</vt:lpstr>
      <vt:lpstr>Natural Language, Transformational Processes</vt:lpstr>
      <vt:lpstr>PowerPoint-bemutató</vt:lpstr>
      <vt:lpstr>PowerPoint-bemutató</vt:lpstr>
      <vt:lpstr>PowerPoint-bemutató</vt:lpstr>
      <vt:lpstr>PowerPoint-bemutató</vt:lpstr>
      <vt:lpstr>PowerPoint-bemutató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Hungarian Testing Board</dc:title>
  <dc:creator>Stöckert Tamás</dc:creator>
  <cp:lastModifiedBy>Peter Illes</cp:lastModifiedBy>
  <cp:revision>676</cp:revision>
  <dcterms:modified xsi:type="dcterms:W3CDTF">2019-09-29T09:02:43Z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0x010100D3D1230087C90F4C96DC1A457D12BDF7</vt:lpwstr>
  </property>
</Properties>
</file>