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  <p:sldMasterId id="2147483676" r:id="rId5"/>
    <p:sldMasterId id="2147483663" r:id="rId6"/>
  </p:sldMasterIdLst>
  <p:notesMasterIdLst>
    <p:notesMasterId r:id="rId41"/>
  </p:notesMasterIdLst>
  <p:handoutMasterIdLst>
    <p:handoutMasterId r:id="rId42"/>
  </p:handoutMasterIdLst>
  <p:sldIdLst>
    <p:sldId id="256" r:id="rId7"/>
    <p:sldId id="266" r:id="rId8"/>
    <p:sldId id="261" r:id="rId9"/>
    <p:sldId id="267" r:id="rId10"/>
    <p:sldId id="265" r:id="rId11"/>
    <p:sldId id="268" r:id="rId12"/>
    <p:sldId id="272" r:id="rId13"/>
    <p:sldId id="269" r:id="rId14"/>
    <p:sldId id="279" r:id="rId15"/>
    <p:sldId id="278" r:id="rId16"/>
    <p:sldId id="285" r:id="rId17"/>
    <p:sldId id="283" r:id="rId18"/>
    <p:sldId id="270" r:id="rId19"/>
    <p:sldId id="274" r:id="rId20"/>
    <p:sldId id="284" r:id="rId21"/>
    <p:sldId id="280" r:id="rId22"/>
    <p:sldId id="281" r:id="rId23"/>
    <p:sldId id="286" r:id="rId24"/>
    <p:sldId id="288" r:id="rId25"/>
    <p:sldId id="271" r:id="rId26"/>
    <p:sldId id="275" r:id="rId27"/>
    <p:sldId id="276" r:id="rId28"/>
    <p:sldId id="277" r:id="rId29"/>
    <p:sldId id="293" r:id="rId30"/>
    <p:sldId id="289" r:id="rId31"/>
    <p:sldId id="292" r:id="rId32"/>
    <p:sldId id="294" r:id="rId33"/>
    <p:sldId id="295" r:id="rId34"/>
    <p:sldId id="282" r:id="rId35"/>
    <p:sldId id="260" r:id="rId36"/>
    <p:sldId id="290" r:id="rId37"/>
    <p:sldId id="291" r:id="rId38"/>
    <p:sldId id="287" r:id="rId39"/>
    <p:sldId id="296" r:id="rId40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AD8E51-D786-43F1-962B-C75ABB0692EA}" v="5781" dt="2019-09-15T13:55:44.309"/>
    <p1510:client id="{D22B3728-1A46-43C3-BE81-F0DC6B7D38B0}" v="1982" dt="2019-09-15T14:12:32.6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presProps" Target="presProp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tableStyles" Target="tableStyles.xml"/><Relationship Id="rId20" Type="http://schemas.openxmlformats.org/officeDocument/2006/relationships/slide" Target="slides/slide14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94AAD8-B1FF-4D64-9F8E-54E8CE266464}" type="doc">
      <dgm:prSet loTypeId="urn:microsoft.com/office/officeart/2005/8/layout/hList3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7AD34A3-B571-4665-BE70-4128AE54C125}">
      <dgm:prSet/>
      <dgm:spPr/>
      <dgm:t>
        <a:bodyPr/>
        <a:lstStyle/>
        <a:p>
          <a:r>
            <a:rPr lang="hu-H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Phase 1</a:t>
          </a:r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DD07185-A724-410C-8142-4CA26557CCDE}" type="parTrans" cxnId="{A9D5D9F5-E8E1-4843-B961-63F5127A577E}">
      <dgm:prSet/>
      <dgm:spPr/>
      <dgm:t>
        <a:bodyPr/>
        <a:lstStyle/>
        <a:p>
          <a:endParaRPr lang="en-US"/>
        </a:p>
      </dgm:t>
    </dgm:pt>
    <dgm:pt modelId="{66853699-86AB-466C-A845-3FE301640B00}" type="sibTrans" cxnId="{A9D5D9F5-E8E1-4843-B961-63F5127A577E}">
      <dgm:prSet/>
      <dgm:spPr/>
      <dgm:t>
        <a:bodyPr/>
        <a:lstStyle/>
        <a:p>
          <a:endParaRPr lang="en-US"/>
        </a:p>
      </dgm:t>
    </dgm:pt>
    <dgm:pt modelId="{F8E0A447-2C0D-4266-907E-DEFC154841C4}">
      <dgm:prSet/>
      <dgm:spPr/>
      <dgm:t>
        <a:bodyPr vert="vert270"/>
        <a:lstStyle/>
        <a:p>
          <a:r>
            <a:rPr lang="hu-H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Define</a:t>
          </a:r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85289A3-86AF-45B6-9B09-930F201C1D7B}" type="parTrans" cxnId="{BB7351BB-3BB3-4328-9150-B1731BF5206D}">
      <dgm:prSet/>
      <dgm:spPr/>
      <dgm:t>
        <a:bodyPr/>
        <a:lstStyle/>
        <a:p>
          <a:endParaRPr lang="en-US"/>
        </a:p>
      </dgm:t>
    </dgm:pt>
    <dgm:pt modelId="{B774E889-C6CE-4ABF-8919-7AC5CA1DD7C9}" type="sibTrans" cxnId="{BB7351BB-3BB3-4328-9150-B1731BF5206D}">
      <dgm:prSet/>
      <dgm:spPr/>
      <dgm:t>
        <a:bodyPr/>
        <a:lstStyle/>
        <a:p>
          <a:endParaRPr lang="en-US"/>
        </a:p>
      </dgm:t>
    </dgm:pt>
    <dgm:pt modelId="{4A3C66B1-5187-4A96-A91B-610014EAADD0}">
      <dgm:prSet/>
      <dgm:spPr/>
      <dgm:t>
        <a:bodyPr vert="vert270"/>
        <a:lstStyle/>
        <a:p>
          <a:r>
            <a:rPr lang="hu-H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Develop</a:t>
          </a:r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B4B6FF4-30CB-4D24-A5B9-0677AFAAB836}" type="parTrans" cxnId="{DDDD0786-9FF7-445B-952D-818E5F136226}">
      <dgm:prSet/>
      <dgm:spPr/>
      <dgm:t>
        <a:bodyPr/>
        <a:lstStyle/>
        <a:p>
          <a:endParaRPr lang="en-US"/>
        </a:p>
      </dgm:t>
    </dgm:pt>
    <dgm:pt modelId="{4D27D454-4975-4831-B1DC-73C32EC14024}" type="sibTrans" cxnId="{DDDD0786-9FF7-445B-952D-818E5F136226}">
      <dgm:prSet/>
      <dgm:spPr/>
      <dgm:t>
        <a:bodyPr/>
        <a:lstStyle/>
        <a:p>
          <a:endParaRPr lang="en-US"/>
        </a:p>
      </dgm:t>
    </dgm:pt>
    <dgm:pt modelId="{A5FE7ACF-958B-470E-BB3C-0274CB1F652A}">
      <dgm:prSet/>
      <dgm:spPr/>
      <dgm:t>
        <a:bodyPr vert="vert270"/>
        <a:lstStyle/>
        <a:p>
          <a:r>
            <a:rPr lang="hu-H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Build</a:t>
          </a:r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E25DFBF-C466-447C-8643-C1C3AC43BA37}" type="parTrans" cxnId="{319CDAD0-B7DC-4C97-8702-7AB4F862CECB}">
      <dgm:prSet/>
      <dgm:spPr/>
      <dgm:t>
        <a:bodyPr/>
        <a:lstStyle/>
        <a:p>
          <a:endParaRPr lang="en-US"/>
        </a:p>
      </dgm:t>
    </dgm:pt>
    <dgm:pt modelId="{C86CFDAA-4054-4DFA-804F-0CF5E7914703}" type="sibTrans" cxnId="{319CDAD0-B7DC-4C97-8702-7AB4F862CECB}">
      <dgm:prSet/>
      <dgm:spPr/>
      <dgm:t>
        <a:bodyPr/>
        <a:lstStyle/>
        <a:p>
          <a:endParaRPr lang="en-US"/>
        </a:p>
      </dgm:t>
    </dgm:pt>
    <dgm:pt modelId="{26DD7EBC-E2FC-4F1D-B758-46EFB0CAEB95}">
      <dgm:prSet/>
      <dgm:spPr/>
      <dgm:t>
        <a:bodyPr vert="vert270"/>
        <a:lstStyle/>
        <a:p>
          <a:r>
            <a:rPr lang="hu-H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Test</a:t>
          </a:r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ADCBBE2-8C3F-409E-BB70-6AC3A2422798}" type="parTrans" cxnId="{991DED27-066D-4B9B-BD47-41B2128A7344}">
      <dgm:prSet/>
      <dgm:spPr/>
      <dgm:t>
        <a:bodyPr/>
        <a:lstStyle/>
        <a:p>
          <a:endParaRPr lang="en-US"/>
        </a:p>
      </dgm:t>
    </dgm:pt>
    <dgm:pt modelId="{2D365740-518B-499D-A1BC-1666D8880D7E}" type="sibTrans" cxnId="{991DED27-066D-4B9B-BD47-41B2128A7344}">
      <dgm:prSet/>
      <dgm:spPr/>
      <dgm:t>
        <a:bodyPr/>
        <a:lstStyle/>
        <a:p>
          <a:endParaRPr lang="en-US"/>
        </a:p>
      </dgm:t>
    </dgm:pt>
    <dgm:pt modelId="{B1C869F9-9B34-43DE-A6A7-16BB151C918A}">
      <dgm:prSet/>
      <dgm:spPr/>
      <dgm:t>
        <a:bodyPr vert="vert270"/>
        <a:lstStyle/>
        <a:p>
          <a:r>
            <a:rPr lang="hu-H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Implement</a:t>
          </a:r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B620719-4199-4840-889A-53AEF368B3D2}" type="parTrans" cxnId="{F869A338-1210-488B-86F6-101A820785DA}">
      <dgm:prSet/>
      <dgm:spPr/>
      <dgm:t>
        <a:bodyPr/>
        <a:lstStyle/>
        <a:p>
          <a:endParaRPr lang="en-US"/>
        </a:p>
      </dgm:t>
    </dgm:pt>
    <dgm:pt modelId="{29CD3D19-F5F8-4A5C-8432-EF9414993C8C}" type="sibTrans" cxnId="{F869A338-1210-488B-86F6-101A820785DA}">
      <dgm:prSet/>
      <dgm:spPr/>
      <dgm:t>
        <a:bodyPr/>
        <a:lstStyle/>
        <a:p>
          <a:endParaRPr lang="en-US"/>
        </a:p>
      </dgm:t>
    </dgm:pt>
    <dgm:pt modelId="{E4A13A6E-A296-4277-9C4E-54D1FA966CBF}" type="pres">
      <dgm:prSet presAssocID="{5A94AAD8-B1FF-4D64-9F8E-54E8CE266464}" presName="composite" presStyleCnt="0">
        <dgm:presLayoutVars>
          <dgm:chMax val="1"/>
          <dgm:dir/>
          <dgm:resizeHandles val="exact"/>
        </dgm:presLayoutVars>
      </dgm:prSet>
      <dgm:spPr/>
    </dgm:pt>
    <dgm:pt modelId="{94B2CB28-2250-4E49-816A-0602DD694B72}" type="pres">
      <dgm:prSet presAssocID="{67AD34A3-B571-4665-BE70-4128AE54C125}" presName="roof" presStyleLbl="dkBgShp" presStyleIdx="0" presStyleCnt="2" custScaleX="100000" custScaleY="49587" custLinFactNeighborX="0" custLinFactNeighborY="24953"/>
      <dgm:spPr/>
    </dgm:pt>
    <dgm:pt modelId="{172E2438-C93D-4A9F-B2B8-28C5FF2DC6EE}" type="pres">
      <dgm:prSet presAssocID="{67AD34A3-B571-4665-BE70-4128AE54C125}" presName="pillars" presStyleCnt="0"/>
      <dgm:spPr/>
    </dgm:pt>
    <dgm:pt modelId="{8B7BB1D0-147A-4A0E-994F-F4D84688DBD2}" type="pres">
      <dgm:prSet presAssocID="{67AD34A3-B571-4665-BE70-4128AE54C125}" presName="pillar1" presStyleLbl="node1" presStyleIdx="0" presStyleCnt="5">
        <dgm:presLayoutVars>
          <dgm:bulletEnabled val="1"/>
        </dgm:presLayoutVars>
      </dgm:prSet>
      <dgm:spPr/>
    </dgm:pt>
    <dgm:pt modelId="{1B5A9C72-50CD-4DD0-9BD0-6F35D5623CA0}" type="pres">
      <dgm:prSet presAssocID="{4A3C66B1-5187-4A96-A91B-610014EAADD0}" presName="pillarX" presStyleLbl="node1" presStyleIdx="1" presStyleCnt="5">
        <dgm:presLayoutVars>
          <dgm:bulletEnabled val="1"/>
        </dgm:presLayoutVars>
      </dgm:prSet>
      <dgm:spPr/>
    </dgm:pt>
    <dgm:pt modelId="{905E9F7D-E0B1-4F03-8520-207000487F6D}" type="pres">
      <dgm:prSet presAssocID="{A5FE7ACF-958B-470E-BB3C-0274CB1F652A}" presName="pillarX" presStyleLbl="node1" presStyleIdx="2" presStyleCnt="5">
        <dgm:presLayoutVars>
          <dgm:bulletEnabled val="1"/>
        </dgm:presLayoutVars>
      </dgm:prSet>
      <dgm:spPr/>
    </dgm:pt>
    <dgm:pt modelId="{406E75A8-D0CF-4AF5-9596-3FBEDF6BC213}" type="pres">
      <dgm:prSet presAssocID="{26DD7EBC-E2FC-4F1D-B758-46EFB0CAEB95}" presName="pillarX" presStyleLbl="node1" presStyleIdx="3" presStyleCnt="5">
        <dgm:presLayoutVars>
          <dgm:bulletEnabled val="1"/>
        </dgm:presLayoutVars>
      </dgm:prSet>
      <dgm:spPr/>
    </dgm:pt>
    <dgm:pt modelId="{3D0A9B77-CCA1-48D8-A4BE-959D63DCB78D}" type="pres">
      <dgm:prSet presAssocID="{B1C869F9-9B34-43DE-A6A7-16BB151C918A}" presName="pillarX" presStyleLbl="node1" presStyleIdx="4" presStyleCnt="5">
        <dgm:presLayoutVars>
          <dgm:bulletEnabled val="1"/>
        </dgm:presLayoutVars>
      </dgm:prSet>
      <dgm:spPr/>
    </dgm:pt>
    <dgm:pt modelId="{33B64E78-2C1D-4CD1-B2A1-B7BD059693A6}" type="pres">
      <dgm:prSet presAssocID="{67AD34A3-B571-4665-BE70-4128AE54C125}" presName="base" presStyleLbl="dkBgShp" presStyleIdx="1" presStyleCnt="2" custFlipVert="1" custScaleY="25890" custLinFactNeighborY="-28009"/>
      <dgm:spPr/>
    </dgm:pt>
  </dgm:ptLst>
  <dgm:cxnLst>
    <dgm:cxn modelId="{ECFFE91B-1FF0-4C06-83A7-1001F5D9F462}" type="presOf" srcId="{4A3C66B1-5187-4A96-A91B-610014EAADD0}" destId="{1B5A9C72-50CD-4DD0-9BD0-6F35D5623CA0}" srcOrd="0" destOrd="0" presId="urn:microsoft.com/office/officeart/2005/8/layout/hList3"/>
    <dgm:cxn modelId="{991DED27-066D-4B9B-BD47-41B2128A7344}" srcId="{67AD34A3-B571-4665-BE70-4128AE54C125}" destId="{26DD7EBC-E2FC-4F1D-B758-46EFB0CAEB95}" srcOrd="3" destOrd="0" parTransId="{2ADCBBE2-8C3F-409E-BB70-6AC3A2422798}" sibTransId="{2D365740-518B-499D-A1BC-1666D8880D7E}"/>
    <dgm:cxn modelId="{F869A338-1210-488B-86F6-101A820785DA}" srcId="{67AD34A3-B571-4665-BE70-4128AE54C125}" destId="{B1C869F9-9B34-43DE-A6A7-16BB151C918A}" srcOrd="4" destOrd="0" parTransId="{EB620719-4199-4840-889A-53AEF368B3D2}" sibTransId="{29CD3D19-F5F8-4A5C-8432-EF9414993C8C}"/>
    <dgm:cxn modelId="{ADE7163C-CA83-49AF-8DE4-D9500EE41C5B}" type="presOf" srcId="{B1C869F9-9B34-43DE-A6A7-16BB151C918A}" destId="{3D0A9B77-CCA1-48D8-A4BE-959D63DCB78D}" srcOrd="0" destOrd="0" presId="urn:microsoft.com/office/officeart/2005/8/layout/hList3"/>
    <dgm:cxn modelId="{B399D444-E1D2-45CC-9F1D-DE4A782A25AE}" type="presOf" srcId="{A5FE7ACF-958B-470E-BB3C-0274CB1F652A}" destId="{905E9F7D-E0B1-4F03-8520-207000487F6D}" srcOrd="0" destOrd="0" presId="urn:microsoft.com/office/officeart/2005/8/layout/hList3"/>
    <dgm:cxn modelId="{32315B6F-8D0F-442C-95CE-30B2AB7B5903}" type="presOf" srcId="{F8E0A447-2C0D-4266-907E-DEFC154841C4}" destId="{8B7BB1D0-147A-4A0E-994F-F4D84688DBD2}" srcOrd="0" destOrd="0" presId="urn:microsoft.com/office/officeart/2005/8/layout/hList3"/>
    <dgm:cxn modelId="{CC438E70-2AEE-43BB-A838-3F352DAD9154}" type="presOf" srcId="{26DD7EBC-E2FC-4F1D-B758-46EFB0CAEB95}" destId="{406E75A8-D0CF-4AF5-9596-3FBEDF6BC213}" srcOrd="0" destOrd="0" presId="urn:microsoft.com/office/officeart/2005/8/layout/hList3"/>
    <dgm:cxn modelId="{321A8256-2659-408A-A665-84BC5C994F97}" type="presOf" srcId="{67AD34A3-B571-4665-BE70-4128AE54C125}" destId="{94B2CB28-2250-4E49-816A-0602DD694B72}" srcOrd="0" destOrd="0" presId="urn:microsoft.com/office/officeart/2005/8/layout/hList3"/>
    <dgm:cxn modelId="{DDDD0786-9FF7-445B-952D-818E5F136226}" srcId="{67AD34A3-B571-4665-BE70-4128AE54C125}" destId="{4A3C66B1-5187-4A96-A91B-610014EAADD0}" srcOrd="1" destOrd="0" parTransId="{5B4B6FF4-30CB-4D24-A5B9-0677AFAAB836}" sibTransId="{4D27D454-4975-4831-B1DC-73C32EC14024}"/>
    <dgm:cxn modelId="{BB7351BB-3BB3-4328-9150-B1731BF5206D}" srcId="{67AD34A3-B571-4665-BE70-4128AE54C125}" destId="{F8E0A447-2C0D-4266-907E-DEFC154841C4}" srcOrd="0" destOrd="0" parTransId="{285289A3-86AF-45B6-9B09-930F201C1D7B}" sibTransId="{B774E889-C6CE-4ABF-8919-7AC5CA1DD7C9}"/>
    <dgm:cxn modelId="{319CDAD0-B7DC-4C97-8702-7AB4F862CECB}" srcId="{67AD34A3-B571-4665-BE70-4128AE54C125}" destId="{A5FE7ACF-958B-470E-BB3C-0274CB1F652A}" srcOrd="2" destOrd="0" parTransId="{9E25DFBF-C466-447C-8643-C1C3AC43BA37}" sibTransId="{C86CFDAA-4054-4DFA-804F-0CF5E7914703}"/>
    <dgm:cxn modelId="{A9D5D9F5-E8E1-4843-B961-63F5127A577E}" srcId="{5A94AAD8-B1FF-4D64-9F8E-54E8CE266464}" destId="{67AD34A3-B571-4665-BE70-4128AE54C125}" srcOrd="0" destOrd="0" parTransId="{6DD07185-A724-410C-8142-4CA26557CCDE}" sibTransId="{66853699-86AB-466C-A845-3FE301640B00}"/>
    <dgm:cxn modelId="{CF5AF8FD-14F1-430D-8AA2-5AE78B7128ED}" type="presOf" srcId="{5A94AAD8-B1FF-4D64-9F8E-54E8CE266464}" destId="{E4A13A6E-A296-4277-9C4E-54D1FA966CBF}" srcOrd="0" destOrd="0" presId="urn:microsoft.com/office/officeart/2005/8/layout/hList3"/>
    <dgm:cxn modelId="{DB6CEEE9-DDFC-41A5-A9CB-C350F2A504AB}" type="presParOf" srcId="{E4A13A6E-A296-4277-9C4E-54D1FA966CBF}" destId="{94B2CB28-2250-4E49-816A-0602DD694B72}" srcOrd="0" destOrd="0" presId="urn:microsoft.com/office/officeart/2005/8/layout/hList3"/>
    <dgm:cxn modelId="{DA66D047-50AB-4490-A635-F7775AA41A1E}" type="presParOf" srcId="{E4A13A6E-A296-4277-9C4E-54D1FA966CBF}" destId="{172E2438-C93D-4A9F-B2B8-28C5FF2DC6EE}" srcOrd="1" destOrd="0" presId="urn:microsoft.com/office/officeart/2005/8/layout/hList3"/>
    <dgm:cxn modelId="{6C46A5F3-ED95-4BC6-82A3-AB3452AD23B7}" type="presParOf" srcId="{172E2438-C93D-4A9F-B2B8-28C5FF2DC6EE}" destId="{8B7BB1D0-147A-4A0E-994F-F4D84688DBD2}" srcOrd="0" destOrd="0" presId="urn:microsoft.com/office/officeart/2005/8/layout/hList3"/>
    <dgm:cxn modelId="{346075F4-28E2-4E58-8C2B-8F55BC165A0B}" type="presParOf" srcId="{172E2438-C93D-4A9F-B2B8-28C5FF2DC6EE}" destId="{1B5A9C72-50CD-4DD0-9BD0-6F35D5623CA0}" srcOrd="1" destOrd="0" presId="urn:microsoft.com/office/officeart/2005/8/layout/hList3"/>
    <dgm:cxn modelId="{44CF604C-8835-4D61-85A1-2DB67EADF948}" type="presParOf" srcId="{172E2438-C93D-4A9F-B2B8-28C5FF2DC6EE}" destId="{905E9F7D-E0B1-4F03-8520-207000487F6D}" srcOrd="2" destOrd="0" presId="urn:microsoft.com/office/officeart/2005/8/layout/hList3"/>
    <dgm:cxn modelId="{1853054F-8EC9-4516-963B-859CA899BA10}" type="presParOf" srcId="{172E2438-C93D-4A9F-B2B8-28C5FF2DC6EE}" destId="{406E75A8-D0CF-4AF5-9596-3FBEDF6BC213}" srcOrd="3" destOrd="0" presId="urn:microsoft.com/office/officeart/2005/8/layout/hList3"/>
    <dgm:cxn modelId="{B0D6CF98-F4F5-43D8-B4EA-A81F674B7729}" type="presParOf" srcId="{172E2438-C93D-4A9F-B2B8-28C5FF2DC6EE}" destId="{3D0A9B77-CCA1-48D8-A4BE-959D63DCB78D}" srcOrd="4" destOrd="0" presId="urn:microsoft.com/office/officeart/2005/8/layout/hList3"/>
    <dgm:cxn modelId="{F471A0CF-9593-4487-915B-F111F8514B70}" type="presParOf" srcId="{E4A13A6E-A296-4277-9C4E-54D1FA966CBF}" destId="{33B64E78-2C1D-4CD1-B2A1-B7BD059693A6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94AAD8-B1FF-4D64-9F8E-54E8CE266464}" type="doc">
      <dgm:prSet loTypeId="urn:microsoft.com/office/officeart/2005/8/layout/hList3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7AD34A3-B571-4665-BE70-4128AE54C125}">
      <dgm:prSet custT="1"/>
      <dgm:spPr>
        <a:solidFill>
          <a:srgbClr val="76CDD8">
            <a:shade val="9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 spcFirstLastPara="0" vert="horz" wrap="square" lIns="102870" tIns="102870" rIns="102870" bIns="102870" numCol="1" spcCol="1270" anchor="ctr" anchorCtr="0"/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700" kern="120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+mn-ea"/>
              <a:cs typeface="+mn-cs"/>
            </a:rPr>
            <a:t>Phase 2</a:t>
          </a:r>
          <a:endParaRPr lang="en-US" sz="2700" kern="1200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/>
            <a:ea typeface="+mn-ea"/>
            <a:cs typeface="+mn-cs"/>
          </a:endParaRPr>
        </a:p>
      </dgm:t>
    </dgm:pt>
    <dgm:pt modelId="{66853699-86AB-466C-A845-3FE301640B00}" type="sibTrans" cxnId="{A9D5D9F5-E8E1-4843-B961-63F5127A577E}">
      <dgm:prSet/>
      <dgm:spPr/>
      <dgm:t>
        <a:bodyPr/>
        <a:lstStyle/>
        <a:p>
          <a:endParaRPr lang="en-US"/>
        </a:p>
      </dgm:t>
    </dgm:pt>
    <dgm:pt modelId="{6DD07185-A724-410C-8142-4CA26557CCDE}" type="parTrans" cxnId="{A9D5D9F5-E8E1-4843-B961-63F5127A577E}">
      <dgm:prSet/>
      <dgm:spPr/>
      <dgm:t>
        <a:bodyPr/>
        <a:lstStyle/>
        <a:p>
          <a:endParaRPr lang="en-US"/>
        </a:p>
      </dgm:t>
    </dgm:pt>
    <dgm:pt modelId="{F8E0A447-2C0D-4266-907E-DEFC154841C4}">
      <dgm:prSet/>
      <dgm:spPr/>
      <dgm:t>
        <a:bodyPr vert="vert270"/>
        <a:lstStyle/>
        <a:p>
          <a:r>
            <a:rPr lang="hu-H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Define</a:t>
          </a:r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774E889-C6CE-4ABF-8919-7AC5CA1DD7C9}" type="sibTrans" cxnId="{BB7351BB-3BB3-4328-9150-B1731BF5206D}">
      <dgm:prSet/>
      <dgm:spPr/>
      <dgm:t>
        <a:bodyPr/>
        <a:lstStyle/>
        <a:p>
          <a:endParaRPr lang="en-US"/>
        </a:p>
      </dgm:t>
    </dgm:pt>
    <dgm:pt modelId="{285289A3-86AF-45B6-9B09-930F201C1D7B}" type="parTrans" cxnId="{BB7351BB-3BB3-4328-9150-B1731BF5206D}">
      <dgm:prSet/>
      <dgm:spPr/>
      <dgm:t>
        <a:bodyPr/>
        <a:lstStyle/>
        <a:p>
          <a:endParaRPr lang="en-US"/>
        </a:p>
      </dgm:t>
    </dgm:pt>
    <dgm:pt modelId="{4A3C66B1-5187-4A96-A91B-610014EAADD0}">
      <dgm:prSet custT="1"/>
      <dgm:spPr/>
      <dgm:t>
        <a:bodyPr vert="vert270"/>
        <a:lstStyle/>
        <a:p>
          <a:r>
            <a:rPr lang="hu-HU" sz="23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Develop</a:t>
          </a:r>
          <a:endParaRPr lang="en-US" sz="2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D27D454-4975-4831-B1DC-73C32EC14024}" type="sibTrans" cxnId="{DDDD0786-9FF7-445B-952D-818E5F136226}">
      <dgm:prSet/>
      <dgm:spPr/>
      <dgm:t>
        <a:bodyPr/>
        <a:lstStyle/>
        <a:p>
          <a:endParaRPr lang="en-US"/>
        </a:p>
      </dgm:t>
    </dgm:pt>
    <dgm:pt modelId="{5B4B6FF4-30CB-4D24-A5B9-0677AFAAB836}" type="parTrans" cxnId="{DDDD0786-9FF7-445B-952D-818E5F136226}">
      <dgm:prSet/>
      <dgm:spPr/>
      <dgm:t>
        <a:bodyPr/>
        <a:lstStyle/>
        <a:p>
          <a:endParaRPr lang="en-US"/>
        </a:p>
      </dgm:t>
    </dgm:pt>
    <dgm:pt modelId="{A5FE7ACF-958B-470E-BB3C-0274CB1F652A}">
      <dgm:prSet custT="1"/>
      <dgm:spPr/>
      <dgm:t>
        <a:bodyPr vert="vert270"/>
        <a:lstStyle/>
        <a:p>
          <a:r>
            <a:rPr lang="hu-HU" sz="23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Build</a:t>
          </a:r>
          <a:endParaRPr lang="en-US" sz="2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86CFDAA-4054-4DFA-804F-0CF5E7914703}" type="sibTrans" cxnId="{319CDAD0-B7DC-4C97-8702-7AB4F862CECB}">
      <dgm:prSet/>
      <dgm:spPr/>
      <dgm:t>
        <a:bodyPr/>
        <a:lstStyle/>
        <a:p>
          <a:endParaRPr lang="en-US"/>
        </a:p>
      </dgm:t>
    </dgm:pt>
    <dgm:pt modelId="{9E25DFBF-C466-447C-8643-C1C3AC43BA37}" type="parTrans" cxnId="{319CDAD0-B7DC-4C97-8702-7AB4F862CECB}">
      <dgm:prSet/>
      <dgm:spPr/>
      <dgm:t>
        <a:bodyPr/>
        <a:lstStyle/>
        <a:p>
          <a:endParaRPr lang="en-US"/>
        </a:p>
      </dgm:t>
    </dgm:pt>
    <dgm:pt modelId="{26DD7EBC-E2FC-4F1D-B758-46EFB0CAEB95}">
      <dgm:prSet custT="1"/>
      <dgm:spPr/>
      <dgm:t>
        <a:bodyPr vert="vert270"/>
        <a:lstStyle/>
        <a:p>
          <a:r>
            <a:rPr lang="hu-HU" sz="23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Test</a:t>
          </a:r>
          <a:endParaRPr lang="en-US" sz="2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D365740-518B-499D-A1BC-1666D8880D7E}" type="sibTrans" cxnId="{991DED27-066D-4B9B-BD47-41B2128A7344}">
      <dgm:prSet/>
      <dgm:spPr/>
      <dgm:t>
        <a:bodyPr/>
        <a:lstStyle/>
        <a:p>
          <a:endParaRPr lang="en-US"/>
        </a:p>
      </dgm:t>
    </dgm:pt>
    <dgm:pt modelId="{2ADCBBE2-8C3F-409E-BB70-6AC3A2422798}" type="parTrans" cxnId="{991DED27-066D-4B9B-BD47-41B2128A7344}">
      <dgm:prSet/>
      <dgm:spPr/>
      <dgm:t>
        <a:bodyPr/>
        <a:lstStyle/>
        <a:p>
          <a:endParaRPr lang="en-US"/>
        </a:p>
      </dgm:t>
    </dgm:pt>
    <dgm:pt modelId="{B1C869F9-9B34-43DE-A6A7-16BB151C918A}">
      <dgm:prSet custT="1"/>
      <dgm:spPr/>
      <dgm:t>
        <a:bodyPr vert="vert270"/>
        <a:lstStyle/>
        <a:p>
          <a:r>
            <a:rPr lang="hu-HU" sz="23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Implement</a:t>
          </a:r>
          <a:endParaRPr lang="en-US" sz="2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9CD3D19-F5F8-4A5C-8432-EF9414993C8C}" type="sibTrans" cxnId="{F869A338-1210-488B-86F6-101A820785DA}">
      <dgm:prSet/>
      <dgm:spPr/>
      <dgm:t>
        <a:bodyPr/>
        <a:lstStyle/>
        <a:p>
          <a:endParaRPr lang="en-US"/>
        </a:p>
      </dgm:t>
    </dgm:pt>
    <dgm:pt modelId="{EB620719-4199-4840-889A-53AEF368B3D2}" type="parTrans" cxnId="{F869A338-1210-488B-86F6-101A820785DA}">
      <dgm:prSet/>
      <dgm:spPr/>
      <dgm:t>
        <a:bodyPr/>
        <a:lstStyle/>
        <a:p>
          <a:endParaRPr lang="en-US"/>
        </a:p>
      </dgm:t>
    </dgm:pt>
    <dgm:pt modelId="{E4A13A6E-A296-4277-9C4E-54D1FA966CBF}" type="pres">
      <dgm:prSet presAssocID="{5A94AAD8-B1FF-4D64-9F8E-54E8CE266464}" presName="composite" presStyleCnt="0">
        <dgm:presLayoutVars>
          <dgm:chMax val="1"/>
          <dgm:dir/>
          <dgm:resizeHandles val="exact"/>
        </dgm:presLayoutVars>
      </dgm:prSet>
      <dgm:spPr/>
    </dgm:pt>
    <dgm:pt modelId="{94B2CB28-2250-4E49-816A-0602DD694B72}" type="pres">
      <dgm:prSet presAssocID="{67AD34A3-B571-4665-BE70-4128AE54C125}" presName="roof" presStyleLbl="dkBgShp" presStyleIdx="0" presStyleCnt="2" custScaleX="100000" custScaleY="49799" custLinFactNeighborX="0" custLinFactNeighborY="24953"/>
      <dgm:spPr>
        <a:xfrm>
          <a:off x="0" y="514191"/>
          <a:ext cx="2544414" cy="564392"/>
        </a:xfrm>
        <a:prstGeom prst="rect">
          <a:avLst/>
        </a:prstGeom>
      </dgm:spPr>
    </dgm:pt>
    <dgm:pt modelId="{172E2438-C93D-4A9F-B2B8-28C5FF2DC6EE}" type="pres">
      <dgm:prSet presAssocID="{67AD34A3-B571-4665-BE70-4128AE54C125}" presName="pillars" presStyleCnt="0"/>
      <dgm:spPr/>
    </dgm:pt>
    <dgm:pt modelId="{8B7BB1D0-147A-4A0E-994F-F4D84688DBD2}" type="pres">
      <dgm:prSet presAssocID="{67AD34A3-B571-4665-BE70-4128AE54C125}" presName="pillar1" presStyleLbl="node1" presStyleIdx="0" presStyleCnt="5" custScaleX="71708">
        <dgm:presLayoutVars>
          <dgm:bulletEnabled val="1"/>
        </dgm:presLayoutVars>
      </dgm:prSet>
      <dgm:spPr/>
    </dgm:pt>
    <dgm:pt modelId="{1B5A9C72-50CD-4DD0-9BD0-6F35D5623CA0}" type="pres">
      <dgm:prSet presAssocID="{4A3C66B1-5187-4A96-A91B-610014EAADD0}" presName="pillarX" presStyleLbl="node1" presStyleIdx="1" presStyleCnt="5">
        <dgm:presLayoutVars>
          <dgm:bulletEnabled val="1"/>
        </dgm:presLayoutVars>
      </dgm:prSet>
      <dgm:spPr/>
    </dgm:pt>
    <dgm:pt modelId="{905E9F7D-E0B1-4F03-8520-207000487F6D}" type="pres">
      <dgm:prSet presAssocID="{A5FE7ACF-958B-470E-BB3C-0274CB1F652A}" presName="pillarX" presStyleLbl="node1" presStyleIdx="2" presStyleCnt="5">
        <dgm:presLayoutVars>
          <dgm:bulletEnabled val="1"/>
        </dgm:presLayoutVars>
      </dgm:prSet>
      <dgm:spPr/>
    </dgm:pt>
    <dgm:pt modelId="{406E75A8-D0CF-4AF5-9596-3FBEDF6BC213}" type="pres">
      <dgm:prSet presAssocID="{26DD7EBC-E2FC-4F1D-B758-46EFB0CAEB95}" presName="pillarX" presStyleLbl="node1" presStyleIdx="3" presStyleCnt="5" custScaleX="116830">
        <dgm:presLayoutVars>
          <dgm:bulletEnabled val="1"/>
        </dgm:presLayoutVars>
      </dgm:prSet>
      <dgm:spPr/>
    </dgm:pt>
    <dgm:pt modelId="{3D0A9B77-CCA1-48D8-A4BE-959D63DCB78D}" type="pres">
      <dgm:prSet presAssocID="{B1C869F9-9B34-43DE-A6A7-16BB151C918A}" presName="pillarX" presStyleLbl="node1" presStyleIdx="4" presStyleCnt="5">
        <dgm:presLayoutVars>
          <dgm:bulletEnabled val="1"/>
        </dgm:presLayoutVars>
      </dgm:prSet>
      <dgm:spPr/>
    </dgm:pt>
    <dgm:pt modelId="{33B64E78-2C1D-4CD1-B2A1-B7BD059693A6}" type="pres">
      <dgm:prSet presAssocID="{67AD34A3-B571-4665-BE70-4128AE54C125}" presName="base" presStyleLbl="dkBgShp" presStyleIdx="1" presStyleCnt="2" custFlipVert="0" custScaleY="25870" custLinFactNeighborY="-28009"/>
      <dgm:spPr/>
    </dgm:pt>
  </dgm:ptLst>
  <dgm:cxnLst>
    <dgm:cxn modelId="{ECFFE91B-1FF0-4C06-83A7-1001F5D9F462}" type="presOf" srcId="{4A3C66B1-5187-4A96-A91B-610014EAADD0}" destId="{1B5A9C72-50CD-4DD0-9BD0-6F35D5623CA0}" srcOrd="0" destOrd="0" presId="urn:microsoft.com/office/officeart/2005/8/layout/hList3"/>
    <dgm:cxn modelId="{991DED27-066D-4B9B-BD47-41B2128A7344}" srcId="{67AD34A3-B571-4665-BE70-4128AE54C125}" destId="{26DD7EBC-E2FC-4F1D-B758-46EFB0CAEB95}" srcOrd="3" destOrd="0" parTransId="{2ADCBBE2-8C3F-409E-BB70-6AC3A2422798}" sibTransId="{2D365740-518B-499D-A1BC-1666D8880D7E}"/>
    <dgm:cxn modelId="{F869A338-1210-488B-86F6-101A820785DA}" srcId="{67AD34A3-B571-4665-BE70-4128AE54C125}" destId="{B1C869F9-9B34-43DE-A6A7-16BB151C918A}" srcOrd="4" destOrd="0" parTransId="{EB620719-4199-4840-889A-53AEF368B3D2}" sibTransId="{29CD3D19-F5F8-4A5C-8432-EF9414993C8C}"/>
    <dgm:cxn modelId="{ADE7163C-CA83-49AF-8DE4-D9500EE41C5B}" type="presOf" srcId="{B1C869F9-9B34-43DE-A6A7-16BB151C918A}" destId="{3D0A9B77-CCA1-48D8-A4BE-959D63DCB78D}" srcOrd="0" destOrd="0" presId="urn:microsoft.com/office/officeart/2005/8/layout/hList3"/>
    <dgm:cxn modelId="{B399D444-E1D2-45CC-9F1D-DE4A782A25AE}" type="presOf" srcId="{A5FE7ACF-958B-470E-BB3C-0274CB1F652A}" destId="{905E9F7D-E0B1-4F03-8520-207000487F6D}" srcOrd="0" destOrd="0" presId="urn:microsoft.com/office/officeart/2005/8/layout/hList3"/>
    <dgm:cxn modelId="{32315B6F-8D0F-442C-95CE-30B2AB7B5903}" type="presOf" srcId="{F8E0A447-2C0D-4266-907E-DEFC154841C4}" destId="{8B7BB1D0-147A-4A0E-994F-F4D84688DBD2}" srcOrd="0" destOrd="0" presId="urn:microsoft.com/office/officeart/2005/8/layout/hList3"/>
    <dgm:cxn modelId="{CC438E70-2AEE-43BB-A838-3F352DAD9154}" type="presOf" srcId="{26DD7EBC-E2FC-4F1D-B758-46EFB0CAEB95}" destId="{406E75A8-D0CF-4AF5-9596-3FBEDF6BC213}" srcOrd="0" destOrd="0" presId="urn:microsoft.com/office/officeart/2005/8/layout/hList3"/>
    <dgm:cxn modelId="{321A8256-2659-408A-A665-84BC5C994F97}" type="presOf" srcId="{67AD34A3-B571-4665-BE70-4128AE54C125}" destId="{94B2CB28-2250-4E49-816A-0602DD694B72}" srcOrd="0" destOrd="0" presId="urn:microsoft.com/office/officeart/2005/8/layout/hList3"/>
    <dgm:cxn modelId="{DDDD0786-9FF7-445B-952D-818E5F136226}" srcId="{67AD34A3-B571-4665-BE70-4128AE54C125}" destId="{4A3C66B1-5187-4A96-A91B-610014EAADD0}" srcOrd="1" destOrd="0" parTransId="{5B4B6FF4-30CB-4D24-A5B9-0677AFAAB836}" sibTransId="{4D27D454-4975-4831-B1DC-73C32EC14024}"/>
    <dgm:cxn modelId="{BB7351BB-3BB3-4328-9150-B1731BF5206D}" srcId="{67AD34A3-B571-4665-BE70-4128AE54C125}" destId="{F8E0A447-2C0D-4266-907E-DEFC154841C4}" srcOrd="0" destOrd="0" parTransId="{285289A3-86AF-45B6-9B09-930F201C1D7B}" sibTransId="{B774E889-C6CE-4ABF-8919-7AC5CA1DD7C9}"/>
    <dgm:cxn modelId="{319CDAD0-B7DC-4C97-8702-7AB4F862CECB}" srcId="{67AD34A3-B571-4665-BE70-4128AE54C125}" destId="{A5FE7ACF-958B-470E-BB3C-0274CB1F652A}" srcOrd="2" destOrd="0" parTransId="{9E25DFBF-C466-447C-8643-C1C3AC43BA37}" sibTransId="{C86CFDAA-4054-4DFA-804F-0CF5E7914703}"/>
    <dgm:cxn modelId="{A9D5D9F5-E8E1-4843-B961-63F5127A577E}" srcId="{5A94AAD8-B1FF-4D64-9F8E-54E8CE266464}" destId="{67AD34A3-B571-4665-BE70-4128AE54C125}" srcOrd="0" destOrd="0" parTransId="{6DD07185-A724-410C-8142-4CA26557CCDE}" sibTransId="{66853699-86AB-466C-A845-3FE301640B00}"/>
    <dgm:cxn modelId="{CF5AF8FD-14F1-430D-8AA2-5AE78B7128ED}" type="presOf" srcId="{5A94AAD8-B1FF-4D64-9F8E-54E8CE266464}" destId="{E4A13A6E-A296-4277-9C4E-54D1FA966CBF}" srcOrd="0" destOrd="0" presId="urn:microsoft.com/office/officeart/2005/8/layout/hList3"/>
    <dgm:cxn modelId="{DB6CEEE9-DDFC-41A5-A9CB-C350F2A504AB}" type="presParOf" srcId="{E4A13A6E-A296-4277-9C4E-54D1FA966CBF}" destId="{94B2CB28-2250-4E49-816A-0602DD694B72}" srcOrd="0" destOrd="0" presId="urn:microsoft.com/office/officeart/2005/8/layout/hList3"/>
    <dgm:cxn modelId="{DA66D047-50AB-4490-A635-F7775AA41A1E}" type="presParOf" srcId="{E4A13A6E-A296-4277-9C4E-54D1FA966CBF}" destId="{172E2438-C93D-4A9F-B2B8-28C5FF2DC6EE}" srcOrd="1" destOrd="0" presId="urn:microsoft.com/office/officeart/2005/8/layout/hList3"/>
    <dgm:cxn modelId="{6C46A5F3-ED95-4BC6-82A3-AB3452AD23B7}" type="presParOf" srcId="{172E2438-C93D-4A9F-B2B8-28C5FF2DC6EE}" destId="{8B7BB1D0-147A-4A0E-994F-F4D84688DBD2}" srcOrd="0" destOrd="0" presId="urn:microsoft.com/office/officeart/2005/8/layout/hList3"/>
    <dgm:cxn modelId="{346075F4-28E2-4E58-8C2B-8F55BC165A0B}" type="presParOf" srcId="{172E2438-C93D-4A9F-B2B8-28C5FF2DC6EE}" destId="{1B5A9C72-50CD-4DD0-9BD0-6F35D5623CA0}" srcOrd="1" destOrd="0" presId="urn:microsoft.com/office/officeart/2005/8/layout/hList3"/>
    <dgm:cxn modelId="{44CF604C-8835-4D61-85A1-2DB67EADF948}" type="presParOf" srcId="{172E2438-C93D-4A9F-B2B8-28C5FF2DC6EE}" destId="{905E9F7D-E0B1-4F03-8520-207000487F6D}" srcOrd="2" destOrd="0" presId="urn:microsoft.com/office/officeart/2005/8/layout/hList3"/>
    <dgm:cxn modelId="{1853054F-8EC9-4516-963B-859CA899BA10}" type="presParOf" srcId="{172E2438-C93D-4A9F-B2B8-28C5FF2DC6EE}" destId="{406E75A8-D0CF-4AF5-9596-3FBEDF6BC213}" srcOrd="3" destOrd="0" presId="urn:microsoft.com/office/officeart/2005/8/layout/hList3"/>
    <dgm:cxn modelId="{B0D6CF98-F4F5-43D8-B4EA-A81F674B7729}" type="presParOf" srcId="{172E2438-C93D-4A9F-B2B8-28C5FF2DC6EE}" destId="{3D0A9B77-CCA1-48D8-A4BE-959D63DCB78D}" srcOrd="4" destOrd="0" presId="urn:microsoft.com/office/officeart/2005/8/layout/hList3"/>
    <dgm:cxn modelId="{F471A0CF-9593-4487-915B-F111F8514B70}" type="presParOf" srcId="{E4A13A6E-A296-4277-9C4E-54D1FA966CBF}" destId="{33B64E78-2C1D-4CD1-B2A1-B7BD059693A6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94AAD8-B1FF-4D64-9F8E-54E8CE266464}" type="doc">
      <dgm:prSet loTypeId="urn:microsoft.com/office/officeart/2005/8/layout/hList3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7AD34A3-B571-4665-BE70-4128AE54C125}">
      <dgm:prSet/>
      <dgm:spPr/>
      <dgm:t>
        <a:bodyPr/>
        <a:lstStyle/>
        <a:p>
          <a:r>
            <a:rPr lang="hu-H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Phase 3</a:t>
          </a:r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6853699-86AB-466C-A845-3FE301640B00}" type="sibTrans" cxnId="{A9D5D9F5-E8E1-4843-B961-63F5127A577E}">
      <dgm:prSet/>
      <dgm:spPr/>
      <dgm:t>
        <a:bodyPr/>
        <a:lstStyle/>
        <a:p>
          <a:endParaRPr lang="en-US"/>
        </a:p>
      </dgm:t>
    </dgm:pt>
    <dgm:pt modelId="{6DD07185-A724-410C-8142-4CA26557CCDE}" type="parTrans" cxnId="{A9D5D9F5-E8E1-4843-B961-63F5127A577E}">
      <dgm:prSet/>
      <dgm:spPr/>
      <dgm:t>
        <a:bodyPr/>
        <a:lstStyle/>
        <a:p>
          <a:endParaRPr lang="en-US"/>
        </a:p>
      </dgm:t>
    </dgm:pt>
    <dgm:pt modelId="{F8E0A447-2C0D-4266-907E-DEFC154841C4}">
      <dgm:prSet/>
      <dgm:spPr/>
      <dgm:t>
        <a:bodyPr vert="vert270"/>
        <a:lstStyle/>
        <a:p>
          <a:r>
            <a:rPr lang="hu-H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Define</a:t>
          </a:r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774E889-C6CE-4ABF-8919-7AC5CA1DD7C9}" type="sibTrans" cxnId="{BB7351BB-3BB3-4328-9150-B1731BF5206D}">
      <dgm:prSet/>
      <dgm:spPr/>
      <dgm:t>
        <a:bodyPr/>
        <a:lstStyle/>
        <a:p>
          <a:endParaRPr lang="en-US"/>
        </a:p>
      </dgm:t>
    </dgm:pt>
    <dgm:pt modelId="{285289A3-86AF-45B6-9B09-930F201C1D7B}" type="parTrans" cxnId="{BB7351BB-3BB3-4328-9150-B1731BF5206D}">
      <dgm:prSet/>
      <dgm:spPr/>
      <dgm:t>
        <a:bodyPr/>
        <a:lstStyle/>
        <a:p>
          <a:endParaRPr lang="en-US"/>
        </a:p>
      </dgm:t>
    </dgm:pt>
    <dgm:pt modelId="{4A3C66B1-5187-4A96-A91B-610014EAADD0}">
      <dgm:prSet custT="1"/>
      <dgm:spPr/>
      <dgm:t>
        <a:bodyPr vert="vert270"/>
        <a:lstStyle/>
        <a:p>
          <a:r>
            <a:rPr lang="hu-HU" sz="23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Develop</a:t>
          </a:r>
          <a:endParaRPr lang="en-US" sz="2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D27D454-4975-4831-B1DC-73C32EC14024}" type="sibTrans" cxnId="{DDDD0786-9FF7-445B-952D-818E5F136226}">
      <dgm:prSet/>
      <dgm:spPr/>
      <dgm:t>
        <a:bodyPr/>
        <a:lstStyle/>
        <a:p>
          <a:endParaRPr lang="en-US"/>
        </a:p>
      </dgm:t>
    </dgm:pt>
    <dgm:pt modelId="{5B4B6FF4-30CB-4D24-A5B9-0677AFAAB836}" type="parTrans" cxnId="{DDDD0786-9FF7-445B-952D-818E5F136226}">
      <dgm:prSet/>
      <dgm:spPr/>
      <dgm:t>
        <a:bodyPr/>
        <a:lstStyle/>
        <a:p>
          <a:endParaRPr lang="en-US"/>
        </a:p>
      </dgm:t>
    </dgm:pt>
    <dgm:pt modelId="{A5FE7ACF-958B-470E-BB3C-0274CB1F652A}">
      <dgm:prSet custT="1"/>
      <dgm:spPr/>
      <dgm:t>
        <a:bodyPr vert="vert270"/>
        <a:lstStyle/>
        <a:p>
          <a:r>
            <a:rPr lang="hu-HU" sz="23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Build</a:t>
          </a:r>
          <a:endParaRPr lang="en-US" sz="2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86CFDAA-4054-4DFA-804F-0CF5E7914703}" type="sibTrans" cxnId="{319CDAD0-B7DC-4C97-8702-7AB4F862CECB}">
      <dgm:prSet/>
      <dgm:spPr/>
      <dgm:t>
        <a:bodyPr/>
        <a:lstStyle/>
        <a:p>
          <a:endParaRPr lang="en-US"/>
        </a:p>
      </dgm:t>
    </dgm:pt>
    <dgm:pt modelId="{9E25DFBF-C466-447C-8643-C1C3AC43BA37}" type="parTrans" cxnId="{319CDAD0-B7DC-4C97-8702-7AB4F862CECB}">
      <dgm:prSet/>
      <dgm:spPr/>
      <dgm:t>
        <a:bodyPr/>
        <a:lstStyle/>
        <a:p>
          <a:endParaRPr lang="en-US"/>
        </a:p>
      </dgm:t>
    </dgm:pt>
    <dgm:pt modelId="{26DD7EBC-E2FC-4F1D-B758-46EFB0CAEB95}">
      <dgm:prSet custT="1"/>
      <dgm:spPr/>
      <dgm:t>
        <a:bodyPr vert="vert270"/>
        <a:lstStyle/>
        <a:p>
          <a:r>
            <a:rPr lang="hu-HU" sz="23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Test</a:t>
          </a:r>
          <a:endParaRPr lang="en-US" sz="2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D365740-518B-499D-A1BC-1666D8880D7E}" type="sibTrans" cxnId="{991DED27-066D-4B9B-BD47-41B2128A7344}">
      <dgm:prSet/>
      <dgm:spPr/>
      <dgm:t>
        <a:bodyPr/>
        <a:lstStyle/>
        <a:p>
          <a:endParaRPr lang="en-US"/>
        </a:p>
      </dgm:t>
    </dgm:pt>
    <dgm:pt modelId="{2ADCBBE2-8C3F-409E-BB70-6AC3A2422798}" type="parTrans" cxnId="{991DED27-066D-4B9B-BD47-41B2128A7344}">
      <dgm:prSet/>
      <dgm:spPr/>
      <dgm:t>
        <a:bodyPr/>
        <a:lstStyle/>
        <a:p>
          <a:endParaRPr lang="en-US"/>
        </a:p>
      </dgm:t>
    </dgm:pt>
    <dgm:pt modelId="{B1C869F9-9B34-43DE-A6A7-16BB151C918A}">
      <dgm:prSet custT="1"/>
      <dgm:spPr/>
      <dgm:t>
        <a:bodyPr vert="vert270"/>
        <a:lstStyle/>
        <a:p>
          <a:r>
            <a:rPr lang="hu-HU" sz="23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Implement</a:t>
          </a:r>
          <a:endParaRPr lang="en-US" sz="23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9CD3D19-F5F8-4A5C-8432-EF9414993C8C}" type="sibTrans" cxnId="{F869A338-1210-488B-86F6-101A820785DA}">
      <dgm:prSet/>
      <dgm:spPr/>
      <dgm:t>
        <a:bodyPr/>
        <a:lstStyle/>
        <a:p>
          <a:endParaRPr lang="en-US"/>
        </a:p>
      </dgm:t>
    </dgm:pt>
    <dgm:pt modelId="{EB620719-4199-4840-889A-53AEF368B3D2}" type="parTrans" cxnId="{F869A338-1210-488B-86F6-101A820785DA}">
      <dgm:prSet/>
      <dgm:spPr/>
      <dgm:t>
        <a:bodyPr/>
        <a:lstStyle/>
        <a:p>
          <a:endParaRPr lang="en-US"/>
        </a:p>
      </dgm:t>
    </dgm:pt>
    <dgm:pt modelId="{E4A13A6E-A296-4277-9C4E-54D1FA966CBF}" type="pres">
      <dgm:prSet presAssocID="{5A94AAD8-B1FF-4D64-9F8E-54E8CE266464}" presName="composite" presStyleCnt="0">
        <dgm:presLayoutVars>
          <dgm:chMax val="1"/>
          <dgm:dir/>
          <dgm:resizeHandles val="exact"/>
        </dgm:presLayoutVars>
      </dgm:prSet>
      <dgm:spPr/>
    </dgm:pt>
    <dgm:pt modelId="{94B2CB28-2250-4E49-816A-0602DD694B72}" type="pres">
      <dgm:prSet presAssocID="{67AD34A3-B571-4665-BE70-4128AE54C125}" presName="roof" presStyleLbl="dkBgShp" presStyleIdx="0" presStyleCnt="2" custScaleX="100000" custScaleY="49587" custLinFactNeighborX="0" custLinFactNeighborY="24953"/>
      <dgm:spPr/>
    </dgm:pt>
    <dgm:pt modelId="{172E2438-C93D-4A9F-B2B8-28C5FF2DC6EE}" type="pres">
      <dgm:prSet presAssocID="{67AD34A3-B571-4665-BE70-4128AE54C125}" presName="pillars" presStyleCnt="0"/>
      <dgm:spPr/>
    </dgm:pt>
    <dgm:pt modelId="{8B7BB1D0-147A-4A0E-994F-F4D84688DBD2}" type="pres">
      <dgm:prSet presAssocID="{67AD34A3-B571-4665-BE70-4128AE54C125}" presName="pillar1" presStyleLbl="node1" presStyleIdx="0" presStyleCnt="5" custScaleX="55253">
        <dgm:presLayoutVars>
          <dgm:bulletEnabled val="1"/>
        </dgm:presLayoutVars>
      </dgm:prSet>
      <dgm:spPr/>
    </dgm:pt>
    <dgm:pt modelId="{1B5A9C72-50CD-4DD0-9BD0-6F35D5623CA0}" type="pres">
      <dgm:prSet presAssocID="{4A3C66B1-5187-4A96-A91B-610014EAADD0}" presName="pillarX" presStyleLbl="node1" presStyleIdx="1" presStyleCnt="5">
        <dgm:presLayoutVars>
          <dgm:bulletEnabled val="1"/>
        </dgm:presLayoutVars>
      </dgm:prSet>
      <dgm:spPr/>
    </dgm:pt>
    <dgm:pt modelId="{905E9F7D-E0B1-4F03-8520-207000487F6D}" type="pres">
      <dgm:prSet presAssocID="{A5FE7ACF-958B-470E-BB3C-0274CB1F652A}" presName="pillarX" presStyleLbl="node1" presStyleIdx="2" presStyleCnt="5">
        <dgm:presLayoutVars>
          <dgm:bulletEnabled val="1"/>
        </dgm:presLayoutVars>
      </dgm:prSet>
      <dgm:spPr/>
    </dgm:pt>
    <dgm:pt modelId="{406E75A8-D0CF-4AF5-9596-3FBEDF6BC213}" type="pres">
      <dgm:prSet presAssocID="{26DD7EBC-E2FC-4F1D-B758-46EFB0CAEB95}" presName="pillarX" presStyleLbl="node1" presStyleIdx="3" presStyleCnt="5" custScaleX="167369">
        <dgm:presLayoutVars>
          <dgm:bulletEnabled val="1"/>
        </dgm:presLayoutVars>
      </dgm:prSet>
      <dgm:spPr/>
    </dgm:pt>
    <dgm:pt modelId="{3D0A9B77-CCA1-48D8-A4BE-959D63DCB78D}" type="pres">
      <dgm:prSet presAssocID="{B1C869F9-9B34-43DE-A6A7-16BB151C918A}" presName="pillarX" presStyleLbl="node1" presStyleIdx="4" presStyleCnt="5">
        <dgm:presLayoutVars>
          <dgm:bulletEnabled val="1"/>
        </dgm:presLayoutVars>
      </dgm:prSet>
      <dgm:spPr/>
    </dgm:pt>
    <dgm:pt modelId="{33B64E78-2C1D-4CD1-B2A1-B7BD059693A6}" type="pres">
      <dgm:prSet presAssocID="{67AD34A3-B571-4665-BE70-4128AE54C125}" presName="base" presStyleLbl="dkBgShp" presStyleIdx="1" presStyleCnt="2" custFlipVert="1" custScaleY="25890" custLinFactNeighborY="-28009"/>
      <dgm:spPr/>
    </dgm:pt>
  </dgm:ptLst>
  <dgm:cxnLst>
    <dgm:cxn modelId="{ECFFE91B-1FF0-4C06-83A7-1001F5D9F462}" type="presOf" srcId="{4A3C66B1-5187-4A96-A91B-610014EAADD0}" destId="{1B5A9C72-50CD-4DD0-9BD0-6F35D5623CA0}" srcOrd="0" destOrd="0" presId="urn:microsoft.com/office/officeart/2005/8/layout/hList3"/>
    <dgm:cxn modelId="{991DED27-066D-4B9B-BD47-41B2128A7344}" srcId="{67AD34A3-B571-4665-BE70-4128AE54C125}" destId="{26DD7EBC-E2FC-4F1D-B758-46EFB0CAEB95}" srcOrd="3" destOrd="0" parTransId="{2ADCBBE2-8C3F-409E-BB70-6AC3A2422798}" sibTransId="{2D365740-518B-499D-A1BC-1666D8880D7E}"/>
    <dgm:cxn modelId="{F869A338-1210-488B-86F6-101A820785DA}" srcId="{67AD34A3-B571-4665-BE70-4128AE54C125}" destId="{B1C869F9-9B34-43DE-A6A7-16BB151C918A}" srcOrd="4" destOrd="0" parTransId="{EB620719-4199-4840-889A-53AEF368B3D2}" sibTransId="{29CD3D19-F5F8-4A5C-8432-EF9414993C8C}"/>
    <dgm:cxn modelId="{ADE7163C-CA83-49AF-8DE4-D9500EE41C5B}" type="presOf" srcId="{B1C869F9-9B34-43DE-A6A7-16BB151C918A}" destId="{3D0A9B77-CCA1-48D8-A4BE-959D63DCB78D}" srcOrd="0" destOrd="0" presId="urn:microsoft.com/office/officeart/2005/8/layout/hList3"/>
    <dgm:cxn modelId="{B399D444-E1D2-45CC-9F1D-DE4A782A25AE}" type="presOf" srcId="{A5FE7ACF-958B-470E-BB3C-0274CB1F652A}" destId="{905E9F7D-E0B1-4F03-8520-207000487F6D}" srcOrd="0" destOrd="0" presId="urn:microsoft.com/office/officeart/2005/8/layout/hList3"/>
    <dgm:cxn modelId="{32315B6F-8D0F-442C-95CE-30B2AB7B5903}" type="presOf" srcId="{F8E0A447-2C0D-4266-907E-DEFC154841C4}" destId="{8B7BB1D0-147A-4A0E-994F-F4D84688DBD2}" srcOrd="0" destOrd="0" presId="urn:microsoft.com/office/officeart/2005/8/layout/hList3"/>
    <dgm:cxn modelId="{CC438E70-2AEE-43BB-A838-3F352DAD9154}" type="presOf" srcId="{26DD7EBC-E2FC-4F1D-B758-46EFB0CAEB95}" destId="{406E75A8-D0CF-4AF5-9596-3FBEDF6BC213}" srcOrd="0" destOrd="0" presId="urn:microsoft.com/office/officeart/2005/8/layout/hList3"/>
    <dgm:cxn modelId="{321A8256-2659-408A-A665-84BC5C994F97}" type="presOf" srcId="{67AD34A3-B571-4665-BE70-4128AE54C125}" destId="{94B2CB28-2250-4E49-816A-0602DD694B72}" srcOrd="0" destOrd="0" presId="urn:microsoft.com/office/officeart/2005/8/layout/hList3"/>
    <dgm:cxn modelId="{DDDD0786-9FF7-445B-952D-818E5F136226}" srcId="{67AD34A3-B571-4665-BE70-4128AE54C125}" destId="{4A3C66B1-5187-4A96-A91B-610014EAADD0}" srcOrd="1" destOrd="0" parTransId="{5B4B6FF4-30CB-4D24-A5B9-0677AFAAB836}" sibTransId="{4D27D454-4975-4831-B1DC-73C32EC14024}"/>
    <dgm:cxn modelId="{BB7351BB-3BB3-4328-9150-B1731BF5206D}" srcId="{67AD34A3-B571-4665-BE70-4128AE54C125}" destId="{F8E0A447-2C0D-4266-907E-DEFC154841C4}" srcOrd="0" destOrd="0" parTransId="{285289A3-86AF-45B6-9B09-930F201C1D7B}" sibTransId="{B774E889-C6CE-4ABF-8919-7AC5CA1DD7C9}"/>
    <dgm:cxn modelId="{319CDAD0-B7DC-4C97-8702-7AB4F862CECB}" srcId="{67AD34A3-B571-4665-BE70-4128AE54C125}" destId="{A5FE7ACF-958B-470E-BB3C-0274CB1F652A}" srcOrd="2" destOrd="0" parTransId="{9E25DFBF-C466-447C-8643-C1C3AC43BA37}" sibTransId="{C86CFDAA-4054-4DFA-804F-0CF5E7914703}"/>
    <dgm:cxn modelId="{A9D5D9F5-E8E1-4843-B961-63F5127A577E}" srcId="{5A94AAD8-B1FF-4D64-9F8E-54E8CE266464}" destId="{67AD34A3-B571-4665-BE70-4128AE54C125}" srcOrd="0" destOrd="0" parTransId="{6DD07185-A724-410C-8142-4CA26557CCDE}" sibTransId="{66853699-86AB-466C-A845-3FE301640B00}"/>
    <dgm:cxn modelId="{CF5AF8FD-14F1-430D-8AA2-5AE78B7128ED}" type="presOf" srcId="{5A94AAD8-B1FF-4D64-9F8E-54E8CE266464}" destId="{E4A13A6E-A296-4277-9C4E-54D1FA966CBF}" srcOrd="0" destOrd="0" presId="urn:microsoft.com/office/officeart/2005/8/layout/hList3"/>
    <dgm:cxn modelId="{DB6CEEE9-DDFC-41A5-A9CB-C350F2A504AB}" type="presParOf" srcId="{E4A13A6E-A296-4277-9C4E-54D1FA966CBF}" destId="{94B2CB28-2250-4E49-816A-0602DD694B72}" srcOrd="0" destOrd="0" presId="urn:microsoft.com/office/officeart/2005/8/layout/hList3"/>
    <dgm:cxn modelId="{DA66D047-50AB-4490-A635-F7775AA41A1E}" type="presParOf" srcId="{E4A13A6E-A296-4277-9C4E-54D1FA966CBF}" destId="{172E2438-C93D-4A9F-B2B8-28C5FF2DC6EE}" srcOrd="1" destOrd="0" presId="urn:microsoft.com/office/officeart/2005/8/layout/hList3"/>
    <dgm:cxn modelId="{6C46A5F3-ED95-4BC6-82A3-AB3452AD23B7}" type="presParOf" srcId="{172E2438-C93D-4A9F-B2B8-28C5FF2DC6EE}" destId="{8B7BB1D0-147A-4A0E-994F-F4D84688DBD2}" srcOrd="0" destOrd="0" presId="urn:microsoft.com/office/officeart/2005/8/layout/hList3"/>
    <dgm:cxn modelId="{346075F4-28E2-4E58-8C2B-8F55BC165A0B}" type="presParOf" srcId="{172E2438-C93D-4A9F-B2B8-28C5FF2DC6EE}" destId="{1B5A9C72-50CD-4DD0-9BD0-6F35D5623CA0}" srcOrd="1" destOrd="0" presId="urn:microsoft.com/office/officeart/2005/8/layout/hList3"/>
    <dgm:cxn modelId="{44CF604C-8835-4D61-85A1-2DB67EADF948}" type="presParOf" srcId="{172E2438-C93D-4A9F-B2B8-28C5FF2DC6EE}" destId="{905E9F7D-E0B1-4F03-8520-207000487F6D}" srcOrd="2" destOrd="0" presId="urn:microsoft.com/office/officeart/2005/8/layout/hList3"/>
    <dgm:cxn modelId="{1853054F-8EC9-4516-963B-859CA899BA10}" type="presParOf" srcId="{172E2438-C93D-4A9F-B2B8-28C5FF2DC6EE}" destId="{406E75A8-D0CF-4AF5-9596-3FBEDF6BC213}" srcOrd="3" destOrd="0" presId="urn:microsoft.com/office/officeart/2005/8/layout/hList3"/>
    <dgm:cxn modelId="{B0D6CF98-F4F5-43D8-B4EA-A81F674B7729}" type="presParOf" srcId="{172E2438-C93D-4A9F-B2B8-28C5FF2DC6EE}" destId="{3D0A9B77-CCA1-48D8-A4BE-959D63DCB78D}" srcOrd="4" destOrd="0" presId="urn:microsoft.com/office/officeart/2005/8/layout/hList3"/>
    <dgm:cxn modelId="{F471A0CF-9593-4487-915B-F111F8514B70}" type="presParOf" srcId="{E4A13A6E-A296-4277-9C4E-54D1FA966CBF}" destId="{33B64E78-2C1D-4CD1-B2A1-B7BD059693A6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AE52ED3-D599-4CEF-9BBB-9F05E553F360}" type="doc">
      <dgm:prSet loTypeId="urn:microsoft.com/office/officeart/2005/8/layout/cycle3" loCatId="cycle" qsTypeId="urn:microsoft.com/office/officeart/2005/8/quickstyle/simple1" qsCatId="simple" csTypeId="urn:microsoft.com/office/officeart/2005/8/colors/accent3_1" csCatId="accent3" phldr="1"/>
      <dgm:spPr/>
    </dgm:pt>
    <dgm:pt modelId="{37FA03C3-473A-4117-A329-0513FCC1E181}">
      <dgm:prSet phldrT="[Text]" custT="1"/>
      <dgm:spPr/>
      <dgm:t>
        <a:bodyPr/>
        <a:lstStyle/>
        <a:p>
          <a:r>
            <a:rPr lang="hu-HU" sz="1050" b="1"/>
            <a:t>Analysis and design</a:t>
          </a:r>
          <a:endParaRPr lang="en-US" sz="1050" b="1"/>
        </a:p>
      </dgm:t>
    </dgm:pt>
    <dgm:pt modelId="{8C4BA2EC-AE4C-4B13-8356-E439FF14070B}" type="parTrans" cxnId="{958FDFB9-0BB7-4E27-9129-F17D35957912}">
      <dgm:prSet/>
      <dgm:spPr/>
      <dgm:t>
        <a:bodyPr/>
        <a:lstStyle/>
        <a:p>
          <a:endParaRPr lang="en-US" sz="1050" b="1">
            <a:solidFill>
              <a:schemeClr val="tx1"/>
            </a:solidFill>
          </a:endParaRPr>
        </a:p>
      </dgm:t>
    </dgm:pt>
    <dgm:pt modelId="{A2FBE6CC-0609-4079-A7A4-2CD6E44111F9}" type="sibTrans" cxnId="{958FDFB9-0BB7-4E27-9129-F17D35957912}">
      <dgm:prSet/>
      <dgm:spPr/>
      <dgm:t>
        <a:bodyPr/>
        <a:lstStyle/>
        <a:p>
          <a:endParaRPr lang="en-US" sz="1050" b="1">
            <a:solidFill>
              <a:schemeClr val="tx1"/>
            </a:solidFill>
          </a:endParaRPr>
        </a:p>
      </dgm:t>
    </dgm:pt>
    <dgm:pt modelId="{54172F51-ADAF-477B-A13C-BF280CEB48BB}">
      <dgm:prSet phldrT="[Text]" custT="1"/>
      <dgm:spPr/>
      <dgm:t>
        <a:bodyPr/>
        <a:lstStyle/>
        <a:p>
          <a:r>
            <a:rPr lang="hu-HU" sz="1050" b="1"/>
            <a:t>Coding</a:t>
          </a:r>
          <a:endParaRPr lang="en-US" sz="1050" b="1"/>
        </a:p>
      </dgm:t>
    </dgm:pt>
    <dgm:pt modelId="{8AB4CA08-BB39-4DC3-B510-86CE03A2EE42}" type="parTrans" cxnId="{9F86BC5C-FFB0-49BD-B435-9630BC5EE614}">
      <dgm:prSet/>
      <dgm:spPr/>
      <dgm:t>
        <a:bodyPr/>
        <a:lstStyle/>
        <a:p>
          <a:endParaRPr lang="en-US" sz="1050" b="1">
            <a:solidFill>
              <a:schemeClr val="tx1"/>
            </a:solidFill>
          </a:endParaRPr>
        </a:p>
      </dgm:t>
    </dgm:pt>
    <dgm:pt modelId="{A4CF878F-52C1-4170-8A40-5CAA05E44A23}" type="sibTrans" cxnId="{9F86BC5C-FFB0-49BD-B435-9630BC5EE614}">
      <dgm:prSet/>
      <dgm:spPr/>
      <dgm:t>
        <a:bodyPr/>
        <a:lstStyle/>
        <a:p>
          <a:endParaRPr lang="en-US" sz="1050" b="1">
            <a:solidFill>
              <a:schemeClr val="tx1"/>
            </a:solidFill>
          </a:endParaRPr>
        </a:p>
      </dgm:t>
    </dgm:pt>
    <dgm:pt modelId="{54C9C062-1656-450A-94F8-9F49DECD9422}">
      <dgm:prSet phldrT="[Text]" custT="1"/>
      <dgm:spPr/>
      <dgm:t>
        <a:bodyPr/>
        <a:lstStyle/>
        <a:p>
          <a:r>
            <a:rPr lang="hu-HU" sz="1050" b="1"/>
            <a:t>Testing</a:t>
          </a:r>
          <a:endParaRPr lang="en-US" sz="1050" b="1"/>
        </a:p>
      </dgm:t>
    </dgm:pt>
    <dgm:pt modelId="{D75613A7-6E25-41D7-8189-02216A848909}" type="parTrans" cxnId="{74338D51-F991-4F77-8235-A99F4142EC24}">
      <dgm:prSet/>
      <dgm:spPr/>
      <dgm:t>
        <a:bodyPr/>
        <a:lstStyle/>
        <a:p>
          <a:endParaRPr lang="en-US" sz="1050" b="1">
            <a:solidFill>
              <a:schemeClr val="tx1"/>
            </a:solidFill>
          </a:endParaRPr>
        </a:p>
      </dgm:t>
    </dgm:pt>
    <dgm:pt modelId="{6948965A-40FB-43B9-995A-8C3C059DBC1C}" type="sibTrans" cxnId="{74338D51-F991-4F77-8235-A99F4142EC24}">
      <dgm:prSet/>
      <dgm:spPr/>
      <dgm:t>
        <a:bodyPr/>
        <a:lstStyle/>
        <a:p>
          <a:endParaRPr lang="en-US" sz="1050" b="1">
            <a:solidFill>
              <a:schemeClr val="tx1"/>
            </a:solidFill>
          </a:endParaRPr>
        </a:p>
      </dgm:t>
    </dgm:pt>
    <dgm:pt modelId="{04B7E749-64B3-4F87-89ED-C33A3BA59E94}">
      <dgm:prSet phldrT="[Text]" custT="1"/>
      <dgm:spPr/>
      <dgm:t>
        <a:bodyPr/>
        <a:lstStyle/>
        <a:p>
          <a:r>
            <a:rPr lang="hu-HU" sz="1050" b="1"/>
            <a:t>Planning</a:t>
          </a:r>
          <a:endParaRPr lang="en-US" sz="1050" b="1"/>
        </a:p>
      </dgm:t>
    </dgm:pt>
    <dgm:pt modelId="{B647310A-7E32-4849-9B47-5296C1FB216E}" type="parTrans" cxnId="{9ED71624-AE93-4814-92FF-51E9EE338F0F}">
      <dgm:prSet/>
      <dgm:spPr/>
      <dgm:t>
        <a:bodyPr/>
        <a:lstStyle/>
        <a:p>
          <a:endParaRPr lang="en-US"/>
        </a:p>
      </dgm:t>
    </dgm:pt>
    <dgm:pt modelId="{3B829382-C10E-4CEB-AEBC-34FAC5CCF1C6}" type="sibTrans" cxnId="{9ED71624-AE93-4814-92FF-51E9EE338F0F}">
      <dgm:prSet>
        <dgm:style>
          <a:lnRef idx="0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accent3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dgm:style>
      </dgm:prSet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16D02531-CF1D-4ABD-9824-C7538E584013}">
      <dgm:prSet phldrT="[Text]" custT="1"/>
      <dgm:spPr/>
      <dgm:t>
        <a:bodyPr/>
        <a:lstStyle/>
        <a:p>
          <a:r>
            <a:rPr lang="hu-HU" sz="1050" b="1"/>
            <a:t>Requirements</a:t>
          </a:r>
          <a:endParaRPr lang="en-US" sz="1050" b="1"/>
        </a:p>
      </dgm:t>
    </dgm:pt>
    <dgm:pt modelId="{91824564-92C6-411B-9DD8-107AB5CE5499}" type="parTrans" cxnId="{F364E4C2-C212-46A3-A6E7-B358C2919EF5}">
      <dgm:prSet/>
      <dgm:spPr/>
      <dgm:t>
        <a:bodyPr/>
        <a:lstStyle/>
        <a:p>
          <a:endParaRPr lang="en-US"/>
        </a:p>
      </dgm:t>
    </dgm:pt>
    <dgm:pt modelId="{1A9C7530-DF1E-4A74-A5AF-8321153D5D49}" type="sibTrans" cxnId="{F364E4C2-C212-46A3-A6E7-B358C2919EF5}">
      <dgm:prSet/>
      <dgm:spPr/>
      <dgm:t>
        <a:bodyPr/>
        <a:lstStyle/>
        <a:p>
          <a:endParaRPr lang="en-US"/>
        </a:p>
      </dgm:t>
    </dgm:pt>
    <dgm:pt modelId="{57E3CEA6-5A4C-4E5C-B0FE-CD35C6D7589D}">
      <dgm:prSet phldrT="[Text]" custT="1"/>
      <dgm:spPr/>
      <dgm:t>
        <a:bodyPr/>
        <a:lstStyle/>
        <a:p>
          <a:r>
            <a:rPr lang="hu-HU" sz="1050" b="1"/>
            <a:t>Evaluation</a:t>
          </a:r>
          <a:endParaRPr lang="en-US" sz="1050" b="1"/>
        </a:p>
      </dgm:t>
    </dgm:pt>
    <dgm:pt modelId="{454C9B5A-C73C-45EC-997C-6C6D4ABB3A9D}" type="parTrans" cxnId="{C8C8021B-BA66-42E7-9CAE-B6118166D84D}">
      <dgm:prSet/>
      <dgm:spPr/>
      <dgm:t>
        <a:bodyPr/>
        <a:lstStyle/>
        <a:p>
          <a:endParaRPr lang="en-US"/>
        </a:p>
      </dgm:t>
    </dgm:pt>
    <dgm:pt modelId="{1A24B909-AAC9-4F18-9D7C-DAF99A7150E7}" type="sibTrans" cxnId="{C8C8021B-BA66-42E7-9CAE-B6118166D84D}">
      <dgm:prSet/>
      <dgm:spPr/>
      <dgm:t>
        <a:bodyPr/>
        <a:lstStyle/>
        <a:p>
          <a:endParaRPr lang="en-US"/>
        </a:p>
      </dgm:t>
    </dgm:pt>
    <dgm:pt modelId="{CDE71C6C-B31D-4736-AA5B-C82A6CE56863}" type="pres">
      <dgm:prSet presAssocID="{4AE52ED3-D599-4CEF-9BBB-9F05E553F360}" presName="Name0" presStyleCnt="0">
        <dgm:presLayoutVars>
          <dgm:dir/>
          <dgm:resizeHandles val="exact"/>
        </dgm:presLayoutVars>
      </dgm:prSet>
      <dgm:spPr/>
    </dgm:pt>
    <dgm:pt modelId="{7DFEBCD1-CC39-41A2-A755-F6F9E4878408}" type="pres">
      <dgm:prSet presAssocID="{4AE52ED3-D599-4CEF-9BBB-9F05E553F360}" presName="cycle" presStyleCnt="0"/>
      <dgm:spPr/>
    </dgm:pt>
    <dgm:pt modelId="{A5791AFA-3F37-4A89-8EF7-E13A2198749D}" type="pres">
      <dgm:prSet presAssocID="{04B7E749-64B3-4F87-89ED-C33A3BA59E94}" presName="nodeFirstNode" presStyleLbl="node1" presStyleIdx="0" presStyleCnt="6">
        <dgm:presLayoutVars>
          <dgm:bulletEnabled val="1"/>
        </dgm:presLayoutVars>
      </dgm:prSet>
      <dgm:spPr/>
    </dgm:pt>
    <dgm:pt modelId="{71163A7F-D9BA-46D1-8EA0-2C3F1EDB5C01}" type="pres">
      <dgm:prSet presAssocID="{3B829382-C10E-4CEB-AEBC-34FAC5CCF1C6}" presName="sibTransFirstNode" presStyleLbl="bgShp" presStyleIdx="0" presStyleCnt="1" custAng="18560882"/>
      <dgm:spPr>
        <a:xfrm rot="18560882">
          <a:off x="327468" y="-4901"/>
          <a:ext cx="3343599" cy="3343599"/>
        </a:xfrm>
        <a:prstGeom prst="circularArrow">
          <a:avLst>
            <a:gd name="adj1" fmla="val 5274"/>
            <a:gd name="adj2" fmla="val 312630"/>
            <a:gd name="adj3" fmla="val 14333500"/>
            <a:gd name="adj4" fmla="val 17065620"/>
            <a:gd name="adj5" fmla="val 5477"/>
          </a:avLst>
        </a:prstGeom>
      </dgm:spPr>
    </dgm:pt>
    <dgm:pt modelId="{83CED683-39CF-4C3C-9EB1-9CC4D6DD39D8}" type="pres">
      <dgm:prSet presAssocID="{16D02531-CF1D-4ABD-9824-C7538E584013}" presName="nodeFollowingNodes" presStyleLbl="node1" presStyleIdx="1" presStyleCnt="6">
        <dgm:presLayoutVars>
          <dgm:bulletEnabled val="1"/>
        </dgm:presLayoutVars>
      </dgm:prSet>
      <dgm:spPr/>
    </dgm:pt>
    <dgm:pt modelId="{B96CD0EB-1A4A-493E-8C22-96E201DD59C3}" type="pres">
      <dgm:prSet presAssocID="{37FA03C3-473A-4117-A329-0513FCC1E181}" presName="nodeFollowingNodes" presStyleLbl="node1" presStyleIdx="2" presStyleCnt="6">
        <dgm:presLayoutVars>
          <dgm:bulletEnabled val="1"/>
        </dgm:presLayoutVars>
      </dgm:prSet>
      <dgm:spPr/>
    </dgm:pt>
    <dgm:pt modelId="{3C2D1922-3CBF-4CF7-A6ED-CCDBD78ADEA3}" type="pres">
      <dgm:prSet presAssocID="{54172F51-ADAF-477B-A13C-BF280CEB48BB}" presName="nodeFollowingNodes" presStyleLbl="node1" presStyleIdx="3" presStyleCnt="6">
        <dgm:presLayoutVars>
          <dgm:bulletEnabled val="1"/>
        </dgm:presLayoutVars>
      </dgm:prSet>
      <dgm:spPr/>
    </dgm:pt>
    <dgm:pt modelId="{27B0F263-07E3-49A9-806D-B123DA8B3B58}" type="pres">
      <dgm:prSet presAssocID="{54C9C062-1656-450A-94F8-9F49DECD9422}" presName="nodeFollowingNodes" presStyleLbl="node1" presStyleIdx="4" presStyleCnt="6">
        <dgm:presLayoutVars>
          <dgm:bulletEnabled val="1"/>
        </dgm:presLayoutVars>
      </dgm:prSet>
      <dgm:spPr/>
    </dgm:pt>
    <dgm:pt modelId="{315742A5-3687-4E31-B32C-2C6C5DCECFCD}" type="pres">
      <dgm:prSet presAssocID="{57E3CEA6-5A4C-4E5C-B0FE-CD35C6D7589D}" presName="nodeFollowingNodes" presStyleLbl="node1" presStyleIdx="5" presStyleCnt="6">
        <dgm:presLayoutVars>
          <dgm:bulletEnabled val="1"/>
        </dgm:presLayoutVars>
      </dgm:prSet>
      <dgm:spPr/>
    </dgm:pt>
  </dgm:ptLst>
  <dgm:cxnLst>
    <dgm:cxn modelId="{C8C8021B-BA66-42E7-9CAE-B6118166D84D}" srcId="{4AE52ED3-D599-4CEF-9BBB-9F05E553F360}" destId="{57E3CEA6-5A4C-4E5C-B0FE-CD35C6D7589D}" srcOrd="5" destOrd="0" parTransId="{454C9B5A-C73C-45EC-997C-6C6D4ABB3A9D}" sibTransId="{1A24B909-AAC9-4F18-9D7C-DAF99A7150E7}"/>
    <dgm:cxn modelId="{9ED71624-AE93-4814-92FF-51E9EE338F0F}" srcId="{4AE52ED3-D599-4CEF-9BBB-9F05E553F360}" destId="{04B7E749-64B3-4F87-89ED-C33A3BA59E94}" srcOrd="0" destOrd="0" parTransId="{B647310A-7E32-4849-9B47-5296C1FB216E}" sibTransId="{3B829382-C10E-4CEB-AEBC-34FAC5CCF1C6}"/>
    <dgm:cxn modelId="{FF0B592B-5E44-49A6-B81B-113DBA307482}" type="presOf" srcId="{54C9C062-1656-450A-94F8-9F49DECD9422}" destId="{27B0F263-07E3-49A9-806D-B123DA8B3B58}" srcOrd="0" destOrd="0" presId="urn:microsoft.com/office/officeart/2005/8/layout/cycle3"/>
    <dgm:cxn modelId="{9F86BC5C-FFB0-49BD-B435-9630BC5EE614}" srcId="{4AE52ED3-D599-4CEF-9BBB-9F05E553F360}" destId="{54172F51-ADAF-477B-A13C-BF280CEB48BB}" srcOrd="3" destOrd="0" parTransId="{8AB4CA08-BB39-4DC3-B510-86CE03A2EE42}" sibTransId="{A4CF878F-52C1-4170-8A40-5CAA05E44A23}"/>
    <dgm:cxn modelId="{1688DC6D-26AA-4D02-B568-EBC95576DAF8}" type="presOf" srcId="{37FA03C3-473A-4117-A329-0513FCC1E181}" destId="{B96CD0EB-1A4A-493E-8C22-96E201DD59C3}" srcOrd="0" destOrd="0" presId="urn:microsoft.com/office/officeart/2005/8/layout/cycle3"/>
    <dgm:cxn modelId="{14322370-161C-4948-9677-33D13C16C482}" type="presOf" srcId="{04B7E749-64B3-4F87-89ED-C33A3BA59E94}" destId="{A5791AFA-3F37-4A89-8EF7-E13A2198749D}" srcOrd="0" destOrd="0" presId="urn:microsoft.com/office/officeart/2005/8/layout/cycle3"/>
    <dgm:cxn modelId="{74338D51-F991-4F77-8235-A99F4142EC24}" srcId="{4AE52ED3-D599-4CEF-9BBB-9F05E553F360}" destId="{54C9C062-1656-450A-94F8-9F49DECD9422}" srcOrd="4" destOrd="0" parTransId="{D75613A7-6E25-41D7-8189-02216A848909}" sibTransId="{6948965A-40FB-43B9-995A-8C3C059DBC1C}"/>
    <dgm:cxn modelId="{81F71376-140E-4B8C-B073-2DCF1E1E3860}" type="presOf" srcId="{16D02531-CF1D-4ABD-9824-C7538E584013}" destId="{83CED683-39CF-4C3C-9EB1-9CC4D6DD39D8}" srcOrd="0" destOrd="0" presId="urn:microsoft.com/office/officeart/2005/8/layout/cycle3"/>
    <dgm:cxn modelId="{3FBAE49B-944C-40EB-9585-87540A40E1E7}" type="presOf" srcId="{3B829382-C10E-4CEB-AEBC-34FAC5CCF1C6}" destId="{71163A7F-D9BA-46D1-8EA0-2C3F1EDB5C01}" srcOrd="0" destOrd="0" presId="urn:microsoft.com/office/officeart/2005/8/layout/cycle3"/>
    <dgm:cxn modelId="{22ABCCA4-A707-4B74-992D-A813FB8211DA}" type="presOf" srcId="{57E3CEA6-5A4C-4E5C-B0FE-CD35C6D7589D}" destId="{315742A5-3687-4E31-B32C-2C6C5DCECFCD}" srcOrd="0" destOrd="0" presId="urn:microsoft.com/office/officeart/2005/8/layout/cycle3"/>
    <dgm:cxn modelId="{958FDFB9-0BB7-4E27-9129-F17D35957912}" srcId="{4AE52ED3-D599-4CEF-9BBB-9F05E553F360}" destId="{37FA03C3-473A-4117-A329-0513FCC1E181}" srcOrd="2" destOrd="0" parTransId="{8C4BA2EC-AE4C-4B13-8356-E439FF14070B}" sibTransId="{A2FBE6CC-0609-4079-A7A4-2CD6E44111F9}"/>
    <dgm:cxn modelId="{F364E4C2-C212-46A3-A6E7-B358C2919EF5}" srcId="{4AE52ED3-D599-4CEF-9BBB-9F05E553F360}" destId="{16D02531-CF1D-4ABD-9824-C7538E584013}" srcOrd="1" destOrd="0" parTransId="{91824564-92C6-411B-9DD8-107AB5CE5499}" sibTransId="{1A9C7530-DF1E-4A74-A5AF-8321153D5D49}"/>
    <dgm:cxn modelId="{A089B2E5-8D6B-4EB3-BCE5-A57D215C5EA0}" type="presOf" srcId="{54172F51-ADAF-477B-A13C-BF280CEB48BB}" destId="{3C2D1922-3CBF-4CF7-A6ED-CCDBD78ADEA3}" srcOrd="0" destOrd="0" presId="urn:microsoft.com/office/officeart/2005/8/layout/cycle3"/>
    <dgm:cxn modelId="{7E860EE7-360A-407B-85FF-7B41C4BFEE37}" type="presOf" srcId="{4AE52ED3-D599-4CEF-9BBB-9F05E553F360}" destId="{CDE71C6C-B31D-4736-AA5B-C82A6CE56863}" srcOrd="0" destOrd="0" presId="urn:microsoft.com/office/officeart/2005/8/layout/cycle3"/>
    <dgm:cxn modelId="{EE482437-BD34-4E37-90B1-4C38B431F523}" type="presParOf" srcId="{CDE71C6C-B31D-4736-AA5B-C82A6CE56863}" destId="{7DFEBCD1-CC39-41A2-A755-F6F9E4878408}" srcOrd="0" destOrd="0" presId="urn:microsoft.com/office/officeart/2005/8/layout/cycle3"/>
    <dgm:cxn modelId="{DE83BF93-FB80-479F-BF6A-4068B3BAEB27}" type="presParOf" srcId="{7DFEBCD1-CC39-41A2-A755-F6F9E4878408}" destId="{A5791AFA-3F37-4A89-8EF7-E13A2198749D}" srcOrd="0" destOrd="0" presId="urn:microsoft.com/office/officeart/2005/8/layout/cycle3"/>
    <dgm:cxn modelId="{70935047-6AB4-4DD3-BB8D-6B2049D87758}" type="presParOf" srcId="{7DFEBCD1-CC39-41A2-A755-F6F9E4878408}" destId="{71163A7F-D9BA-46D1-8EA0-2C3F1EDB5C01}" srcOrd="1" destOrd="0" presId="urn:microsoft.com/office/officeart/2005/8/layout/cycle3"/>
    <dgm:cxn modelId="{7F129A5F-EA2F-4FCF-A598-CCA85134935F}" type="presParOf" srcId="{7DFEBCD1-CC39-41A2-A755-F6F9E4878408}" destId="{83CED683-39CF-4C3C-9EB1-9CC4D6DD39D8}" srcOrd="2" destOrd="0" presId="urn:microsoft.com/office/officeart/2005/8/layout/cycle3"/>
    <dgm:cxn modelId="{CDC2A30F-114A-45CB-AF7D-F41911409820}" type="presParOf" srcId="{7DFEBCD1-CC39-41A2-A755-F6F9E4878408}" destId="{B96CD0EB-1A4A-493E-8C22-96E201DD59C3}" srcOrd="3" destOrd="0" presId="urn:microsoft.com/office/officeart/2005/8/layout/cycle3"/>
    <dgm:cxn modelId="{DACF32C0-C595-4290-A104-CD71C2A169C4}" type="presParOf" srcId="{7DFEBCD1-CC39-41A2-A755-F6F9E4878408}" destId="{3C2D1922-3CBF-4CF7-A6ED-CCDBD78ADEA3}" srcOrd="4" destOrd="0" presId="urn:microsoft.com/office/officeart/2005/8/layout/cycle3"/>
    <dgm:cxn modelId="{E0118420-E5E5-42DE-8D84-47C2FC3E46D7}" type="presParOf" srcId="{7DFEBCD1-CC39-41A2-A755-F6F9E4878408}" destId="{27B0F263-07E3-49A9-806D-B123DA8B3B58}" srcOrd="5" destOrd="0" presId="urn:microsoft.com/office/officeart/2005/8/layout/cycle3"/>
    <dgm:cxn modelId="{3EB3D748-61FD-4163-9DB6-17EEB06CA207}" type="presParOf" srcId="{7DFEBCD1-CC39-41A2-A755-F6F9E4878408}" destId="{315742A5-3687-4E31-B32C-2C6C5DCECFCD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AE52ED3-D599-4CEF-9BBB-9F05E553F360}" type="doc">
      <dgm:prSet loTypeId="urn:microsoft.com/office/officeart/2005/8/layout/cycle5" loCatId="cycle" qsTypeId="urn:microsoft.com/office/officeart/2005/8/quickstyle/simple1" qsCatId="simple" csTypeId="urn:microsoft.com/office/officeart/2005/8/colors/accent3_1" csCatId="accent3" phldr="1"/>
      <dgm:spPr/>
    </dgm:pt>
    <dgm:pt modelId="{37FA03C3-473A-4117-A329-0513FCC1E181}">
      <dgm:prSet phldrT="[Text]" custT="1"/>
      <dgm:spPr/>
      <dgm:t>
        <a:bodyPr/>
        <a:lstStyle/>
        <a:p>
          <a:r>
            <a:rPr lang="hu-HU" sz="1050" b="1"/>
            <a:t>Analysis</a:t>
          </a:r>
          <a:endParaRPr lang="en-US" sz="1050" b="1"/>
        </a:p>
      </dgm:t>
    </dgm:pt>
    <dgm:pt modelId="{8C4BA2EC-AE4C-4B13-8356-E439FF14070B}" type="parTrans" cxnId="{958FDFB9-0BB7-4E27-9129-F17D35957912}">
      <dgm:prSet/>
      <dgm:spPr/>
      <dgm:t>
        <a:bodyPr/>
        <a:lstStyle/>
        <a:p>
          <a:endParaRPr lang="en-US" sz="1050" b="1">
            <a:solidFill>
              <a:schemeClr val="tx1"/>
            </a:solidFill>
          </a:endParaRPr>
        </a:p>
      </dgm:t>
    </dgm:pt>
    <dgm:pt modelId="{A2FBE6CC-0609-4079-A7A4-2CD6E44111F9}" type="sibTrans" cxnId="{958FDFB9-0BB7-4E27-9129-F17D35957912}">
      <dgm:prSet/>
      <dgm:spPr/>
      <dgm:t>
        <a:bodyPr/>
        <a:lstStyle/>
        <a:p>
          <a:endParaRPr lang="en-US" sz="1050" b="1">
            <a:solidFill>
              <a:schemeClr val="tx1"/>
            </a:solidFill>
          </a:endParaRPr>
        </a:p>
      </dgm:t>
    </dgm:pt>
    <dgm:pt modelId="{54172F51-ADAF-477B-A13C-BF280CEB48BB}">
      <dgm:prSet phldrT="[Text]" custT="1"/>
      <dgm:spPr/>
      <dgm:t>
        <a:bodyPr/>
        <a:lstStyle/>
        <a:p>
          <a:r>
            <a:rPr lang="hu-HU" sz="1050" b="1"/>
            <a:t>Coding</a:t>
          </a:r>
          <a:endParaRPr lang="en-US" sz="1050" b="1"/>
        </a:p>
      </dgm:t>
    </dgm:pt>
    <dgm:pt modelId="{8AB4CA08-BB39-4DC3-B510-86CE03A2EE42}" type="parTrans" cxnId="{9F86BC5C-FFB0-49BD-B435-9630BC5EE614}">
      <dgm:prSet/>
      <dgm:spPr/>
      <dgm:t>
        <a:bodyPr/>
        <a:lstStyle/>
        <a:p>
          <a:endParaRPr lang="en-US" sz="1050" b="1">
            <a:solidFill>
              <a:schemeClr val="tx1"/>
            </a:solidFill>
          </a:endParaRPr>
        </a:p>
      </dgm:t>
    </dgm:pt>
    <dgm:pt modelId="{A4CF878F-52C1-4170-8A40-5CAA05E44A23}" type="sibTrans" cxnId="{9F86BC5C-FFB0-49BD-B435-9630BC5EE614}">
      <dgm:prSet/>
      <dgm:spPr/>
      <dgm:t>
        <a:bodyPr/>
        <a:lstStyle/>
        <a:p>
          <a:endParaRPr lang="en-US" sz="1050" b="1">
            <a:solidFill>
              <a:schemeClr val="tx1"/>
            </a:solidFill>
          </a:endParaRPr>
        </a:p>
      </dgm:t>
    </dgm:pt>
    <dgm:pt modelId="{54C9C062-1656-450A-94F8-9F49DECD9422}">
      <dgm:prSet phldrT="[Text]" custT="1"/>
      <dgm:spPr/>
      <dgm:t>
        <a:bodyPr/>
        <a:lstStyle/>
        <a:p>
          <a:r>
            <a:rPr lang="hu-HU" sz="1050" b="1"/>
            <a:t>Testing</a:t>
          </a:r>
          <a:endParaRPr lang="en-US" sz="1050" b="1"/>
        </a:p>
      </dgm:t>
    </dgm:pt>
    <dgm:pt modelId="{D75613A7-6E25-41D7-8189-02216A848909}" type="parTrans" cxnId="{74338D51-F991-4F77-8235-A99F4142EC24}">
      <dgm:prSet/>
      <dgm:spPr/>
      <dgm:t>
        <a:bodyPr/>
        <a:lstStyle/>
        <a:p>
          <a:endParaRPr lang="en-US" sz="1050" b="1">
            <a:solidFill>
              <a:schemeClr val="tx1"/>
            </a:solidFill>
          </a:endParaRPr>
        </a:p>
      </dgm:t>
    </dgm:pt>
    <dgm:pt modelId="{6948965A-40FB-43B9-995A-8C3C059DBC1C}" type="sibTrans" cxnId="{74338D51-F991-4F77-8235-A99F4142EC24}">
      <dgm:prSet/>
      <dgm:spPr/>
      <dgm:t>
        <a:bodyPr/>
        <a:lstStyle/>
        <a:p>
          <a:endParaRPr lang="en-US" sz="1050" b="1">
            <a:solidFill>
              <a:schemeClr val="tx1"/>
            </a:solidFill>
          </a:endParaRPr>
        </a:p>
      </dgm:t>
    </dgm:pt>
    <dgm:pt modelId="{153D8E3D-1A16-4F77-A069-86E79C1B82C1}" type="pres">
      <dgm:prSet presAssocID="{4AE52ED3-D599-4CEF-9BBB-9F05E553F360}" presName="cycle" presStyleCnt="0">
        <dgm:presLayoutVars>
          <dgm:dir/>
          <dgm:resizeHandles val="exact"/>
        </dgm:presLayoutVars>
      </dgm:prSet>
      <dgm:spPr/>
    </dgm:pt>
    <dgm:pt modelId="{6B772798-144D-42BF-AB0F-E3A68A064FCF}" type="pres">
      <dgm:prSet presAssocID="{37FA03C3-473A-4117-A329-0513FCC1E181}" presName="node" presStyleLbl="node1" presStyleIdx="0" presStyleCnt="3">
        <dgm:presLayoutVars>
          <dgm:bulletEnabled val="1"/>
        </dgm:presLayoutVars>
      </dgm:prSet>
      <dgm:spPr>
        <a:prstGeom prst="ellipse">
          <a:avLst/>
        </a:prstGeom>
      </dgm:spPr>
    </dgm:pt>
    <dgm:pt modelId="{060D6298-BCB1-405E-ADA7-EE2B144CD492}" type="pres">
      <dgm:prSet presAssocID="{37FA03C3-473A-4117-A329-0513FCC1E181}" presName="spNode" presStyleCnt="0"/>
      <dgm:spPr/>
    </dgm:pt>
    <dgm:pt modelId="{6C7B5A60-7140-41C0-8A34-494CF93ECF7D}" type="pres">
      <dgm:prSet presAssocID="{A2FBE6CC-0609-4079-A7A4-2CD6E44111F9}" presName="sibTrans" presStyleLbl="sibTrans1D1" presStyleIdx="0" presStyleCnt="3"/>
      <dgm:spPr/>
    </dgm:pt>
    <dgm:pt modelId="{4A370596-95B0-4FFC-8FF1-45B8D33AEBC1}" type="pres">
      <dgm:prSet presAssocID="{54172F51-ADAF-477B-A13C-BF280CEB48BB}" presName="node" presStyleLbl="node1" presStyleIdx="1" presStyleCnt="3">
        <dgm:presLayoutVars>
          <dgm:bulletEnabled val="1"/>
        </dgm:presLayoutVars>
      </dgm:prSet>
      <dgm:spPr>
        <a:prstGeom prst="ellipse">
          <a:avLst/>
        </a:prstGeom>
      </dgm:spPr>
    </dgm:pt>
    <dgm:pt modelId="{A0062B9C-BB0F-4BD8-BD92-65AEE4D45371}" type="pres">
      <dgm:prSet presAssocID="{54172F51-ADAF-477B-A13C-BF280CEB48BB}" presName="spNode" presStyleCnt="0"/>
      <dgm:spPr/>
    </dgm:pt>
    <dgm:pt modelId="{25AC3776-9957-44CC-AAE4-912B5E326379}" type="pres">
      <dgm:prSet presAssocID="{A4CF878F-52C1-4170-8A40-5CAA05E44A23}" presName="sibTrans" presStyleLbl="sibTrans1D1" presStyleIdx="1" presStyleCnt="3"/>
      <dgm:spPr/>
    </dgm:pt>
    <dgm:pt modelId="{049DB2D6-7140-4D71-9D3E-9BA815D3E66F}" type="pres">
      <dgm:prSet presAssocID="{54C9C062-1656-450A-94F8-9F49DECD9422}" presName="node" presStyleLbl="node1" presStyleIdx="2" presStyleCnt="3">
        <dgm:presLayoutVars>
          <dgm:bulletEnabled val="1"/>
        </dgm:presLayoutVars>
      </dgm:prSet>
      <dgm:spPr>
        <a:prstGeom prst="ellipse">
          <a:avLst/>
        </a:prstGeom>
      </dgm:spPr>
    </dgm:pt>
    <dgm:pt modelId="{86430367-FCC9-4584-992A-7DB578624175}" type="pres">
      <dgm:prSet presAssocID="{54C9C062-1656-450A-94F8-9F49DECD9422}" presName="spNode" presStyleCnt="0"/>
      <dgm:spPr/>
    </dgm:pt>
    <dgm:pt modelId="{41ED5058-A824-4FCA-A589-6FD1CCCEC144}" type="pres">
      <dgm:prSet presAssocID="{6948965A-40FB-43B9-995A-8C3C059DBC1C}" presName="sibTrans" presStyleLbl="sibTrans1D1" presStyleIdx="2" presStyleCnt="3"/>
      <dgm:spPr/>
    </dgm:pt>
  </dgm:ptLst>
  <dgm:cxnLst>
    <dgm:cxn modelId="{C458101C-E8FB-4CB9-B926-7D149C87EE0C}" type="presOf" srcId="{A4CF878F-52C1-4170-8A40-5CAA05E44A23}" destId="{25AC3776-9957-44CC-AAE4-912B5E326379}" srcOrd="0" destOrd="0" presId="urn:microsoft.com/office/officeart/2005/8/layout/cycle5"/>
    <dgm:cxn modelId="{DC41CC28-2F3C-4B98-BABD-51EB34360538}" type="presOf" srcId="{54172F51-ADAF-477B-A13C-BF280CEB48BB}" destId="{4A370596-95B0-4FFC-8FF1-45B8D33AEBC1}" srcOrd="0" destOrd="0" presId="urn:microsoft.com/office/officeart/2005/8/layout/cycle5"/>
    <dgm:cxn modelId="{9F86BC5C-FFB0-49BD-B435-9630BC5EE614}" srcId="{4AE52ED3-D599-4CEF-9BBB-9F05E553F360}" destId="{54172F51-ADAF-477B-A13C-BF280CEB48BB}" srcOrd="1" destOrd="0" parTransId="{8AB4CA08-BB39-4DC3-B510-86CE03A2EE42}" sibTransId="{A4CF878F-52C1-4170-8A40-5CAA05E44A23}"/>
    <dgm:cxn modelId="{74338D51-F991-4F77-8235-A99F4142EC24}" srcId="{4AE52ED3-D599-4CEF-9BBB-9F05E553F360}" destId="{54C9C062-1656-450A-94F8-9F49DECD9422}" srcOrd="2" destOrd="0" parTransId="{D75613A7-6E25-41D7-8189-02216A848909}" sibTransId="{6948965A-40FB-43B9-995A-8C3C059DBC1C}"/>
    <dgm:cxn modelId="{3A38DA72-92AD-4D0A-AD20-C7DCB1AC13B4}" type="presOf" srcId="{6948965A-40FB-43B9-995A-8C3C059DBC1C}" destId="{41ED5058-A824-4FCA-A589-6FD1CCCEC144}" srcOrd="0" destOrd="0" presId="urn:microsoft.com/office/officeart/2005/8/layout/cycle5"/>
    <dgm:cxn modelId="{52812976-4131-44F8-A823-47AA0C1F22B9}" type="presOf" srcId="{54C9C062-1656-450A-94F8-9F49DECD9422}" destId="{049DB2D6-7140-4D71-9D3E-9BA815D3E66F}" srcOrd="0" destOrd="0" presId="urn:microsoft.com/office/officeart/2005/8/layout/cycle5"/>
    <dgm:cxn modelId="{008D12B7-4CAF-4DB7-A1C5-C62F463D162F}" type="presOf" srcId="{37FA03C3-473A-4117-A329-0513FCC1E181}" destId="{6B772798-144D-42BF-AB0F-E3A68A064FCF}" srcOrd="0" destOrd="0" presId="urn:microsoft.com/office/officeart/2005/8/layout/cycle5"/>
    <dgm:cxn modelId="{958FDFB9-0BB7-4E27-9129-F17D35957912}" srcId="{4AE52ED3-D599-4CEF-9BBB-9F05E553F360}" destId="{37FA03C3-473A-4117-A329-0513FCC1E181}" srcOrd="0" destOrd="0" parTransId="{8C4BA2EC-AE4C-4B13-8356-E439FF14070B}" sibTransId="{A2FBE6CC-0609-4079-A7A4-2CD6E44111F9}"/>
    <dgm:cxn modelId="{C7B09CEC-38E3-44BE-AA13-44AA469ACEB1}" type="presOf" srcId="{A2FBE6CC-0609-4079-A7A4-2CD6E44111F9}" destId="{6C7B5A60-7140-41C0-8A34-494CF93ECF7D}" srcOrd="0" destOrd="0" presId="urn:microsoft.com/office/officeart/2005/8/layout/cycle5"/>
    <dgm:cxn modelId="{2DF2EEFA-ADEF-492E-8DC7-2EF7898DAE8D}" type="presOf" srcId="{4AE52ED3-D599-4CEF-9BBB-9F05E553F360}" destId="{153D8E3D-1A16-4F77-A069-86E79C1B82C1}" srcOrd="0" destOrd="0" presId="urn:microsoft.com/office/officeart/2005/8/layout/cycle5"/>
    <dgm:cxn modelId="{5B229748-F52C-41A3-A04F-5A8F6273E33D}" type="presParOf" srcId="{153D8E3D-1A16-4F77-A069-86E79C1B82C1}" destId="{6B772798-144D-42BF-AB0F-E3A68A064FCF}" srcOrd="0" destOrd="0" presId="urn:microsoft.com/office/officeart/2005/8/layout/cycle5"/>
    <dgm:cxn modelId="{1DBC1CF2-1351-4AD1-9893-11D79D972505}" type="presParOf" srcId="{153D8E3D-1A16-4F77-A069-86E79C1B82C1}" destId="{060D6298-BCB1-405E-ADA7-EE2B144CD492}" srcOrd="1" destOrd="0" presId="urn:microsoft.com/office/officeart/2005/8/layout/cycle5"/>
    <dgm:cxn modelId="{2F3EBABF-B7E0-4DDF-9C45-F85111022FD7}" type="presParOf" srcId="{153D8E3D-1A16-4F77-A069-86E79C1B82C1}" destId="{6C7B5A60-7140-41C0-8A34-494CF93ECF7D}" srcOrd="2" destOrd="0" presId="urn:microsoft.com/office/officeart/2005/8/layout/cycle5"/>
    <dgm:cxn modelId="{ADCCC097-C1EA-43D9-BCD9-01604BEE0358}" type="presParOf" srcId="{153D8E3D-1A16-4F77-A069-86E79C1B82C1}" destId="{4A370596-95B0-4FFC-8FF1-45B8D33AEBC1}" srcOrd="3" destOrd="0" presId="urn:microsoft.com/office/officeart/2005/8/layout/cycle5"/>
    <dgm:cxn modelId="{B6AF2453-8067-48A5-87B8-AF543C10423A}" type="presParOf" srcId="{153D8E3D-1A16-4F77-A069-86E79C1B82C1}" destId="{A0062B9C-BB0F-4BD8-BD92-65AEE4D45371}" srcOrd="4" destOrd="0" presId="urn:microsoft.com/office/officeart/2005/8/layout/cycle5"/>
    <dgm:cxn modelId="{AABDE27D-B666-4AC5-8BA2-82B53CB4AF88}" type="presParOf" srcId="{153D8E3D-1A16-4F77-A069-86E79C1B82C1}" destId="{25AC3776-9957-44CC-AAE4-912B5E326379}" srcOrd="5" destOrd="0" presId="urn:microsoft.com/office/officeart/2005/8/layout/cycle5"/>
    <dgm:cxn modelId="{18F7AB6E-7C19-420A-BC0C-F392D1584270}" type="presParOf" srcId="{153D8E3D-1A16-4F77-A069-86E79C1B82C1}" destId="{049DB2D6-7140-4D71-9D3E-9BA815D3E66F}" srcOrd="6" destOrd="0" presId="urn:microsoft.com/office/officeart/2005/8/layout/cycle5"/>
    <dgm:cxn modelId="{073135DA-10B0-4044-A39A-519056CFE0C4}" type="presParOf" srcId="{153D8E3D-1A16-4F77-A069-86E79C1B82C1}" destId="{86430367-FCC9-4584-992A-7DB578624175}" srcOrd="7" destOrd="0" presId="urn:microsoft.com/office/officeart/2005/8/layout/cycle5"/>
    <dgm:cxn modelId="{FF913DC9-7CF6-480F-ADF9-3E359310DAF5}" type="presParOf" srcId="{153D8E3D-1A16-4F77-A069-86E79C1B82C1}" destId="{41ED5058-A824-4FCA-A589-6FD1CCCEC144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A776148-98C5-4557-9316-E986F8CBC367}" type="doc">
      <dgm:prSet loTypeId="urn:microsoft.com/office/officeart/2005/8/layout/lProcess3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DB0E8B2-A91B-4A5C-87C3-3B049ED286EC}">
      <dgm:prSet phldrT="[Text]"/>
      <dgm:spPr/>
      <dgm:t>
        <a:bodyPr/>
        <a:lstStyle/>
        <a:p>
          <a:r>
            <a:rPr lang="hu-HU"/>
            <a:t>Anaysis and quick design</a:t>
          </a:r>
          <a:endParaRPr lang="en-US"/>
        </a:p>
      </dgm:t>
    </dgm:pt>
    <dgm:pt modelId="{1B6F771F-1134-42F4-9742-EEB6BAF94B68}" type="parTrans" cxnId="{8D283FB9-A97E-4502-A50F-1AB9BA940DC4}">
      <dgm:prSet/>
      <dgm:spPr/>
      <dgm:t>
        <a:bodyPr/>
        <a:lstStyle/>
        <a:p>
          <a:endParaRPr lang="en-US"/>
        </a:p>
      </dgm:t>
    </dgm:pt>
    <dgm:pt modelId="{E93F4900-5BB2-462B-B683-A93C886DFD52}" type="sibTrans" cxnId="{8D283FB9-A97E-4502-A50F-1AB9BA940DC4}">
      <dgm:prSet/>
      <dgm:spPr/>
      <dgm:t>
        <a:bodyPr/>
        <a:lstStyle/>
        <a:p>
          <a:endParaRPr lang="en-US"/>
        </a:p>
      </dgm:t>
    </dgm:pt>
    <dgm:pt modelId="{521990D5-5891-40FB-9278-D88979D7B0D0}">
      <dgm:prSet phldrT="[Text]"/>
      <dgm:spPr/>
      <dgm:t>
        <a:bodyPr/>
        <a:lstStyle/>
        <a:p>
          <a:r>
            <a:rPr lang="hu-HU"/>
            <a:t>Testing</a:t>
          </a:r>
          <a:endParaRPr lang="en-US"/>
        </a:p>
      </dgm:t>
    </dgm:pt>
    <dgm:pt modelId="{B60C5717-E16A-4E17-ADD4-1D096E9480C5}" type="parTrans" cxnId="{3B0D8BB9-435F-4B64-BE99-98950A6FD8EF}">
      <dgm:prSet/>
      <dgm:spPr/>
      <dgm:t>
        <a:bodyPr/>
        <a:lstStyle/>
        <a:p>
          <a:endParaRPr lang="en-US"/>
        </a:p>
      </dgm:t>
    </dgm:pt>
    <dgm:pt modelId="{AC43F8A2-668E-457E-AE03-75F20D6404FF}" type="sibTrans" cxnId="{3B0D8BB9-435F-4B64-BE99-98950A6FD8EF}">
      <dgm:prSet/>
      <dgm:spPr/>
      <dgm:t>
        <a:bodyPr/>
        <a:lstStyle/>
        <a:p>
          <a:endParaRPr lang="en-US"/>
        </a:p>
      </dgm:t>
    </dgm:pt>
    <dgm:pt modelId="{C8EBE722-514B-488D-820E-171E835FF62A}">
      <dgm:prSet phldrT="[Text]"/>
      <dgm:spPr/>
      <dgm:t>
        <a:bodyPr/>
        <a:lstStyle/>
        <a:p>
          <a:r>
            <a:rPr lang="hu-HU"/>
            <a:t>Deployment</a:t>
          </a:r>
          <a:endParaRPr lang="en-US"/>
        </a:p>
      </dgm:t>
    </dgm:pt>
    <dgm:pt modelId="{8DE701DC-80D9-495D-8E8B-4CA7C3DA90D7}" type="parTrans" cxnId="{C90FA0F2-EA5A-4A8E-8039-6A2BDB02F273}">
      <dgm:prSet/>
      <dgm:spPr/>
      <dgm:t>
        <a:bodyPr/>
        <a:lstStyle/>
        <a:p>
          <a:endParaRPr lang="en-US"/>
        </a:p>
      </dgm:t>
    </dgm:pt>
    <dgm:pt modelId="{1DAB89F3-0B19-4D19-BAC1-E58383F85283}" type="sibTrans" cxnId="{C90FA0F2-EA5A-4A8E-8039-6A2BDB02F273}">
      <dgm:prSet/>
      <dgm:spPr/>
      <dgm:t>
        <a:bodyPr/>
        <a:lstStyle/>
        <a:p>
          <a:endParaRPr lang="en-US"/>
        </a:p>
      </dgm:t>
    </dgm:pt>
    <dgm:pt modelId="{A26052CF-6692-4491-B37A-CEBFEE680365}" type="pres">
      <dgm:prSet presAssocID="{4A776148-98C5-4557-9316-E986F8CBC367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7A86093B-2953-4408-89F1-7A927E6F978E}" type="pres">
      <dgm:prSet presAssocID="{DDB0E8B2-A91B-4A5C-87C3-3B049ED286EC}" presName="horFlow" presStyleCnt="0"/>
      <dgm:spPr/>
    </dgm:pt>
    <dgm:pt modelId="{D7C5D1C0-915E-4502-A6FB-FFB6B901650B}" type="pres">
      <dgm:prSet presAssocID="{DDB0E8B2-A91B-4A5C-87C3-3B049ED286EC}" presName="bigChev" presStyleLbl="node1" presStyleIdx="0" presStyleCnt="3" custLinFactX="-96679" custLinFactNeighborX="-100000" custLinFactNeighborY="96763"/>
      <dgm:spPr/>
    </dgm:pt>
    <dgm:pt modelId="{EC79ED8B-46D5-437F-BE26-9075B5518704}" type="pres">
      <dgm:prSet presAssocID="{DDB0E8B2-A91B-4A5C-87C3-3B049ED286EC}" presName="vSp" presStyleCnt="0"/>
      <dgm:spPr/>
    </dgm:pt>
    <dgm:pt modelId="{6285DF07-F29A-4FBB-8F35-62DDB2FE22C4}" type="pres">
      <dgm:prSet presAssocID="{521990D5-5891-40FB-9278-D88979D7B0D0}" presName="horFlow" presStyleCnt="0"/>
      <dgm:spPr/>
    </dgm:pt>
    <dgm:pt modelId="{5B85DACC-DE76-4958-90DC-3ACF36E30BEA}" type="pres">
      <dgm:prSet presAssocID="{521990D5-5891-40FB-9278-D88979D7B0D0}" presName="bigChev" presStyleLbl="node1" presStyleIdx="1" presStyleCnt="3" custScaleX="90944" custScaleY="101514" custLinFactNeighborX="60644" custLinFactNeighborY="-17755"/>
      <dgm:spPr/>
    </dgm:pt>
    <dgm:pt modelId="{D8074523-DA82-462B-981F-C4D97B7F6095}" type="pres">
      <dgm:prSet presAssocID="{521990D5-5891-40FB-9278-D88979D7B0D0}" presName="vSp" presStyleCnt="0"/>
      <dgm:spPr/>
    </dgm:pt>
    <dgm:pt modelId="{0908A3AA-A342-4C2B-B518-7C6B522AB779}" type="pres">
      <dgm:prSet presAssocID="{C8EBE722-514B-488D-820E-171E835FF62A}" presName="horFlow" presStyleCnt="0"/>
      <dgm:spPr/>
    </dgm:pt>
    <dgm:pt modelId="{1F6BFB8D-D81B-4C9B-AEEB-C8B58FAFA49E}" type="pres">
      <dgm:prSet presAssocID="{C8EBE722-514B-488D-820E-171E835FF62A}" presName="bigChev" presStyleLbl="node1" presStyleIdx="2" presStyleCnt="3" custLinFactX="32727" custLinFactY="-33039" custLinFactNeighborX="100000" custLinFactNeighborY="-100000"/>
      <dgm:spPr/>
    </dgm:pt>
  </dgm:ptLst>
  <dgm:cxnLst>
    <dgm:cxn modelId="{677AD80B-8AD4-4740-AA3C-7C871EC9EC27}" type="presOf" srcId="{DDB0E8B2-A91B-4A5C-87C3-3B049ED286EC}" destId="{D7C5D1C0-915E-4502-A6FB-FFB6B901650B}" srcOrd="0" destOrd="0" presId="urn:microsoft.com/office/officeart/2005/8/layout/lProcess3"/>
    <dgm:cxn modelId="{F730E639-D4D2-4B7B-9A5D-4CA2B070844A}" type="presOf" srcId="{4A776148-98C5-4557-9316-E986F8CBC367}" destId="{A26052CF-6692-4491-B37A-CEBFEE680365}" srcOrd="0" destOrd="0" presId="urn:microsoft.com/office/officeart/2005/8/layout/lProcess3"/>
    <dgm:cxn modelId="{1BFC3477-4BC9-43B0-A223-78DEA408AB19}" type="presOf" srcId="{C8EBE722-514B-488D-820E-171E835FF62A}" destId="{1F6BFB8D-D81B-4C9B-AEEB-C8B58FAFA49E}" srcOrd="0" destOrd="0" presId="urn:microsoft.com/office/officeart/2005/8/layout/lProcess3"/>
    <dgm:cxn modelId="{FC8FBC8F-2220-4ACD-8AE7-E55DD2ADB0E7}" type="presOf" srcId="{521990D5-5891-40FB-9278-D88979D7B0D0}" destId="{5B85DACC-DE76-4958-90DC-3ACF36E30BEA}" srcOrd="0" destOrd="0" presId="urn:microsoft.com/office/officeart/2005/8/layout/lProcess3"/>
    <dgm:cxn modelId="{8D283FB9-A97E-4502-A50F-1AB9BA940DC4}" srcId="{4A776148-98C5-4557-9316-E986F8CBC367}" destId="{DDB0E8B2-A91B-4A5C-87C3-3B049ED286EC}" srcOrd="0" destOrd="0" parTransId="{1B6F771F-1134-42F4-9742-EEB6BAF94B68}" sibTransId="{E93F4900-5BB2-462B-B683-A93C886DFD52}"/>
    <dgm:cxn modelId="{3B0D8BB9-435F-4B64-BE99-98950A6FD8EF}" srcId="{4A776148-98C5-4557-9316-E986F8CBC367}" destId="{521990D5-5891-40FB-9278-D88979D7B0D0}" srcOrd="1" destOrd="0" parTransId="{B60C5717-E16A-4E17-ADD4-1D096E9480C5}" sibTransId="{AC43F8A2-668E-457E-AE03-75F20D6404FF}"/>
    <dgm:cxn modelId="{C90FA0F2-EA5A-4A8E-8039-6A2BDB02F273}" srcId="{4A776148-98C5-4557-9316-E986F8CBC367}" destId="{C8EBE722-514B-488D-820E-171E835FF62A}" srcOrd="2" destOrd="0" parTransId="{8DE701DC-80D9-495D-8E8B-4CA7C3DA90D7}" sibTransId="{1DAB89F3-0B19-4D19-BAC1-E58383F85283}"/>
    <dgm:cxn modelId="{7B5B85CF-911D-44F5-B6B0-A7CD2C353070}" type="presParOf" srcId="{A26052CF-6692-4491-B37A-CEBFEE680365}" destId="{7A86093B-2953-4408-89F1-7A927E6F978E}" srcOrd="0" destOrd="0" presId="urn:microsoft.com/office/officeart/2005/8/layout/lProcess3"/>
    <dgm:cxn modelId="{A2AE962C-95A3-4C38-86B8-C180666A06B2}" type="presParOf" srcId="{7A86093B-2953-4408-89F1-7A927E6F978E}" destId="{D7C5D1C0-915E-4502-A6FB-FFB6B901650B}" srcOrd="0" destOrd="0" presId="urn:microsoft.com/office/officeart/2005/8/layout/lProcess3"/>
    <dgm:cxn modelId="{BBD6C5A8-95CA-4C4D-BA46-2CEE7858A7BC}" type="presParOf" srcId="{A26052CF-6692-4491-B37A-CEBFEE680365}" destId="{EC79ED8B-46D5-437F-BE26-9075B5518704}" srcOrd="1" destOrd="0" presId="urn:microsoft.com/office/officeart/2005/8/layout/lProcess3"/>
    <dgm:cxn modelId="{A5C0053D-946F-4EB1-87B1-9188B3E638E1}" type="presParOf" srcId="{A26052CF-6692-4491-B37A-CEBFEE680365}" destId="{6285DF07-F29A-4FBB-8F35-62DDB2FE22C4}" srcOrd="2" destOrd="0" presId="urn:microsoft.com/office/officeart/2005/8/layout/lProcess3"/>
    <dgm:cxn modelId="{AE1C6FBD-D281-4FEF-AF33-4E04F94BDA27}" type="presParOf" srcId="{6285DF07-F29A-4FBB-8F35-62DDB2FE22C4}" destId="{5B85DACC-DE76-4958-90DC-3ACF36E30BEA}" srcOrd="0" destOrd="0" presId="urn:microsoft.com/office/officeart/2005/8/layout/lProcess3"/>
    <dgm:cxn modelId="{A5416710-EB3D-4AD8-8A19-B734D27C79F9}" type="presParOf" srcId="{A26052CF-6692-4491-B37A-CEBFEE680365}" destId="{D8074523-DA82-462B-981F-C4D97B7F6095}" srcOrd="3" destOrd="0" presId="urn:microsoft.com/office/officeart/2005/8/layout/lProcess3"/>
    <dgm:cxn modelId="{83D2EE57-6580-40A8-A086-9C4D3CA1561A}" type="presParOf" srcId="{A26052CF-6692-4491-B37A-CEBFEE680365}" destId="{0908A3AA-A342-4C2B-B518-7C6B522AB779}" srcOrd="4" destOrd="0" presId="urn:microsoft.com/office/officeart/2005/8/layout/lProcess3"/>
    <dgm:cxn modelId="{B3E190D3-DAB2-4A97-BC98-6C260FB2EC32}" type="presParOf" srcId="{0908A3AA-A342-4C2B-B518-7C6B522AB779}" destId="{1F6BFB8D-D81B-4C9B-AEEB-C8B58FAFA49E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E66DAF3-4081-4806-8368-E70A31D5C1E2}" type="doc">
      <dgm:prSet loTypeId="urn:microsoft.com/office/officeart/2005/8/layout/cycle1" loCatId="cycle" qsTypeId="urn:microsoft.com/office/officeart/2005/8/quickstyle/simple1" qsCatId="simple" csTypeId="urn:microsoft.com/office/officeart/2005/8/colors/accent3_2" csCatId="accent3" phldr="1"/>
      <dgm:spPr/>
    </dgm:pt>
    <dgm:pt modelId="{470BFCE4-5480-41A7-83FF-559E5D52BEE3}">
      <dgm:prSet phldrT="[Text]"/>
      <dgm:spPr/>
      <dgm:t>
        <a:bodyPr/>
        <a:lstStyle/>
        <a:p>
          <a:r>
            <a:rPr lang="hu-HU"/>
            <a:t>Demonstrate</a:t>
          </a:r>
          <a:endParaRPr lang="en-US"/>
        </a:p>
      </dgm:t>
    </dgm:pt>
    <dgm:pt modelId="{D81B428C-5062-4FA1-AEDC-C6C018AE41EF}" type="parTrans" cxnId="{242F9AE5-CD08-452A-8371-8363A966A451}">
      <dgm:prSet/>
      <dgm:spPr/>
      <dgm:t>
        <a:bodyPr/>
        <a:lstStyle/>
        <a:p>
          <a:endParaRPr lang="en-US"/>
        </a:p>
      </dgm:t>
    </dgm:pt>
    <dgm:pt modelId="{92718155-EBEA-4705-ABEA-461C4A555DA1}" type="sibTrans" cxnId="{242F9AE5-CD08-452A-8371-8363A966A451}">
      <dgm:prSet/>
      <dgm:spPr/>
      <dgm:t>
        <a:bodyPr/>
        <a:lstStyle/>
        <a:p>
          <a:endParaRPr lang="en-US"/>
        </a:p>
      </dgm:t>
    </dgm:pt>
    <dgm:pt modelId="{3F9358F1-DA43-4570-A2B3-A8DB8B9C85FE}">
      <dgm:prSet phldrT="[Text]"/>
      <dgm:spPr/>
      <dgm:t>
        <a:bodyPr/>
        <a:lstStyle/>
        <a:p>
          <a:r>
            <a:rPr lang="hu-HU"/>
            <a:t>Refine</a:t>
          </a:r>
          <a:endParaRPr lang="en-US"/>
        </a:p>
      </dgm:t>
    </dgm:pt>
    <dgm:pt modelId="{8C70868B-CC56-45EA-93F7-168BE33669A2}" type="parTrans" cxnId="{13FC5914-DA27-4550-9E11-2C5DDB89F39B}">
      <dgm:prSet/>
      <dgm:spPr/>
      <dgm:t>
        <a:bodyPr/>
        <a:lstStyle/>
        <a:p>
          <a:endParaRPr lang="en-US"/>
        </a:p>
      </dgm:t>
    </dgm:pt>
    <dgm:pt modelId="{6E56A522-9FFF-47BB-A494-661FFFFA1FA8}" type="sibTrans" cxnId="{13FC5914-DA27-4550-9E11-2C5DDB89F39B}">
      <dgm:prSet/>
      <dgm:spPr/>
      <dgm:t>
        <a:bodyPr/>
        <a:lstStyle/>
        <a:p>
          <a:endParaRPr lang="en-US"/>
        </a:p>
      </dgm:t>
    </dgm:pt>
    <dgm:pt modelId="{9B9E91C6-FCA4-4F01-A1BB-23237E6B51E2}">
      <dgm:prSet phldrT="[Text]"/>
      <dgm:spPr/>
      <dgm:t>
        <a:bodyPr/>
        <a:lstStyle/>
        <a:p>
          <a:r>
            <a:rPr lang="hu-HU"/>
            <a:t>Develop</a:t>
          </a:r>
          <a:endParaRPr lang="en-US"/>
        </a:p>
      </dgm:t>
    </dgm:pt>
    <dgm:pt modelId="{F565DAB2-40CF-46A6-A39C-B7A90ED83E2F}" type="parTrans" cxnId="{C932BF1C-0A77-4B0F-B525-2E9B381B8752}">
      <dgm:prSet/>
      <dgm:spPr/>
      <dgm:t>
        <a:bodyPr/>
        <a:lstStyle/>
        <a:p>
          <a:endParaRPr lang="en-US"/>
        </a:p>
      </dgm:t>
    </dgm:pt>
    <dgm:pt modelId="{3D96D4BD-C0F9-43DD-8D8B-1E841181ACDF}" type="sibTrans" cxnId="{C932BF1C-0A77-4B0F-B525-2E9B381B8752}">
      <dgm:prSet/>
      <dgm:spPr/>
      <dgm:t>
        <a:bodyPr/>
        <a:lstStyle/>
        <a:p>
          <a:endParaRPr lang="en-US"/>
        </a:p>
      </dgm:t>
    </dgm:pt>
    <dgm:pt modelId="{80D81C4A-8034-4DDB-AB9F-148395CEA045}" type="pres">
      <dgm:prSet presAssocID="{DE66DAF3-4081-4806-8368-E70A31D5C1E2}" presName="cycle" presStyleCnt="0">
        <dgm:presLayoutVars>
          <dgm:dir/>
          <dgm:resizeHandles val="exact"/>
        </dgm:presLayoutVars>
      </dgm:prSet>
      <dgm:spPr/>
    </dgm:pt>
    <dgm:pt modelId="{02C9D945-A4DE-4ACF-AD23-A90DA8FC821A}" type="pres">
      <dgm:prSet presAssocID="{470BFCE4-5480-41A7-83FF-559E5D52BEE3}" presName="dummy" presStyleCnt="0"/>
      <dgm:spPr/>
    </dgm:pt>
    <dgm:pt modelId="{BD13240A-E1DB-49C1-98D5-B8CF62431C6E}" type="pres">
      <dgm:prSet presAssocID="{470BFCE4-5480-41A7-83FF-559E5D52BEE3}" presName="node" presStyleLbl="revTx" presStyleIdx="0" presStyleCnt="3">
        <dgm:presLayoutVars>
          <dgm:bulletEnabled val="1"/>
        </dgm:presLayoutVars>
      </dgm:prSet>
      <dgm:spPr/>
    </dgm:pt>
    <dgm:pt modelId="{9211A78F-A44A-45C4-8895-01CC895C9AE5}" type="pres">
      <dgm:prSet presAssocID="{92718155-EBEA-4705-ABEA-461C4A555DA1}" presName="sibTrans" presStyleLbl="node1" presStyleIdx="0" presStyleCnt="3"/>
      <dgm:spPr/>
    </dgm:pt>
    <dgm:pt modelId="{4D006932-EAAC-43FB-8517-68FC28A81445}" type="pres">
      <dgm:prSet presAssocID="{3F9358F1-DA43-4570-A2B3-A8DB8B9C85FE}" presName="dummy" presStyleCnt="0"/>
      <dgm:spPr/>
    </dgm:pt>
    <dgm:pt modelId="{F0192D0B-28D7-4643-9E76-D96D7555CFE2}" type="pres">
      <dgm:prSet presAssocID="{3F9358F1-DA43-4570-A2B3-A8DB8B9C85FE}" presName="node" presStyleLbl="revTx" presStyleIdx="1" presStyleCnt="3">
        <dgm:presLayoutVars>
          <dgm:bulletEnabled val="1"/>
        </dgm:presLayoutVars>
      </dgm:prSet>
      <dgm:spPr/>
    </dgm:pt>
    <dgm:pt modelId="{14397B60-8CC7-42E1-8BC9-35FDCBD4AAF6}" type="pres">
      <dgm:prSet presAssocID="{6E56A522-9FFF-47BB-A494-661FFFFA1FA8}" presName="sibTrans" presStyleLbl="node1" presStyleIdx="1" presStyleCnt="3"/>
      <dgm:spPr/>
    </dgm:pt>
    <dgm:pt modelId="{185EF407-5146-43C8-A6D4-3C472A829D27}" type="pres">
      <dgm:prSet presAssocID="{9B9E91C6-FCA4-4F01-A1BB-23237E6B51E2}" presName="dummy" presStyleCnt="0"/>
      <dgm:spPr/>
    </dgm:pt>
    <dgm:pt modelId="{22664F14-5219-4930-931F-072AE9BD165A}" type="pres">
      <dgm:prSet presAssocID="{9B9E91C6-FCA4-4F01-A1BB-23237E6B51E2}" presName="node" presStyleLbl="revTx" presStyleIdx="2" presStyleCnt="3">
        <dgm:presLayoutVars>
          <dgm:bulletEnabled val="1"/>
        </dgm:presLayoutVars>
      </dgm:prSet>
      <dgm:spPr/>
    </dgm:pt>
    <dgm:pt modelId="{CDD48310-4585-43F3-AC64-508C432612D8}" type="pres">
      <dgm:prSet presAssocID="{3D96D4BD-C0F9-43DD-8D8B-1E841181ACDF}" presName="sibTrans" presStyleLbl="node1" presStyleIdx="2" presStyleCnt="3"/>
      <dgm:spPr/>
    </dgm:pt>
  </dgm:ptLst>
  <dgm:cxnLst>
    <dgm:cxn modelId="{13FC5914-DA27-4550-9E11-2C5DDB89F39B}" srcId="{DE66DAF3-4081-4806-8368-E70A31D5C1E2}" destId="{3F9358F1-DA43-4570-A2B3-A8DB8B9C85FE}" srcOrd="1" destOrd="0" parTransId="{8C70868B-CC56-45EA-93F7-168BE33669A2}" sibTransId="{6E56A522-9FFF-47BB-A494-661FFFFA1FA8}"/>
    <dgm:cxn modelId="{C932BF1C-0A77-4B0F-B525-2E9B381B8752}" srcId="{DE66DAF3-4081-4806-8368-E70A31D5C1E2}" destId="{9B9E91C6-FCA4-4F01-A1BB-23237E6B51E2}" srcOrd="2" destOrd="0" parTransId="{F565DAB2-40CF-46A6-A39C-B7A90ED83E2F}" sibTransId="{3D96D4BD-C0F9-43DD-8D8B-1E841181ACDF}"/>
    <dgm:cxn modelId="{389B672D-3A73-4C51-9597-CFADF163A884}" type="presOf" srcId="{DE66DAF3-4081-4806-8368-E70A31D5C1E2}" destId="{80D81C4A-8034-4DDB-AB9F-148395CEA045}" srcOrd="0" destOrd="0" presId="urn:microsoft.com/office/officeart/2005/8/layout/cycle1"/>
    <dgm:cxn modelId="{2FCCBC40-FEF0-400B-9125-875520A50553}" type="presOf" srcId="{3D96D4BD-C0F9-43DD-8D8B-1E841181ACDF}" destId="{CDD48310-4585-43F3-AC64-508C432612D8}" srcOrd="0" destOrd="0" presId="urn:microsoft.com/office/officeart/2005/8/layout/cycle1"/>
    <dgm:cxn modelId="{1D6B059C-EDD5-4F31-8A2D-1CFF1366311B}" type="presOf" srcId="{9B9E91C6-FCA4-4F01-A1BB-23237E6B51E2}" destId="{22664F14-5219-4930-931F-072AE9BD165A}" srcOrd="0" destOrd="0" presId="urn:microsoft.com/office/officeart/2005/8/layout/cycle1"/>
    <dgm:cxn modelId="{96A96FA0-68B9-4DE8-B85D-9AA0C51B9302}" type="presOf" srcId="{3F9358F1-DA43-4570-A2B3-A8DB8B9C85FE}" destId="{F0192D0B-28D7-4643-9E76-D96D7555CFE2}" srcOrd="0" destOrd="0" presId="urn:microsoft.com/office/officeart/2005/8/layout/cycle1"/>
    <dgm:cxn modelId="{A22847B7-1132-43CC-A68C-452AE7498698}" type="presOf" srcId="{92718155-EBEA-4705-ABEA-461C4A555DA1}" destId="{9211A78F-A44A-45C4-8895-01CC895C9AE5}" srcOrd="0" destOrd="0" presId="urn:microsoft.com/office/officeart/2005/8/layout/cycle1"/>
    <dgm:cxn modelId="{4298B3DA-932C-4730-92FE-DC9318CC93D3}" type="presOf" srcId="{6E56A522-9FFF-47BB-A494-661FFFFA1FA8}" destId="{14397B60-8CC7-42E1-8BC9-35FDCBD4AAF6}" srcOrd="0" destOrd="0" presId="urn:microsoft.com/office/officeart/2005/8/layout/cycle1"/>
    <dgm:cxn modelId="{242F9AE5-CD08-452A-8371-8363A966A451}" srcId="{DE66DAF3-4081-4806-8368-E70A31D5C1E2}" destId="{470BFCE4-5480-41A7-83FF-559E5D52BEE3}" srcOrd="0" destOrd="0" parTransId="{D81B428C-5062-4FA1-AEDC-C6C018AE41EF}" sibTransId="{92718155-EBEA-4705-ABEA-461C4A555DA1}"/>
    <dgm:cxn modelId="{14E927F4-0C0B-4936-BB53-EFAE361DA70E}" type="presOf" srcId="{470BFCE4-5480-41A7-83FF-559E5D52BEE3}" destId="{BD13240A-E1DB-49C1-98D5-B8CF62431C6E}" srcOrd="0" destOrd="0" presId="urn:microsoft.com/office/officeart/2005/8/layout/cycle1"/>
    <dgm:cxn modelId="{811EF710-AD13-4BEA-A6A8-5B820B90BF98}" type="presParOf" srcId="{80D81C4A-8034-4DDB-AB9F-148395CEA045}" destId="{02C9D945-A4DE-4ACF-AD23-A90DA8FC821A}" srcOrd="0" destOrd="0" presId="urn:microsoft.com/office/officeart/2005/8/layout/cycle1"/>
    <dgm:cxn modelId="{B4BD4D54-C7CB-4075-9257-B1B0B4C4BACB}" type="presParOf" srcId="{80D81C4A-8034-4DDB-AB9F-148395CEA045}" destId="{BD13240A-E1DB-49C1-98D5-B8CF62431C6E}" srcOrd="1" destOrd="0" presId="urn:microsoft.com/office/officeart/2005/8/layout/cycle1"/>
    <dgm:cxn modelId="{130D9913-D16F-4837-B06B-F5E975DE8736}" type="presParOf" srcId="{80D81C4A-8034-4DDB-AB9F-148395CEA045}" destId="{9211A78F-A44A-45C4-8895-01CC895C9AE5}" srcOrd="2" destOrd="0" presId="urn:microsoft.com/office/officeart/2005/8/layout/cycle1"/>
    <dgm:cxn modelId="{B6B43739-8115-419C-9A70-16B1004327C6}" type="presParOf" srcId="{80D81C4A-8034-4DDB-AB9F-148395CEA045}" destId="{4D006932-EAAC-43FB-8517-68FC28A81445}" srcOrd="3" destOrd="0" presId="urn:microsoft.com/office/officeart/2005/8/layout/cycle1"/>
    <dgm:cxn modelId="{2B2ABB95-FE7C-4C23-9C9A-65336B973D05}" type="presParOf" srcId="{80D81C4A-8034-4DDB-AB9F-148395CEA045}" destId="{F0192D0B-28D7-4643-9E76-D96D7555CFE2}" srcOrd="4" destOrd="0" presId="urn:microsoft.com/office/officeart/2005/8/layout/cycle1"/>
    <dgm:cxn modelId="{68C42267-96FF-46FD-AD44-1FA8AF1BF87E}" type="presParOf" srcId="{80D81C4A-8034-4DDB-AB9F-148395CEA045}" destId="{14397B60-8CC7-42E1-8BC9-35FDCBD4AAF6}" srcOrd="5" destOrd="0" presId="urn:microsoft.com/office/officeart/2005/8/layout/cycle1"/>
    <dgm:cxn modelId="{8B238CCB-75D6-435E-A506-409CC79429E0}" type="presParOf" srcId="{80D81C4A-8034-4DDB-AB9F-148395CEA045}" destId="{185EF407-5146-43C8-A6D4-3C472A829D27}" srcOrd="6" destOrd="0" presId="urn:microsoft.com/office/officeart/2005/8/layout/cycle1"/>
    <dgm:cxn modelId="{745BA53B-71E7-415C-A235-BC387DA360A9}" type="presParOf" srcId="{80D81C4A-8034-4DDB-AB9F-148395CEA045}" destId="{22664F14-5219-4930-931F-072AE9BD165A}" srcOrd="7" destOrd="0" presId="urn:microsoft.com/office/officeart/2005/8/layout/cycle1"/>
    <dgm:cxn modelId="{2C1A8CCD-4C4F-4A7B-9F5A-FAE475064CEC}" type="presParOf" srcId="{80D81C4A-8034-4DDB-AB9F-148395CEA045}" destId="{CDD48310-4585-43F3-AC64-508C432612D8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B2CB28-2250-4E49-816A-0602DD694B72}">
      <dsp:nvSpPr>
        <dsp:cNvPr id="0" name=""/>
        <dsp:cNvSpPr/>
      </dsp:nvSpPr>
      <dsp:spPr>
        <a:xfrm>
          <a:off x="0" y="507523"/>
          <a:ext cx="2544414" cy="600930"/>
        </a:xfrm>
        <a:prstGeom prst="rect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7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Phase 1</a:t>
          </a:r>
          <a:endParaRPr lang="en-US" sz="27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507523"/>
        <a:ext cx="2544414" cy="600930"/>
      </dsp:txXfrm>
    </dsp:sp>
    <dsp:sp modelId="{8B7BB1D0-147A-4A0E-994F-F4D84688DBD2}">
      <dsp:nvSpPr>
        <dsp:cNvPr id="0" name=""/>
        <dsp:cNvSpPr/>
      </dsp:nvSpPr>
      <dsp:spPr>
        <a:xfrm>
          <a:off x="310" y="1111525"/>
          <a:ext cx="508758" cy="254492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Define</a:t>
          </a:r>
          <a:endParaRPr lang="en-US" sz="23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10" y="1111525"/>
        <a:ext cx="508758" cy="2544927"/>
      </dsp:txXfrm>
    </dsp:sp>
    <dsp:sp modelId="{1B5A9C72-50CD-4DD0-9BD0-6F35D5623CA0}">
      <dsp:nvSpPr>
        <dsp:cNvPr id="0" name=""/>
        <dsp:cNvSpPr/>
      </dsp:nvSpPr>
      <dsp:spPr>
        <a:xfrm>
          <a:off x="509069" y="1111525"/>
          <a:ext cx="508758" cy="254492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Develop</a:t>
          </a:r>
          <a:endParaRPr lang="en-US" sz="23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09069" y="1111525"/>
        <a:ext cx="508758" cy="2544927"/>
      </dsp:txXfrm>
    </dsp:sp>
    <dsp:sp modelId="{905E9F7D-E0B1-4F03-8520-207000487F6D}">
      <dsp:nvSpPr>
        <dsp:cNvPr id="0" name=""/>
        <dsp:cNvSpPr/>
      </dsp:nvSpPr>
      <dsp:spPr>
        <a:xfrm>
          <a:off x="1017827" y="1111525"/>
          <a:ext cx="508758" cy="254492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Build</a:t>
          </a:r>
          <a:endParaRPr lang="en-US" sz="23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017827" y="1111525"/>
        <a:ext cx="508758" cy="2544927"/>
      </dsp:txXfrm>
    </dsp:sp>
    <dsp:sp modelId="{406E75A8-D0CF-4AF5-9596-3FBEDF6BC213}">
      <dsp:nvSpPr>
        <dsp:cNvPr id="0" name=""/>
        <dsp:cNvSpPr/>
      </dsp:nvSpPr>
      <dsp:spPr>
        <a:xfrm>
          <a:off x="1526586" y="1111525"/>
          <a:ext cx="508758" cy="254492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Test</a:t>
          </a:r>
          <a:endParaRPr lang="en-US" sz="23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526586" y="1111525"/>
        <a:ext cx="508758" cy="2544927"/>
      </dsp:txXfrm>
    </dsp:sp>
    <dsp:sp modelId="{3D0A9B77-CCA1-48D8-A4BE-959D63DCB78D}">
      <dsp:nvSpPr>
        <dsp:cNvPr id="0" name=""/>
        <dsp:cNvSpPr/>
      </dsp:nvSpPr>
      <dsp:spPr>
        <a:xfrm>
          <a:off x="2035344" y="1111525"/>
          <a:ext cx="508758" cy="254492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Implement</a:t>
          </a:r>
          <a:endParaRPr lang="en-US" sz="23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035344" y="1111525"/>
        <a:ext cx="508758" cy="2544927"/>
      </dsp:txXfrm>
    </dsp:sp>
    <dsp:sp modelId="{33B64E78-2C1D-4CD1-B2A1-B7BD059693A6}">
      <dsp:nvSpPr>
        <dsp:cNvPr id="0" name=""/>
        <dsp:cNvSpPr/>
      </dsp:nvSpPr>
      <dsp:spPr>
        <a:xfrm flipV="1">
          <a:off x="0" y="3682031"/>
          <a:ext cx="2544414" cy="73209"/>
        </a:xfrm>
        <a:prstGeom prst="rect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B2CB28-2250-4E49-816A-0602DD694B72}">
      <dsp:nvSpPr>
        <dsp:cNvPr id="0" name=""/>
        <dsp:cNvSpPr/>
      </dsp:nvSpPr>
      <dsp:spPr>
        <a:xfrm>
          <a:off x="0" y="506894"/>
          <a:ext cx="2544414" cy="603499"/>
        </a:xfrm>
        <a:prstGeom prst="rect">
          <a:avLst/>
        </a:prstGeom>
        <a:solidFill>
          <a:srgbClr val="76CDD8">
            <a:shade val="9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700" kern="120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+mn-ea"/>
              <a:cs typeface="+mn-cs"/>
            </a:rPr>
            <a:t>Phase 2</a:t>
          </a:r>
          <a:endParaRPr lang="en-US" sz="2700" kern="1200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/>
            <a:ea typeface="+mn-ea"/>
            <a:cs typeface="+mn-cs"/>
          </a:endParaRPr>
        </a:p>
      </dsp:txBody>
      <dsp:txXfrm>
        <a:off x="0" y="506894"/>
        <a:ext cx="2544414" cy="603499"/>
      </dsp:txXfrm>
    </dsp:sp>
    <dsp:sp modelId="{8B7BB1D0-147A-4A0E-994F-F4D84688DBD2}">
      <dsp:nvSpPr>
        <dsp:cNvPr id="0" name=""/>
        <dsp:cNvSpPr/>
      </dsp:nvSpPr>
      <dsp:spPr>
        <a:xfrm>
          <a:off x="637" y="1112181"/>
          <a:ext cx="373284" cy="254492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7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Define</a:t>
          </a:r>
          <a:endParaRPr lang="en-US" sz="17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37" y="1112181"/>
        <a:ext cx="373284" cy="2544927"/>
      </dsp:txXfrm>
    </dsp:sp>
    <dsp:sp modelId="{1B5A9C72-50CD-4DD0-9BD0-6F35D5623CA0}">
      <dsp:nvSpPr>
        <dsp:cNvPr id="0" name=""/>
        <dsp:cNvSpPr/>
      </dsp:nvSpPr>
      <dsp:spPr>
        <a:xfrm>
          <a:off x="373921" y="1112181"/>
          <a:ext cx="520561" cy="254492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Develop</a:t>
          </a:r>
          <a:endParaRPr lang="en-US" sz="23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73921" y="1112181"/>
        <a:ext cx="520561" cy="2544927"/>
      </dsp:txXfrm>
    </dsp:sp>
    <dsp:sp modelId="{905E9F7D-E0B1-4F03-8520-207000487F6D}">
      <dsp:nvSpPr>
        <dsp:cNvPr id="0" name=""/>
        <dsp:cNvSpPr/>
      </dsp:nvSpPr>
      <dsp:spPr>
        <a:xfrm>
          <a:off x="894482" y="1112181"/>
          <a:ext cx="520561" cy="254492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Build</a:t>
          </a:r>
          <a:endParaRPr lang="en-US" sz="23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94482" y="1112181"/>
        <a:ext cx="520561" cy="2544927"/>
      </dsp:txXfrm>
    </dsp:sp>
    <dsp:sp modelId="{406E75A8-D0CF-4AF5-9596-3FBEDF6BC213}">
      <dsp:nvSpPr>
        <dsp:cNvPr id="0" name=""/>
        <dsp:cNvSpPr/>
      </dsp:nvSpPr>
      <dsp:spPr>
        <a:xfrm>
          <a:off x="1415043" y="1112181"/>
          <a:ext cx="608171" cy="254492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Test</a:t>
          </a:r>
          <a:endParaRPr lang="en-US" sz="23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415043" y="1112181"/>
        <a:ext cx="608171" cy="2544927"/>
      </dsp:txXfrm>
    </dsp:sp>
    <dsp:sp modelId="{3D0A9B77-CCA1-48D8-A4BE-959D63DCB78D}">
      <dsp:nvSpPr>
        <dsp:cNvPr id="0" name=""/>
        <dsp:cNvSpPr/>
      </dsp:nvSpPr>
      <dsp:spPr>
        <a:xfrm>
          <a:off x="2023215" y="1112181"/>
          <a:ext cx="520561" cy="254492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Implement</a:t>
          </a:r>
          <a:endParaRPr lang="en-US" sz="23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023215" y="1112181"/>
        <a:ext cx="520561" cy="2544927"/>
      </dsp:txXfrm>
    </dsp:sp>
    <dsp:sp modelId="{33B64E78-2C1D-4CD1-B2A1-B7BD059693A6}">
      <dsp:nvSpPr>
        <dsp:cNvPr id="0" name=""/>
        <dsp:cNvSpPr/>
      </dsp:nvSpPr>
      <dsp:spPr>
        <a:xfrm>
          <a:off x="0" y="3682716"/>
          <a:ext cx="2544414" cy="73152"/>
        </a:xfrm>
        <a:prstGeom prst="rect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B2CB28-2250-4E49-816A-0602DD694B72}">
      <dsp:nvSpPr>
        <dsp:cNvPr id="0" name=""/>
        <dsp:cNvSpPr/>
      </dsp:nvSpPr>
      <dsp:spPr>
        <a:xfrm>
          <a:off x="0" y="507523"/>
          <a:ext cx="2544414" cy="600930"/>
        </a:xfrm>
        <a:prstGeom prst="rect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7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Phase 3</a:t>
          </a:r>
          <a:endParaRPr lang="en-US" sz="27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507523"/>
        <a:ext cx="2544414" cy="600930"/>
      </dsp:txXfrm>
    </dsp:sp>
    <dsp:sp modelId="{8B7BB1D0-147A-4A0E-994F-F4D84688DBD2}">
      <dsp:nvSpPr>
        <dsp:cNvPr id="0" name=""/>
        <dsp:cNvSpPr/>
      </dsp:nvSpPr>
      <dsp:spPr>
        <a:xfrm>
          <a:off x="1201" y="1111525"/>
          <a:ext cx="268748" cy="254492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2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Define</a:t>
          </a:r>
          <a:endParaRPr lang="en-US" sz="12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201" y="1111525"/>
        <a:ext cx="268748" cy="2544927"/>
      </dsp:txXfrm>
    </dsp:sp>
    <dsp:sp modelId="{1B5A9C72-50CD-4DD0-9BD0-6F35D5623CA0}">
      <dsp:nvSpPr>
        <dsp:cNvPr id="0" name=""/>
        <dsp:cNvSpPr/>
      </dsp:nvSpPr>
      <dsp:spPr>
        <a:xfrm>
          <a:off x="269950" y="1111525"/>
          <a:ext cx="486395" cy="254492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Develop</a:t>
          </a:r>
          <a:endParaRPr lang="en-US" sz="23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69950" y="1111525"/>
        <a:ext cx="486395" cy="2544927"/>
      </dsp:txXfrm>
    </dsp:sp>
    <dsp:sp modelId="{905E9F7D-E0B1-4F03-8520-207000487F6D}">
      <dsp:nvSpPr>
        <dsp:cNvPr id="0" name=""/>
        <dsp:cNvSpPr/>
      </dsp:nvSpPr>
      <dsp:spPr>
        <a:xfrm>
          <a:off x="756345" y="1111525"/>
          <a:ext cx="486395" cy="254492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Build</a:t>
          </a:r>
          <a:endParaRPr lang="en-US" sz="23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56345" y="1111525"/>
        <a:ext cx="486395" cy="2544927"/>
      </dsp:txXfrm>
    </dsp:sp>
    <dsp:sp modelId="{406E75A8-D0CF-4AF5-9596-3FBEDF6BC213}">
      <dsp:nvSpPr>
        <dsp:cNvPr id="0" name=""/>
        <dsp:cNvSpPr/>
      </dsp:nvSpPr>
      <dsp:spPr>
        <a:xfrm>
          <a:off x="1242741" y="1111525"/>
          <a:ext cx="814075" cy="254492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Test</a:t>
          </a:r>
          <a:endParaRPr lang="en-US" sz="23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242741" y="1111525"/>
        <a:ext cx="814075" cy="2544927"/>
      </dsp:txXfrm>
    </dsp:sp>
    <dsp:sp modelId="{3D0A9B77-CCA1-48D8-A4BE-959D63DCB78D}">
      <dsp:nvSpPr>
        <dsp:cNvPr id="0" name=""/>
        <dsp:cNvSpPr/>
      </dsp:nvSpPr>
      <dsp:spPr>
        <a:xfrm>
          <a:off x="2056816" y="1111525"/>
          <a:ext cx="486395" cy="254492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Implement</a:t>
          </a:r>
          <a:endParaRPr lang="en-US" sz="23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056816" y="1111525"/>
        <a:ext cx="486395" cy="2544927"/>
      </dsp:txXfrm>
    </dsp:sp>
    <dsp:sp modelId="{33B64E78-2C1D-4CD1-B2A1-B7BD059693A6}">
      <dsp:nvSpPr>
        <dsp:cNvPr id="0" name=""/>
        <dsp:cNvSpPr/>
      </dsp:nvSpPr>
      <dsp:spPr>
        <a:xfrm flipV="1">
          <a:off x="0" y="3682031"/>
          <a:ext cx="2544414" cy="73209"/>
        </a:xfrm>
        <a:prstGeom prst="rect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163A7F-D9BA-46D1-8EA0-2C3F1EDB5C01}">
      <dsp:nvSpPr>
        <dsp:cNvPr id="0" name=""/>
        <dsp:cNvSpPr/>
      </dsp:nvSpPr>
      <dsp:spPr>
        <a:xfrm rot="18560882">
          <a:off x="327468" y="-4901"/>
          <a:ext cx="3343599" cy="3343599"/>
        </a:xfrm>
        <a:prstGeom prst="circularArrow">
          <a:avLst>
            <a:gd name="adj1" fmla="val 5274"/>
            <a:gd name="adj2" fmla="val 312630"/>
            <a:gd name="adj3" fmla="val 14333500"/>
            <a:gd name="adj4" fmla="val 17065620"/>
            <a:gd name="adj5" fmla="val 5477"/>
          </a:avLst>
        </a:prstGeom>
        <a:solidFill>
          <a:schemeClr val="accent3">
            <a:lumMod val="60000"/>
            <a:lumOff val="40000"/>
          </a:schemeClr>
        </a:solidFill>
        <a:ln>
          <a:noFill/>
        </a:ln>
        <a:effectLst/>
      </dsp:spPr>
      <dsp:style>
        <a:lnRef idx="0">
          <a:schemeClr val="accent3">
            <a:hueOff val="0"/>
            <a:satOff val="0"/>
            <a:lumOff val="0"/>
            <a:alphaOff val="0"/>
          </a:schemeClr>
        </a:lnRef>
        <a:fillRef idx="1">
          <a:schemeClr val="accent3">
            <a:tint val="40000"/>
            <a:hueOff val="0"/>
            <a:satOff val="0"/>
            <a:lumOff val="0"/>
            <a:alphaOff val="0"/>
          </a:schemeClr>
        </a:fillRef>
        <a:effectRef idx="0">
          <a:schemeClr val="accent3">
            <a:tint val="40000"/>
            <a:hueOff val="0"/>
            <a:satOff val="0"/>
            <a:lumOff val="0"/>
            <a:alphaOff val="0"/>
          </a:schemeClr>
        </a:effectRef>
        <a:fontRef idx="minor">
          <a:schemeClr val="dk1">
            <a:hueOff val="0"/>
            <a:satOff val="0"/>
            <a:lumOff val="0"/>
            <a:alphaOff val="0"/>
          </a:schemeClr>
        </a:fontRef>
      </dsp:style>
    </dsp:sp>
    <dsp:sp modelId="{A5791AFA-3F37-4A89-8EF7-E13A2198749D}">
      <dsp:nvSpPr>
        <dsp:cNvPr id="0" name=""/>
        <dsp:cNvSpPr/>
      </dsp:nvSpPr>
      <dsp:spPr>
        <a:xfrm>
          <a:off x="1401830" y="937"/>
          <a:ext cx="1194875" cy="59743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050" b="1" kern="1200"/>
            <a:t>Planning</a:t>
          </a:r>
          <a:endParaRPr lang="en-US" sz="1050" b="1" kern="1200"/>
        </a:p>
      </dsp:txBody>
      <dsp:txXfrm>
        <a:off x="1430994" y="30101"/>
        <a:ext cx="1136547" cy="539109"/>
      </dsp:txXfrm>
    </dsp:sp>
    <dsp:sp modelId="{83CED683-39CF-4C3C-9EB1-9CC4D6DD39D8}">
      <dsp:nvSpPr>
        <dsp:cNvPr id="0" name=""/>
        <dsp:cNvSpPr/>
      </dsp:nvSpPr>
      <dsp:spPr>
        <a:xfrm>
          <a:off x="2576533" y="679152"/>
          <a:ext cx="1194875" cy="59743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050" b="1" kern="1200"/>
            <a:t>Requirements</a:t>
          </a:r>
          <a:endParaRPr lang="en-US" sz="1050" b="1" kern="1200"/>
        </a:p>
      </dsp:txBody>
      <dsp:txXfrm>
        <a:off x="2605697" y="708316"/>
        <a:ext cx="1136547" cy="539109"/>
      </dsp:txXfrm>
    </dsp:sp>
    <dsp:sp modelId="{B96CD0EB-1A4A-493E-8C22-96E201DD59C3}">
      <dsp:nvSpPr>
        <dsp:cNvPr id="0" name=""/>
        <dsp:cNvSpPr/>
      </dsp:nvSpPr>
      <dsp:spPr>
        <a:xfrm>
          <a:off x="2576533" y="2035582"/>
          <a:ext cx="1194875" cy="59743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050" b="1" kern="1200"/>
            <a:t>Analysis and design</a:t>
          </a:r>
          <a:endParaRPr lang="en-US" sz="1050" b="1" kern="1200"/>
        </a:p>
      </dsp:txBody>
      <dsp:txXfrm>
        <a:off x="2605697" y="2064746"/>
        <a:ext cx="1136547" cy="539109"/>
      </dsp:txXfrm>
    </dsp:sp>
    <dsp:sp modelId="{3C2D1922-3CBF-4CF7-A6ED-CCDBD78ADEA3}">
      <dsp:nvSpPr>
        <dsp:cNvPr id="0" name=""/>
        <dsp:cNvSpPr/>
      </dsp:nvSpPr>
      <dsp:spPr>
        <a:xfrm>
          <a:off x="1401830" y="2713797"/>
          <a:ext cx="1194875" cy="59743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050" b="1" kern="1200"/>
            <a:t>Coding</a:t>
          </a:r>
          <a:endParaRPr lang="en-US" sz="1050" b="1" kern="1200"/>
        </a:p>
      </dsp:txBody>
      <dsp:txXfrm>
        <a:off x="1430994" y="2742961"/>
        <a:ext cx="1136547" cy="539109"/>
      </dsp:txXfrm>
    </dsp:sp>
    <dsp:sp modelId="{27B0F263-07E3-49A9-806D-B123DA8B3B58}">
      <dsp:nvSpPr>
        <dsp:cNvPr id="0" name=""/>
        <dsp:cNvSpPr/>
      </dsp:nvSpPr>
      <dsp:spPr>
        <a:xfrm>
          <a:off x="227127" y="2035582"/>
          <a:ext cx="1194875" cy="59743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050" b="1" kern="1200"/>
            <a:t>Testing</a:t>
          </a:r>
          <a:endParaRPr lang="en-US" sz="1050" b="1" kern="1200"/>
        </a:p>
      </dsp:txBody>
      <dsp:txXfrm>
        <a:off x="256291" y="2064746"/>
        <a:ext cx="1136547" cy="539109"/>
      </dsp:txXfrm>
    </dsp:sp>
    <dsp:sp modelId="{315742A5-3687-4E31-B32C-2C6C5DCECFCD}">
      <dsp:nvSpPr>
        <dsp:cNvPr id="0" name=""/>
        <dsp:cNvSpPr/>
      </dsp:nvSpPr>
      <dsp:spPr>
        <a:xfrm>
          <a:off x="227127" y="679152"/>
          <a:ext cx="1194875" cy="59743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050" b="1" kern="1200"/>
            <a:t>Evaluation</a:t>
          </a:r>
          <a:endParaRPr lang="en-US" sz="1050" b="1" kern="1200"/>
        </a:p>
      </dsp:txBody>
      <dsp:txXfrm>
        <a:off x="256291" y="708316"/>
        <a:ext cx="1136547" cy="5391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72798-144D-42BF-AB0F-E3A68A064FCF}">
      <dsp:nvSpPr>
        <dsp:cNvPr id="0" name=""/>
        <dsp:cNvSpPr/>
      </dsp:nvSpPr>
      <dsp:spPr>
        <a:xfrm>
          <a:off x="687502" y="233582"/>
          <a:ext cx="914434" cy="5943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050" b="1" kern="1200"/>
            <a:t>Analysis</a:t>
          </a:r>
          <a:endParaRPr lang="en-US" sz="1050" b="1" kern="1200"/>
        </a:p>
      </dsp:txBody>
      <dsp:txXfrm>
        <a:off x="821418" y="320627"/>
        <a:ext cx="646602" cy="420292"/>
      </dsp:txXfrm>
    </dsp:sp>
    <dsp:sp modelId="{6C7B5A60-7140-41C0-8A34-494CF93ECF7D}">
      <dsp:nvSpPr>
        <dsp:cNvPr id="0" name=""/>
        <dsp:cNvSpPr/>
      </dsp:nvSpPr>
      <dsp:spPr>
        <a:xfrm>
          <a:off x="351445" y="530773"/>
          <a:ext cx="1586549" cy="1586549"/>
        </a:xfrm>
        <a:custGeom>
          <a:avLst/>
          <a:gdLst/>
          <a:ahLst/>
          <a:cxnLst/>
          <a:rect l="0" t="0" r="0" b="0"/>
          <a:pathLst>
            <a:path>
              <a:moveTo>
                <a:pt x="1373441" y="252265"/>
              </a:moveTo>
              <a:arcTo wR="793274" hR="793274" stAng="19020017" swAng="2303789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370596-95B0-4FFC-8FF1-45B8D33AEBC1}">
      <dsp:nvSpPr>
        <dsp:cNvPr id="0" name=""/>
        <dsp:cNvSpPr/>
      </dsp:nvSpPr>
      <dsp:spPr>
        <a:xfrm>
          <a:off x="1374498" y="1423494"/>
          <a:ext cx="914434" cy="5943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050" b="1" kern="1200"/>
            <a:t>Coding</a:t>
          </a:r>
          <a:endParaRPr lang="en-US" sz="1050" b="1" kern="1200"/>
        </a:p>
      </dsp:txBody>
      <dsp:txXfrm>
        <a:off x="1508414" y="1510539"/>
        <a:ext cx="646602" cy="420292"/>
      </dsp:txXfrm>
    </dsp:sp>
    <dsp:sp modelId="{25AC3776-9957-44CC-AAE4-912B5E326379}">
      <dsp:nvSpPr>
        <dsp:cNvPr id="0" name=""/>
        <dsp:cNvSpPr/>
      </dsp:nvSpPr>
      <dsp:spPr>
        <a:xfrm>
          <a:off x="351445" y="530773"/>
          <a:ext cx="1586549" cy="1586549"/>
        </a:xfrm>
        <a:custGeom>
          <a:avLst/>
          <a:gdLst/>
          <a:ahLst/>
          <a:cxnLst/>
          <a:rect l="0" t="0" r="0" b="0"/>
          <a:pathLst>
            <a:path>
              <a:moveTo>
                <a:pt x="1036928" y="1548203"/>
              </a:moveTo>
              <a:arcTo wR="793274" hR="793274" stAng="4326747" swAng="2146505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9DB2D6-7140-4D71-9D3E-9BA815D3E66F}">
      <dsp:nvSpPr>
        <dsp:cNvPr id="0" name=""/>
        <dsp:cNvSpPr/>
      </dsp:nvSpPr>
      <dsp:spPr>
        <a:xfrm>
          <a:off x="506" y="1423494"/>
          <a:ext cx="914434" cy="5943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050" b="1" kern="1200"/>
            <a:t>Testing</a:t>
          </a:r>
          <a:endParaRPr lang="en-US" sz="1050" b="1" kern="1200"/>
        </a:p>
      </dsp:txBody>
      <dsp:txXfrm>
        <a:off x="134422" y="1510539"/>
        <a:ext cx="646602" cy="420292"/>
      </dsp:txXfrm>
    </dsp:sp>
    <dsp:sp modelId="{41ED5058-A824-4FCA-A589-6FD1CCCEC144}">
      <dsp:nvSpPr>
        <dsp:cNvPr id="0" name=""/>
        <dsp:cNvSpPr/>
      </dsp:nvSpPr>
      <dsp:spPr>
        <a:xfrm>
          <a:off x="351445" y="530773"/>
          <a:ext cx="1586549" cy="1586549"/>
        </a:xfrm>
        <a:custGeom>
          <a:avLst/>
          <a:gdLst/>
          <a:ahLst/>
          <a:cxnLst/>
          <a:rect l="0" t="0" r="0" b="0"/>
          <a:pathLst>
            <a:path>
              <a:moveTo>
                <a:pt x="2558" y="729610"/>
              </a:moveTo>
              <a:arcTo wR="793274" hR="793274" stAng="11076194" swAng="2303789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C5D1C0-915E-4502-A6FB-FFB6B901650B}">
      <dsp:nvSpPr>
        <dsp:cNvPr id="0" name=""/>
        <dsp:cNvSpPr/>
      </dsp:nvSpPr>
      <dsp:spPr>
        <a:xfrm>
          <a:off x="0" y="813846"/>
          <a:ext cx="2102337" cy="84093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/>
            <a:t>Anaysis and quick design</a:t>
          </a:r>
          <a:endParaRPr lang="en-US" sz="1900" kern="1200"/>
        </a:p>
      </dsp:txBody>
      <dsp:txXfrm>
        <a:off x="420467" y="813846"/>
        <a:ext cx="1261403" cy="840934"/>
      </dsp:txXfrm>
    </dsp:sp>
    <dsp:sp modelId="{5B85DACC-DE76-4958-90DC-3ACF36E30BEA}">
      <dsp:nvSpPr>
        <dsp:cNvPr id="0" name=""/>
        <dsp:cNvSpPr/>
      </dsp:nvSpPr>
      <dsp:spPr>
        <a:xfrm>
          <a:off x="4760745" y="809490"/>
          <a:ext cx="1911949" cy="853666"/>
        </a:xfrm>
        <a:prstGeom prst="chevron">
          <a:avLst/>
        </a:prstGeom>
        <a:solidFill>
          <a:schemeClr val="accent2">
            <a:hueOff val="397968"/>
            <a:satOff val="22159"/>
            <a:lumOff val="-12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/>
            <a:t>Testing</a:t>
          </a:r>
          <a:endParaRPr lang="en-US" sz="1900" kern="1200"/>
        </a:p>
      </dsp:txBody>
      <dsp:txXfrm>
        <a:off x="5187578" y="809490"/>
        <a:ext cx="1058283" cy="853666"/>
      </dsp:txXfrm>
    </dsp:sp>
    <dsp:sp modelId="{1F6BFB8D-D81B-4C9B-AEEB-C8B58FAFA49E}">
      <dsp:nvSpPr>
        <dsp:cNvPr id="0" name=""/>
        <dsp:cNvSpPr/>
      </dsp:nvSpPr>
      <dsp:spPr>
        <a:xfrm>
          <a:off x="6276173" y="811424"/>
          <a:ext cx="2102337" cy="840934"/>
        </a:xfrm>
        <a:prstGeom prst="chevron">
          <a:avLst/>
        </a:prstGeom>
        <a:solidFill>
          <a:schemeClr val="accent2">
            <a:hueOff val="795936"/>
            <a:satOff val="44317"/>
            <a:lumOff val="-2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/>
            <a:t>Deployment</a:t>
          </a:r>
          <a:endParaRPr lang="en-US" sz="1900" kern="1200"/>
        </a:p>
      </dsp:txBody>
      <dsp:txXfrm>
        <a:off x="6696640" y="811424"/>
        <a:ext cx="1261403" cy="84093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13240A-E1DB-49C1-98D5-B8CF62431C6E}">
      <dsp:nvSpPr>
        <dsp:cNvPr id="0" name=""/>
        <dsp:cNvSpPr/>
      </dsp:nvSpPr>
      <dsp:spPr>
        <a:xfrm>
          <a:off x="2107911" y="226685"/>
          <a:ext cx="1160943" cy="1160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/>
            <a:t>Demonstrate</a:t>
          </a:r>
          <a:endParaRPr lang="en-US" sz="1600" kern="1200"/>
        </a:p>
      </dsp:txBody>
      <dsp:txXfrm>
        <a:off x="2107911" y="226685"/>
        <a:ext cx="1160943" cy="1160943"/>
      </dsp:txXfrm>
    </dsp:sp>
    <dsp:sp modelId="{9211A78F-A44A-45C4-8895-01CC895C9AE5}">
      <dsp:nvSpPr>
        <dsp:cNvPr id="0" name=""/>
        <dsp:cNvSpPr/>
      </dsp:nvSpPr>
      <dsp:spPr>
        <a:xfrm>
          <a:off x="341424" y="-1243"/>
          <a:ext cx="2743103" cy="2743103"/>
        </a:xfrm>
        <a:prstGeom prst="circularArrow">
          <a:avLst>
            <a:gd name="adj1" fmla="val 8253"/>
            <a:gd name="adj2" fmla="val 576490"/>
            <a:gd name="adj3" fmla="val 2962146"/>
            <a:gd name="adj4" fmla="val 52868"/>
            <a:gd name="adj5" fmla="val 9628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192D0B-28D7-4643-9E76-D96D7555CFE2}">
      <dsp:nvSpPr>
        <dsp:cNvPr id="0" name=""/>
        <dsp:cNvSpPr/>
      </dsp:nvSpPr>
      <dsp:spPr>
        <a:xfrm>
          <a:off x="1132504" y="1916139"/>
          <a:ext cx="1160943" cy="1160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/>
            <a:t>Refine</a:t>
          </a:r>
          <a:endParaRPr lang="en-US" sz="1600" kern="1200"/>
        </a:p>
      </dsp:txBody>
      <dsp:txXfrm>
        <a:off x="1132504" y="1916139"/>
        <a:ext cx="1160943" cy="1160943"/>
      </dsp:txXfrm>
    </dsp:sp>
    <dsp:sp modelId="{14397B60-8CC7-42E1-8BC9-35FDCBD4AAF6}">
      <dsp:nvSpPr>
        <dsp:cNvPr id="0" name=""/>
        <dsp:cNvSpPr/>
      </dsp:nvSpPr>
      <dsp:spPr>
        <a:xfrm>
          <a:off x="341424" y="-1243"/>
          <a:ext cx="2743103" cy="2743103"/>
        </a:xfrm>
        <a:prstGeom prst="circularArrow">
          <a:avLst>
            <a:gd name="adj1" fmla="val 8253"/>
            <a:gd name="adj2" fmla="val 576490"/>
            <a:gd name="adj3" fmla="val 10170642"/>
            <a:gd name="adj4" fmla="val 7261363"/>
            <a:gd name="adj5" fmla="val 9628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664F14-5219-4930-931F-072AE9BD165A}">
      <dsp:nvSpPr>
        <dsp:cNvPr id="0" name=""/>
        <dsp:cNvSpPr/>
      </dsp:nvSpPr>
      <dsp:spPr>
        <a:xfrm>
          <a:off x="157098" y="226685"/>
          <a:ext cx="1160943" cy="1160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/>
            <a:t>Develop</a:t>
          </a:r>
          <a:endParaRPr lang="en-US" sz="1600" kern="1200"/>
        </a:p>
      </dsp:txBody>
      <dsp:txXfrm>
        <a:off x="157098" y="226685"/>
        <a:ext cx="1160943" cy="1160943"/>
      </dsp:txXfrm>
    </dsp:sp>
    <dsp:sp modelId="{CDD48310-4585-43F3-AC64-508C432612D8}">
      <dsp:nvSpPr>
        <dsp:cNvPr id="0" name=""/>
        <dsp:cNvSpPr/>
      </dsp:nvSpPr>
      <dsp:spPr>
        <a:xfrm>
          <a:off x="341424" y="-1243"/>
          <a:ext cx="2743103" cy="2743103"/>
        </a:xfrm>
        <a:prstGeom prst="circularArrow">
          <a:avLst>
            <a:gd name="adj1" fmla="val 8253"/>
            <a:gd name="adj2" fmla="val 576490"/>
            <a:gd name="adj3" fmla="val 16855125"/>
            <a:gd name="adj4" fmla="val 14968385"/>
            <a:gd name="adj5" fmla="val 9628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u-HU"/>
              <a:t>SDLC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</a:p>
          <a:p>
            <a:pPr lvl="0"/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>
                <a:solidFill>
                  <a:schemeClr val="bg1"/>
                </a:solidFill>
                <a:latin typeface="+mj-lt"/>
              </a:rPr>
            </a:br>
            <a:r>
              <a:rPr lang="en-US" sz="1600" baseline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/>
              <a:t>Please add cover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er - Brigh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6435780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/>
              <a:t>Please add BREAKER SLIDE TITLE HERE</a:t>
            </a:r>
            <a:br>
              <a:rPr lang="en-US"/>
            </a:br>
            <a:r>
              <a:rPr lang="en-US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>
                <a:latin typeface="+mj-lt"/>
              </a:rPr>
              <a:t>In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consectetur</a:t>
            </a:r>
            <a:r>
              <a:rPr lang="en-US" sz="1100">
                <a:latin typeface="+mj-lt"/>
              </a:rPr>
              <a:t>. In dolor ipsum, gravida et </a:t>
            </a:r>
            <a:r>
              <a:rPr lang="en-US" sz="1100" err="1">
                <a:latin typeface="+mj-lt"/>
              </a:rPr>
              <a:t>sagittis</a:t>
            </a:r>
            <a:r>
              <a:rPr lang="en-US" sz="1100">
                <a:latin typeface="+mj-lt"/>
              </a:rPr>
              <a:t> id, </a:t>
            </a:r>
            <a:r>
              <a:rPr lang="en-US" sz="1100" err="1">
                <a:latin typeface="+mj-lt"/>
              </a:rPr>
              <a:t>sollicitudin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nisl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tempus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. Nam in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metus</a:t>
            </a:r>
            <a:r>
              <a:rPr lang="en-US" sz="1100">
                <a:latin typeface="+mj-lt"/>
              </a:rPr>
              <a:t>, ac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purus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Praesent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consequat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lectus</a:t>
            </a:r>
            <a:r>
              <a:rPr lang="en-US" sz="1100">
                <a:latin typeface="+mj-lt"/>
              </a:rPr>
              <a:t> sit </a:t>
            </a:r>
            <a:r>
              <a:rPr lang="en-US" sz="1100" err="1">
                <a:latin typeface="+mj-lt"/>
              </a:rPr>
              <a:t>amet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pharetra,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venenatis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lacinia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erat</a:t>
            </a:r>
            <a:r>
              <a:rPr lang="en-US" sz="1100">
                <a:latin typeface="+mj-lt"/>
              </a:rPr>
              <a:t> libero.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lorem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commodo</a:t>
            </a:r>
            <a:r>
              <a:rPr lang="en-US" sz="1100">
                <a:latin typeface="+mj-lt"/>
              </a:rPr>
              <a:t> vitae ex at, pharetra convallis </a:t>
            </a:r>
            <a:r>
              <a:rPr lang="en-US" sz="1100" err="1">
                <a:latin typeface="+mj-lt"/>
              </a:rPr>
              <a:t>nunc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vehicula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mauris</a:t>
            </a:r>
            <a:r>
              <a:rPr lang="en-US" sz="1100">
                <a:latin typeface="+mj-lt"/>
              </a:rPr>
              <a:t> ligula. </a:t>
            </a:r>
            <a:r>
              <a:rPr lang="en-US" sz="1100" err="1">
                <a:latin typeface="+mj-lt"/>
              </a:rPr>
              <a:t>Suspendisse</a:t>
            </a:r>
            <a:r>
              <a:rPr lang="en-US" sz="1100">
                <a:latin typeface="+mj-lt"/>
              </a:rPr>
              <a:t> in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congue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odio</a:t>
            </a:r>
            <a:r>
              <a:rPr lang="en-US" sz="1100">
                <a:latin typeface="+mj-lt"/>
              </a:rPr>
              <a:t> pharetra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. Nam </a:t>
            </a:r>
            <a:r>
              <a:rPr lang="en-US" sz="1100" err="1">
                <a:latin typeface="+mj-lt"/>
              </a:rPr>
              <a:t>vel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auctor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justo</a:t>
            </a:r>
            <a:r>
              <a:rPr lang="en-US" sz="1100">
                <a:latin typeface="+mj-lt"/>
              </a:rPr>
              <a:t>, vitae </a:t>
            </a:r>
            <a:r>
              <a:rPr lang="en-US" sz="1100" err="1">
                <a:latin typeface="+mj-lt"/>
              </a:rPr>
              <a:t>hendrerit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orci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Duis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sapien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bibendum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tellus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pellentesque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massa</a:t>
            </a:r>
            <a:r>
              <a:rPr lang="en-US" sz="1100">
                <a:latin typeface="+mj-lt"/>
              </a:rPr>
              <a:t>. </a:t>
            </a:r>
            <a:r>
              <a:rPr lang="en-US" sz="1100" err="1">
                <a:latin typeface="+mj-lt"/>
              </a:rPr>
              <a:t>Nulla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feugiat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turpis</a:t>
            </a:r>
            <a:r>
              <a:rPr lang="en-US" sz="1100">
                <a:latin typeface="+mj-lt"/>
              </a:rPr>
              <a:t> et </a:t>
            </a:r>
            <a:r>
              <a:rPr lang="en-US" sz="1100" err="1">
                <a:latin typeface="+mj-lt"/>
              </a:rPr>
              <a:t>posuere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viverra</a:t>
            </a:r>
            <a:r>
              <a:rPr lang="en-US" sz="1100">
                <a:latin typeface="+mj-lt"/>
              </a:rPr>
              <a:t>, ipsum </a:t>
            </a:r>
            <a:r>
              <a:rPr lang="en-US" sz="1100" err="1">
                <a:latin typeface="+mj-lt"/>
              </a:rPr>
              <a:t>sem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tincidunt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est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finibus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tempor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ante semper diam. </a:t>
            </a:r>
            <a:r>
              <a:rPr lang="en-US" sz="1100" err="1">
                <a:latin typeface="+mj-lt"/>
              </a:rPr>
              <a:t>Nullam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quis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neque</a:t>
            </a:r>
            <a:r>
              <a:rPr lang="en-US" sz="1100">
                <a:latin typeface="+mj-lt"/>
              </a:rPr>
              <a:t>, </a:t>
            </a:r>
            <a:r>
              <a:rPr lang="en-US" sz="1100" err="1">
                <a:latin typeface="+mj-lt"/>
              </a:rPr>
              <a:t>nec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sem. </a:t>
            </a:r>
            <a:r>
              <a:rPr lang="en-US" sz="1100" err="1">
                <a:latin typeface="+mj-lt"/>
              </a:rPr>
              <a:t>Morbi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egestas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iaculis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. In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tortor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elit</a:t>
            </a:r>
            <a:r>
              <a:rPr lang="en-US" sz="1100">
                <a:latin typeface="+mj-lt"/>
              </a:rPr>
              <a:t>, non </a:t>
            </a:r>
            <a:r>
              <a:rPr lang="en-US" sz="1100" err="1">
                <a:latin typeface="+mj-lt"/>
              </a:rPr>
              <a:t>euismod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eros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accumsan</a:t>
            </a:r>
            <a:r>
              <a:rPr lang="en-US" sz="1100">
                <a:latin typeface="+mj-lt"/>
              </a:rPr>
              <a:t> ac. </a:t>
            </a:r>
            <a:r>
              <a:rPr lang="en-US" sz="1100" err="1">
                <a:latin typeface="+mj-lt"/>
              </a:rPr>
              <a:t>Sed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ultrices</a:t>
            </a:r>
            <a:r>
              <a:rPr lang="en-US" sz="1100">
                <a:latin typeface="+mj-lt"/>
              </a:rPr>
              <a:t> mi lorem, </a:t>
            </a:r>
            <a:r>
              <a:rPr lang="en-US" sz="1100" err="1">
                <a:latin typeface="+mj-lt"/>
              </a:rPr>
              <a:t>ut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dignissim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nibh</a:t>
            </a:r>
            <a:r>
              <a:rPr lang="en-US" sz="1100">
                <a:latin typeface="+mj-lt"/>
              </a:rPr>
              <a:t> </a:t>
            </a:r>
            <a:r>
              <a:rPr lang="en-US" sz="1100" err="1">
                <a:latin typeface="+mj-lt"/>
              </a:rPr>
              <a:t>facilisis</a:t>
            </a:r>
            <a:r>
              <a:rPr lang="en-US" sz="110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endParaRPr lang="en-US"/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</a:p>
          <a:p>
            <a:pPr lvl="0"/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</a:p>
          <a:p>
            <a:pPr lvl="0"/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Please add picture here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image" Target="../media/image5.emf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lacinia</a:t>
            </a:r>
            <a:r>
              <a:rPr lang="en-US"/>
              <a:t>,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, lacus lorem </a:t>
            </a:r>
            <a:r>
              <a:rPr lang="en-US" err="1"/>
              <a:t>placerat</a:t>
            </a:r>
            <a:r>
              <a:rPr lang="en-US"/>
              <a:t> libero,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br>
              <a:rPr lang="en-US"/>
            </a:b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et </a:t>
            </a:r>
            <a:r>
              <a:rPr lang="en-US" err="1"/>
              <a:t>turpis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facilisis</a:t>
            </a:r>
            <a:r>
              <a:rPr lang="en-US"/>
              <a:t>. Nunc lacus </a:t>
            </a:r>
            <a:r>
              <a:rPr lang="en-US" err="1"/>
              <a:t>mauris</a:t>
            </a:r>
            <a:r>
              <a:rPr lang="en-US"/>
              <a:t>, </a:t>
            </a:r>
            <a:r>
              <a:rPr lang="en-US" err="1"/>
              <a:t>sagittis</a:t>
            </a:r>
            <a:r>
              <a:rPr lang="en-US"/>
              <a:t> in </a:t>
            </a:r>
            <a:r>
              <a:rPr lang="en-US" err="1"/>
              <a:t>tortor</a:t>
            </a:r>
            <a:r>
              <a:rPr lang="en-US"/>
              <a:t> a,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</a:t>
            </a:r>
            <a:br>
              <a:rPr lang="en-US"/>
            </a:br>
            <a:r>
              <a:rPr lang="en-US" err="1"/>
              <a:t>Nullam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auctor</a:t>
            </a:r>
            <a:r>
              <a:rPr lang="en-US"/>
              <a:t> ligula </a:t>
            </a:r>
            <a:r>
              <a:rPr lang="en-US" err="1"/>
              <a:t>feugiat</a:t>
            </a:r>
            <a:r>
              <a:rPr lang="en-US"/>
              <a:t>,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diam</a:t>
            </a:r>
            <a:r>
              <a:rPr lang="en-US"/>
              <a:t> non,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vitae </a:t>
            </a:r>
            <a:r>
              <a:rPr lang="en-US" err="1"/>
              <a:t>commodo</a:t>
            </a:r>
            <a:r>
              <a:rPr lang="en-US"/>
              <a:t>. </a:t>
            </a:r>
            <a:r>
              <a:rPr lang="en-US" err="1"/>
              <a:t>Vestibulum</a:t>
            </a:r>
            <a:r>
              <a:rPr lang="en-US"/>
              <a:t> </a:t>
            </a:r>
            <a:r>
              <a:rPr lang="en-US" err="1"/>
              <a:t>pulvinar</a:t>
            </a:r>
            <a:r>
              <a:rPr lang="en-US"/>
              <a:t> nisi at </a:t>
            </a:r>
            <a:r>
              <a:rPr lang="en-US" err="1"/>
              <a:t>sollicitudin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semper, </a:t>
            </a:r>
            <a:r>
              <a:rPr lang="en-US" err="1"/>
              <a:t>tincidunt</a:t>
            </a:r>
            <a:r>
              <a:rPr lang="en-US"/>
              <a:t> dolor a,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ipsum dolor, </a:t>
            </a:r>
            <a:r>
              <a:rPr lang="en-US" err="1"/>
              <a:t>condimentum</a:t>
            </a:r>
            <a:r>
              <a:rPr lang="en-US"/>
              <a:t> </a:t>
            </a:r>
            <a:br>
              <a:rPr lang="en-US"/>
            </a:br>
            <a:r>
              <a:rPr lang="en-US"/>
              <a:t>at nisi et,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fermentum</a:t>
            </a:r>
            <a:r>
              <a:rPr lang="en-US"/>
              <a:t> </a:t>
            </a:r>
            <a:r>
              <a:rPr lang="en-US" err="1"/>
              <a:t>bibendum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habitant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senectus</a:t>
            </a:r>
            <a:r>
              <a:rPr lang="en-US"/>
              <a:t> et </a:t>
            </a:r>
            <a:r>
              <a:rPr lang="en-US" err="1"/>
              <a:t>netus</a:t>
            </a:r>
            <a:r>
              <a:rPr lang="en-US"/>
              <a:t> et </a:t>
            </a:r>
            <a:r>
              <a:rPr lang="en-US" err="1"/>
              <a:t>malesuada</a:t>
            </a:r>
            <a:r>
              <a:rPr lang="en-US"/>
              <a:t> </a:t>
            </a:r>
            <a:br>
              <a:rPr lang="en-US"/>
            </a:br>
            <a:r>
              <a:rPr lang="en-US"/>
              <a:t>fames ac </a:t>
            </a:r>
            <a:r>
              <a:rPr lang="en-US" err="1"/>
              <a:t>turpis</a:t>
            </a:r>
            <a:r>
              <a:rPr lang="en-US"/>
              <a:t> </a:t>
            </a:r>
            <a:r>
              <a:rPr lang="en-US" err="1"/>
              <a:t>egestas</a:t>
            </a:r>
            <a:r>
              <a:rPr lang="en-US"/>
              <a:t>.</a:t>
            </a:r>
          </a:p>
          <a:p>
            <a:pPr lvl="1"/>
            <a:r>
              <a:rPr lang="en-US"/>
              <a:t>Second</a:t>
            </a:r>
          </a:p>
          <a:p>
            <a:pPr lvl="2"/>
            <a:r>
              <a:rPr lang="en-US"/>
              <a:t>third</a:t>
            </a:r>
          </a:p>
          <a:p>
            <a:pPr lvl="3"/>
            <a:r>
              <a:rPr lang="en-US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  <p:sldLayoutId id="2147483698" r:id="rId17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gilemanifesto.org/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untaingoatsoftware.com/" TargetMode="External"/><Relationship Id="rId2" Type="http://schemas.openxmlformats.org/officeDocument/2006/relationships/hyperlink" Target="http://www.scrumalliance.com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epam.com/our-work/brochures/agile-professional-development-suite" TargetMode="External"/><Relationship Id="rId5" Type="http://schemas.openxmlformats.org/officeDocument/2006/relationships/hyperlink" Target="http://www.versionone.com/Agile101/" TargetMode="External"/><Relationship Id="rId4" Type="http://schemas.openxmlformats.org/officeDocument/2006/relationships/hyperlink" Target="http://agilealliance.com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9818" y="1412416"/>
            <a:ext cx="4937760" cy="1421928"/>
          </a:xfrm>
        </p:spPr>
        <p:txBody>
          <a:bodyPr/>
          <a:lstStyle/>
          <a:p>
            <a:r>
              <a:rPr lang="en-US" sz="4600"/>
              <a:t>SDLC models</a:t>
            </a:r>
            <a:br>
              <a:rPr lang="en-US" sz="4600"/>
            </a:br>
            <a:r>
              <a:rPr lang="en-US" sz="4600"/>
              <a:t>Traditional and Agile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9818" y="2772274"/>
            <a:ext cx="4315968" cy="313932"/>
          </a:xfrm>
        </p:spPr>
        <p:txBody>
          <a:bodyPr/>
          <a:lstStyle/>
          <a:p>
            <a:r>
              <a:rPr lang="en-US"/>
              <a:t>Software Development Life Cycle models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531466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70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5496A0-00E6-4F8E-96CC-DDA0888F3E8A}"/>
              </a:ext>
            </a:extLst>
          </p:cNvPr>
          <p:cNvSpPr txBox="1"/>
          <p:nvPr/>
        </p:nvSpPr>
        <p:spPr>
          <a:xfrm>
            <a:off x="2753351" y="4456209"/>
            <a:ext cx="235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err="1">
                <a:solidFill>
                  <a:schemeClr val="bg1"/>
                </a:solidFill>
              </a:rPr>
              <a:t>Zoltan_Gal</a:t>
            </a:r>
            <a:r>
              <a:rPr lang="en-US" sz="1600" b="1">
                <a:solidFill>
                  <a:schemeClr val="bg1"/>
                </a:solidFill>
              </a:rPr>
              <a:t>@</a:t>
            </a:r>
            <a:r>
              <a:rPr lang="hu-HU" sz="1600" b="1">
                <a:solidFill>
                  <a:schemeClr val="bg1"/>
                </a:solidFill>
              </a:rPr>
              <a:t>epam</a:t>
            </a:r>
            <a:r>
              <a:rPr lang="en-US" sz="1600" b="1">
                <a:solidFill>
                  <a:schemeClr val="bg1"/>
                </a:solidFill>
              </a:rPr>
              <a:t>.com</a:t>
            </a:r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06512-2036-4D33-9165-4328D3B4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Development models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8CE0D5-5370-4EAD-95C6-C9C38FAF7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4BD0D7D-A459-4098-BAE1-8A110DD933DD}"/>
              </a:ext>
            </a:extLst>
          </p:cNvPr>
          <p:cNvSpPr txBox="1">
            <a:spLocks/>
          </p:cNvSpPr>
          <p:nvPr/>
        </p:nvSpPr>
        <p:spPr>
          <a:xfrm>
            <a:off x="357187" y="804926"/>
            <a:ext cx="8429625" cy="3429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88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i="0" kern="1200" cap="all" spc="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/>
            <a:r>
              <a:rPr lang="hu-HU" altLang="en-US" sz="1800"/>
              <a:t>Rad phases</a:t>
            </a:r>
            <a:endParaRPr lang="en-US" sz="180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C67DE20-BF74-4A65-A877-E4BDFC1796C3}"/>
              </a:ext>
            </a:extLst>
          </p:cNvPr>
          <p:cNvGrpSpPr/>
          <p:nvPr/>
        </p:nvGrpSpPr>
        <p:grpSpPr>
          <a:xfrm>
            <a:off x="357187" y="1422400"/>
            <a:ext cx="9073945" cy="3077291"/>
            <a:chOff x="357187" y="1422400"/>
            <a:chExt cx="9073945" cy="3077291"/>
          </a:xfrm>
        </p:grpSpPr>
        <p:graphicFrame>
          <p:nvGraphicFramePr>
            <p:cNvPr id="3" name="Diagram 2">
              <a:extLst>
                <a:ext uri="{FF2B5EF4-FFF2-40B4-BE49-F238E27FC236}">
                  <a16:creationId xmlns:a16="http://schemas.microsoft.com/office/drawing/2014/main" id="{ACBBFBC4-123E-4C73-A27C-DC92840B40B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87671253"/>
                </p:ext>
              </p:extLst>
            </p:nvPr>
          </p:nvGraphicFramePr>
          <p:xfrm>
            <a:off x="357187" y="1567311"/>
            <a:ext cx="9073945" cy="277126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4" name="Diagram 3">
              <a:extLst>
                <a:ext uri="{FF2B5EF4-FFF2-40B4-BE49-F238E27FC236}">
                  <a16:creationId xmlns:a16="http://schemas.microsoft.com/office/drawing/2014/main" id="{593715C7-5381-4F75-AEE2-347B6E9559D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10314013"/>
                </p:ext>
              </p:extLst>
            </p:nvPr>
          </p:nvGraphicFramePr>
          <p:xfrm>
            <a:off x="2096174" y="1422400"/>
            <a:ext cx="3425953" cy="307729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72B280-829F-4A99-A9B1-020B674DB36C}"/>
                </a:ext>
              </a:extLst>
            </p:cNvPr>
            <p:cNvSpPr txBox="1"/>
            <p:nvPr/>
          </p:nvSpPr>
          <p:spPr>
            <a:xfrm>
              <a:off x="2902498" y="2447048"/>
              <a:ext cx="18133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b="1">
                  <a:solidFill>
                    <a:schemeClr val="accent3"/>
                  </a:solidFill>
                </a:rPr>
                <a:t>Protoype </a:t>
              </a:r>
              <a:br>
                <a:rPr lang="hu-HU" sz="2000" b="1">
                  <a:solidFill>
                    <a:schemeClr val="accent3"/>
                  </a:solidFill>
                </a:rPr>
              </a:br>
              <a:r>
                <a:rPr lang="hu-HU" sz="2000" b="1">
                  <a:solidFill>
                    <a:schemeClr val="accent3"/>
                  </a:solidFill>
                </a:rPr>
                <a:t>lifecycle</a:t>
              </a:r>
              <a:endParaRPr lang="en-US" sz="2000" b="1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4314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06512-2036-4D33-9165-4328D3B4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Development models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8CE0D5-5370-4EAD-95C6-C9C38FAF7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4BD0D7D-A459-4098-BAE1-8A110DD933DD}"/>
              </a:ext>
            </a:extLst>
          </p:cNvPr>
          <p:cNvSpPr txBox="1">
            <a:spLocks/>
          </p:cNvSpPr>
          <p:nvPr/>
        </p:nvSpPr>
        <p:spPr>
          <a:xfrm>
            <a:off x="357187" y="804926"/>
            <a:ext cx="8429625" cy="3429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88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i="0" kern="1200" cap="all" spc="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/>
            <a:r>
              <a:rPr lang="hu-HU" altLang="en-US" sz="1800"/>
              <a:t>R</a:t>
            </a:r>
            <a:r>
              <a:rPr lang="en-US" altLang="en-US" sz="1800"/>
              <a:t>UP</a:t>
            </a:r>
            <a:r>
              <a:rPr lang="hu-HU" altLang="en-US" sz="1800"/>
              <a:t> – </a:t>
            </a:r>
            <a:r>
              <a:rPr lang="hu-HU" sz="1800"/>
              <a:t>R</a:t>
            </a:r>
            <a:r>
              <a:rPr lang="en-US" sz="1800" err="1"/>
              <a:t>ational</a:t>
            </a:r>
            <a:r>
              <a:rPr lang="en-US" sz="1800"/>
              <a:t> Unified Process</a:t>
            </a:r>
            <a:endParaRPr lang="hu-HU" altLang="en-US" sz="1800"/>
          </a:p>
          <a:p>
            <a:pPr marL="358775" indent="-358775"/>
            <a:endParaRPr lang="en-US" sz="18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C473AE-6DE0-4F37-ADA9-A6A65EC854A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/>
              <a:t>Belongs to the incremental model family from Rational, a division of IBM.</a:t>
            </a:r>
          </a:p>
          <a:p>
            <a:r>
              <a:rPr lang="en-US"/>
              <a:t>It helps parallelization of the workforce, for better utilization, so it is useful for the large scale, like hundreds of developers.</a:t>
            </a:r>
          </a:p>
          <a:p>
            <a:r>
              <a:rPr lang="en-US"/>
              <a:t>Phases</a:t>
            </a:r>
          </a:p>
          <a:p>
            <a:pPr lvl="1"/>
            <a:r>
              <a:rPr lang="en-US"/>
              <a:t>Inception – Determine resource needs.</a:t>
            </a:r>
          </a:p>
          <a:p>
            <a:pPr lvl="1"/>
            <a:r>
              <a:rPr lang="en-US"/>
              <a:t>Elaboration – Architecture and further resource evaluation.</a:t>
            </a:r>
          </a:p>
          <a:p>
            <a:pPr lvl="1"/>
            <a:r>
              <a:rPr lang="en-US"/>
              <a:t>Construction – Design, coding, testing, completing.</a:t>
            </a:r>
          </a:p>
          <a:p>
            <a:pPr lvl="1"/>
            <a:r>
              <a:rPr lang="en-US"/>
              <a:t>Transition – Release, feedback, final updates.</a:t>
            </a:r>
          </a:p>
        </p:txBody>
      </p:sp>
    </p:spTree>
    <p:extLst>
      <p:ext uri="{BB962C8B-B14F-4D97-AF65-F5344CB8AC3E}">
        <p14:creationId xmlns:p14="http://schemas.microsoft.com/office/powerpoint/2010/main" val="3720048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06512-2036-4D33-9165-4328D3B4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Development models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8CE0D5-5370-4EAD-95C6-C9C38FAF7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4BD0D7D-A459-4098-BAE1-8A110DD933DD}"/>
              </a:ext>
            </a:extLst>
          </p:cNvPr>
          <p:cNvSpPr txBox="1">
            <a:spLocks/>
          </p:cNvSpPr>
          <p:nvPr/>
        </p:nvSpPr>
        <p:spPr>
          <a:xfrm>
            <a:off x="357187" y="804926"/>
            <a:ext cx="8429625" cy="3429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88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i="0" kern="1200" cap="all" spc="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/>
            <a:r>
              <a:rPr lang="hu-HU" altLang="en-US" sz="1800"/>
              <a:t>R</a:t>
            </a:r>
            <a:r>
              <a:rPr lang="en-US" altLang="en-US" sz="1800"/>
              <a:t>UP</a:t>
            </a:r>
            <a:r>
              <a:rPr lang="hu-HU" altLang="en-US" sz="1800"/>
              <a:t> – </a:t>
            </a:r>
            <a:r>
              <a:rPr lang="hu-HU" sz="1800"/>
              <a:t>Rational Unified Process</a:t>
            </a:r>
            <a:endParaRPr lang="en-US" sz="180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4F4EC4B-4852-4427-947E-B87B4FDE0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996" y="1204188"/>
            <a:ext cx="5998005" cy="3566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2124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5EC49-02D7-439C-9BF9-25D97C580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Development models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3E05ED-41D0-4E97-A300-017B2DDAE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026" name="Picture 2" descr="Spiral Model">
            <a:extLst>
              <a:ext uri="{FF2B5EF4-FFF2-40B4-BE49-F238E27FC236}">
                <a16:creationId xmlns:a16="http://schemas.microsoft.com/office/drawing/2014/main" id="{11424481-501D-422F-8DC1-CD8CC1960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783" y="1032934"/>
            <a:ext cx="3176434" cy="3433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04349DD-18D1-4058-80BF-CF0093DCF5DF}"/>
              </a:ext>
            </a:extLst>
          </p:cNvPr>
          <p:cNvSpPr txBox="1">
            <a:spLocks/>
          </p:cNvSpPr>
          <p:nvPr/>
        </p:nvSpPr>
        <p:spPr>
          <a:xfrm>
            <a:off x="357187" y="804926"/>
            <a:ext cx="8429625" cy="3429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88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i="0" kern="1200" cap="all" spc="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/>
            <a:r>
              <a:rPr lang="hu-HU" altLang="en-US" sz="1800"/>
              <a:t>Spiral model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15047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06512-2036-4D33-9165-4328D3B4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Development models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8CE0D5-5370-4EAD-95C6-C9C38FAF7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4BD0D7D-A459-4098-BAE1-8A110DD933DD}"/>
              </a:ext>
            </a:extLst>
          </p:cNvPr>
          <p:cNvSpPr txBox="1">
            <a:spLocks/>
          </p:cNvSpPr>
          <p:nvPr/>
        </p:nvSpPr>
        <p:spPr>
          <a:xfrm>
            <a:off x="357187" y="804926"/>
            <a:ext cx="8429625" cy="3429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88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i="0" kern="1200" cap="all" spc="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/>
            <a:r>
              <a:rPr lang="hu-HU" altLang="en-US" sz="1800"/>
              <a:t>Agile manifesto</a:t>
            </a:r>
            <a:endParaRPr lang="en-US" sz="180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6E2460F-395C-4FBB-864E-73DAD579691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1422400"/>
            <a:ext cx="8429625" cy="3054350"/>
          </a:xfrm>
        </p:spPr>
        <p:txBody>
          <a:bodyPr/>
          <a:lstStyle/>
          <a:p>
            <a:pPr marL="0" indent="0" algn="ctr">
              <a:buNone/>
            </a:pPr>
            <a:r>
              <a:rPr lang="en-US"/>
              <a:t>We are uncovering better ways of developing</a:t>
            </a:r>
            <a:r>
              <a:rPr lang="hu-HU"/>
              <a:t> </a:t>
            </a:r>
            <a:r>
              <a:rPr lang="en-US"/>
              <a:t>software by doing it and helping others do it.</a:t>
            </a:r>
          </a:p>
          <a:p>
            <a:pPr marL="0" indent="0" algn="ctr">
              <a:buNone/>
            </a:pPr>
            <a:r>
              <a:rPr lang="en-US"/>
              <a:t>Through this work we have come to value:</a:t>
            </a:r>
          </a:p>
          <a:p>
            <a:endParaRPr lang="en-US"/>
          </a:p>
          <a:p>
            <a:pPr marL="0" indent="0" algn="ctr">
              <a:buNone/>
            </a:pPr>
            <a:r>
              <a:rPr lang="en-US" sz="1800" b="1" cap="all" spc="200">
                <a:solidFill>
                  <a:schemeClr val="accent2"/>
                </a:solidFill>
                <a:latin typeface="+mn-lt"/>
              </a:rPr>
              <a:t>Individuals and interactions </a:t>
            </a:r>
            <a:r>
              <a:rPr lang="en-US" sz="1600"/>
              <a:t>over processes and tools</a:t>
            </a:r>
          </a:p>
          <a:p>
            <a:pPr marL="0" indent="0" algn="ctr">
              <a:buNone/>
            </a:pPr>
            <a:r>
              <a:rPr lang="en-US" sz="1800" b="1" cap="all" spc="200">
                <a:solidFill>
                  <a:schemeClr val="accent2"/>
                </a:solidFill>
                <a:latin typeface="+mn-lt"/>
              </a:rPr>
              <a:t>Working software </a:t>
            </a:r>
            <a:r>
              <a:rPr lang="en-US" sz="1600"/>
              <a:t>over comprehensive documentation</a:t>
            </a:r>
          </a:p>
          <a:p>
            <a:pPr marL="0" indent="0" algn="ctr">
              <a:buNone/>
            </a:pPr>
            <a:r>
              <a:rPr lang="en-US" sz="1800" b="1" cap="all" spc="200">
                <a:solidFill>
                  <a:schemeClr val="accent2"/>
                </a:solidFill>
                <a:latin typeface="+mn-lt"/>
              </a:rPr>
              <a:t>Customer collaboration </a:t>
            </a:r>
            <a:r>
              <a:rPr lang="en-US" sz="1600"/>
              <a:t>over contract negotiation</a:t>
            </a:r>
          </a:p>
          <a:p>
            <a:pPr marL="0" indent="0" algn="ctr">
              <a:buNone/>
            </a:pPr>
            <a:r>
              <a:rPr lang="en-US" sz="1800" b="1" cap="all" spc="200">
                <a:solidFill>
                  <a:schemeClr val="accent2"/>
                </a:solidFill>
                <a:latin typeface="+mn-lt"/>
              </a:rPr>
              <a:t>Responding to change </a:t>
            </a:r>
            <a:r>
              <a:rPr lang="en-US" sz="1600"/>
              <a:t>over following a plan</a:t>
            </a:r>
          </a:p>
          <a:p>
            <a:endParaRPr lang="en-US"/>
          </a:p>
          <a:p>
            <a:pPr marL="0" indent="0" algn="ctr">
              <a:buNone/>
            </a:pPr>
            <a:r>
              <a:rPr lang="en-US"/>
              <a:t>That is, while there is value in the items on</a:t>
            </a:r>
            <a:r>
              <a:rPr lang="hu-HU"/>
              <a:t> </a:t>
            </a:r>
            <a:r>
              <a:rPr lang="en-US"/>
              <a:t>the right, we value the items on the left more.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891F0A-5C8C-4A8B-A7E3-3881DA731627}"/>
              </a:ext>
            </a:extLst>
          </p:cNvPr>
          <p:cNvSpPr txBox="1"/>
          <p:nvPr/>
        </p:nvSpPr>
        <p:spPr>
          <a:xfrm>
            <a:off x="7067740" y="4476750"/>
            <a:ext cx="206477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https://agilemanifesto.org</a:t>
            </a:r>
            <a:endParaRPr lang="en-US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55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06512-2036-4D33-9165-4328D3B4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Development models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8CE0D5-5370-4EAD-95C6-C9C38FAF7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4BD0D7D-A459-4098-BAE1-8A110DD933DD}"/>
              </a:ext>
            </a:extLst>
          </p:cNvPr>
          <p:cNvSpPr txBox="1">
            <a:spLocks/>
          </p:cNvSpPr>
          <p:nvPr/>
        </p:nvSpPr>
        <p:spPr>
          <a:xfrm>
            <a:off x="357187" y="804926"/>
            <a:ext cx="8429625" cy="3429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88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i="0" kern="1200" cap="all" spc="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/>
            <a:r>
              <a:rPr lang="hu-HU" altLang="en-US" sz="1800"/>
              <a:t>Agile</a:t>
            </a:r>
            <a:endParaRPr lang="en-US" sz="180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6E2460F-395C-4FBB-864E-73DAD579691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1422400"/>
            <a:ext cx="8536089" cy="1519903"/>
          </a:xfrm>
        </p:spPr>
        <p:txBody>
          <a:bodyPr/>
          <a:lstStyle/>
          <a:p>
            <a:r>
              <a:rPr lang="en-US"/>
              <a:t>“Agile”, the word has been applied around 2001 for building software in a </a:t>
            </a:r>
            <a:r>
              <a:rPr lang="en-US" b="1" cap="all" spc="200">
                <a:solidFill>
                  <a:schemeClr val="accent2"/>
                </a:solidFill>
                <a:latin typeface="+mn-lt"/>
              </a:rPr>
              <a:t>non-traditional way</a:t>
            </a:r>
            <a:endParaRPr lang="hu-HU" b="1" cap="all" spc="200">
              <a:solidFill>
                <a:schemeClr val="accent2"/>
              </a:solidFill>
              <a:latin typeface="+mn-lt"/>
            </a:endParaRPr>
          </a:p>
          <a:p>
            <a:r>
              <a:rPr lang="en-US"/>
              <a:t>Features:</a:t>
            </a:r>
            <a:endParaRPr lang="hu-HU"/>
          </a:p>
          <a:p>
            <a:pPr lvl="1"/>
            <a:r>
              <a:rPr lang="hu-HU" altLang="en-US" b="1" cap="all" spc="200">
                <a:solidFill>
                  <a:schemeClr val="accent2"/>
                </a:solidFill>
              </a:rPr>
              <a:t>low ceremony </a:t>
            </a:r>
            <a:r>
              <a:rPr lang="en-US"/>
              <a:t>(fewer procedures, documents)</a:t>
            </a:r>
            <a:endParaRPr lang="hu-HU"/>
          </a:p>
          <a:p>
            <a:pPr lvl="1"/>
            <a:r>
              <a:rPr lang="en-US"/>
              <a:t>more </a:t>
            </a:r>
            <a:r>
              <a:rPr lang="en-US" b="1" cap="all" spc="200">
                <a:solidFill>
                  <a:schemeClr val="accent2"/>
                </a:solidFill>
              </a:rPr>
              <a:t>effective</a:t>
            </a:r>
            <a:r>
              <a:rPr lang="en-US"/>
              <a:t> resource usage</a:t>
            </a:r>
            <a:endParaRPr lang="hu-HU"/>
          </a:p>
          <a:p>
            <a:pPr lvl="1"/>
            <a:r>
              <a:rPr lang="en-US" b="1" cap="all" spc="200">
                <a:solidFill>
                  <a:schemeClr val="accent2"/>
                </a:solidFill>
              </a:rPr>
              <a:t>focused</a:t>
            </a:r>
            <a:r>
              <a:rPr lang="en-US"/>
              <a:t> on customer and changes</a:t>
            </a:r>
            <a:endParaRPr lang="hu-HU"/>
          </a:p>
          <a:p>
            <a:pPr lvl="1"/>
            <a:r>
              <a:rPr lang="en-US" b="1" cap="all" spc="200">
                <a:solidFill>
                  <a:schemeClr val="accent2"/>
                </a:solidFill>
              </a:rPr>
              <a:t>rapid</a:t>
            </a:r>
            <a:r>
              <a:rPr lang="en-US"/>
              <a:t> development and feedback</a:t>
            </a:r>
            <a:endParaRPr lang="hu-HU"/>
          </a:p>
          <a:p>
            <a:pPr marL="0" indent="0" algn="ctr">
              <a:buNone/>
            </a:pPr>
            <a:endParaRPr lang="en-US"/>
          </a:p>
        </p:txBody>
      </p:sp>
      <p:pic>
        <p:nvPicPr>
          <p:cNvPr id="8" name="Picture 7" descr="scrum_iid_">
            <a:extLst>
              <a:ext uri="{FF2B5EF4-FFF2-40B4-BE49-F238E27FC236}">
                <a16:creationId xmlns:a16="http://schemas.microsoft.com/office/drawing/2014/main" id="{93C28010-3DE8-4AD3-8BFF-67133DE6A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52942" y="1887255"/>
            <a:ext cx="4508750" cy="2110095"/>
          </a:xfrm>
          <a:prstGeom prst="rect">
            <a:avLst/>
          </a:prstGeom>
          <a:ln>
            <a:noFill/>
          </a:ln>
          <a:effectLst/>
        </p:spPr>
      </p:pic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0A025226-395D-44BF-8D13-3FB8EF1AC842}"/>
              </a:ext>
            </a:extLst>
          </p:cNvPr>
          <p:cNvSpPr txBox="1">
            <a:spLocks/>
          </p:cNvSpPr>
          <p:nvPr/>
        </p:nvSpPr>
        <p:spPr>
          <a:xfrm>
            <a:off x="357187" y="2942302"/>
            <a:ext cx="3941967" cy="15199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Customer Satisfaction</a:t>
            </a:r>
            <a:endParaRPr lang="hu-HU"/>
          </a:p>
          <a:p>
            <a:r>
              <a:rPr lang="en-GB"/>
              <a:t>An approach to building software, in which the overall lifecycle is composed of several iterations in sequence </a:t>
            </a:r>
          </a:p>
          <a:p>
            <a:r>
              <a:rPr lang="en-GB"/>
              <a:t>Each iteration is a self-contained mini-project composed of activities such as requirements analysis, design, programming, and test</a:t>
            </a:r>
            <a:endParaRPr lang="hu-HU"/>
          </a:p>
          <a:p>
            <a:r>
              <a:rPr lang="en-GB"/>
              <a:t>The system grows incrementally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29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06512-2036-4D33-9165-4328D3B4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Development models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8CE0D5-5370-4EAD-95C6-C9C38FAF7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4BD0D7D-A459-4098-BAE1-8A110DD933DD}"/>
              </a:ext>
            </a:extLst>
          </p:cNvPr>
          <p:cNvSpPr txBox="1">
            <a:spLocks/>
          </p:cNvSpPr>
          <p:nvPr/>
        </p:nvSpPr>
        <p:spPr>
          <a:xfrm>
            <a:off x="357187" y="804926"/>
            <a:ext cx="8429625" cy="3429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88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i="0" kern="1200" cap="all" spc="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/>
            <a:r>
              <a:rPr lang="hu-HU" altLang="en-US" sz="1800"/>
              <a:t>The scrum method overview</a:t>
            </a:r>
            <a:endParaRPr lang="en-US" sz="1800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5C7E7777-DC78-4D05-AC58-A07C7386B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9369" y="1061277"/>
            <a:ext cx="8357443" cy="361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19896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AA0BD7B2-DEE8-4C84-B5BB-954926D1B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5994" y="1064392"/>
            <a:ext cx="4208259" cy="258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706512-2036-4D33-9165-4328D3B4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Development models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8CE0D5-5370-4EAD-95C6-C9C38FAF7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4BD0D7D-A459-4098-BAE1-8A110DD933DD}"/>
              </a:ext>
            </a:extLst>
          </p:cNvPr>
          <p:cNvSpPr txBox="1">
            <a:spLocks/>
          </p:cNvSpPr>
          <p:nvPr/>
        </p:nvSpPr>
        <p:spPr>
          <a:xfrm>
            <a:off x="357187" y="804926"/>
            <a:ext cx="8429625" cy="3429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88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i="0" kern="1200" cap="all" spc="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/>
            <a:r>
              <a:rPr lang="hu-HU" altLang="en-US" sz="1800"/>
              <a:t>The scrum - roles</a:t>
            </a:r>
            <a:endParaRPr lang="en-US" sz="180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4D3C769-99D1-4B60-915D-3A745558EBA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1929" y="3764996"/>
            <a:ext cx="1622324" cy="573578"/>
          </a:xfrm>
        </p:spPr>
        <p:txBody>
          <a:bodyPr/>
          <a:lstStyle/>
          <a:p>
            <a:pPr marL="0" indent="0">
              <a:buNone/>
            </a:pPr>
            <a:r>
              <a:rPr lang="hu-HU"/>
              <a:t>Everyone else </a:t>
            </a:r>
            <a:br>
              <a:rPr lang="hu-HU"/>
            </a:br>
            <a:r>
              <a:rPr lang="hu-HU"/>
              <a:t>(managers, user acceptance testers, architects)</a:t>
            </a:r>
            <a:endParaRPr lang="en-US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BA32DF-A274-42EA-BA3F-FA86183DC52C}"/>
              </a:ext>
            </a:extLst>
          </p:cNvPr>
          <p:cNvSpPr txBox="1"/>
          <p:nvPr/>
        </p:nvSpPr>
        <p:spPr>
          <a:xfrm>
            <a:off x="5626510" y="1525309"/>
            <a:ext cx="3160302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i="1">
                <a:solidFill>
                  <a:srgbClr val="222222"/>
                </a:solidFill>
                <a:latin typeface="Arial" panose="020B0604020202020204" pitchFamily="34" charset="0"/>
              </a:rPr>
              <a:t>A Pig and a Chicken are walking down the road.</a:t>
            </a:r>
            <a:endParaRPr lang="hu-HU" altLang="en-US" sz="1100" i="1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100" i="1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457200" lvl="1" indent="-4572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i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Chicken says: "Hey Pig, I was thinking we should open a restaurant!„</a:t>
            </a:r>
            <a:endParaRPr lang="hu-HU" altLang="en-US" sz="1100" i="1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-45720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100" i="1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-4572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i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Pig replies: "Hm, maybe, what would we call it?"</a:t>
            </a:r>
          </a:p>
          <a:p>
            <a:pPr marL="457200" lvl="1" indent="-45720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hu-HU" altLang="en-US" sz="1100" i="1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-4572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i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Chicken responds: "How about 'ham-n-eggs’?”</a:t>
            </a:r>
          </a:p>
          <a:p>
            <a:pPr marL="457200" lvl="1" indent="-45720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hu-HU" altLang="en-US" sz="1100" i="1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-45720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i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Pig thinks for a moment and says: "No thanks. I'd be committed, but you'd only be involved."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641C98-7FB6-45A1-9012-4A0B5F5D0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69595"/>
            <a:ext cx="256464" cy="3391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3920" tIns="45720" rIns="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588B67-BA61-41AF-9B49-108421C99D7F}"/>
              </a:ext>
            </a:extLst>
          </p:cNvPr>
          <p:cNvSpPr txBox="1"/>
          <p:nvPr/>
        </p:nvSpPr>
        <p:spPr>
          <a:xfrm>
            <a:off x="545225" y="3824030"/>
            <a:ext cx="2304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b="1" cap="all" spc="200">
                <a:solidFill>
                  <a:schemeClr val="accent2"/>
                </a:solidFill>
              </a:rPr>
              <a:t>PO, SM, </a:t>
            </a:r>
            <a:br>
              <a:rPr lang="hu-HU" sz="1400" b="1" cap="all" spc="200">
                <a:solidFill>
                  <a:schemeClr val="accent2"/>
                </a:solidFill>
              </a:rPr>
            </a:br>
            <a:r>
              <a:rPr lang="hu-HU" sz="1400" b="1" cap="all" spc="200">
                <a:solidFill>
                  <a:schemeClr val="accent2"/>
                </a:solidFill>
              </a:rPr>
              <a:t>development team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23EBD1-EBB0-44E8-9F8A-DF3451B4F26A}"/>
              </a:ext>
            </a:extLst>
          </p:cNvPr>
          <p:cNvSpPr txBox="1"/>
          <p:nvPr/>
        </p:nvSpPr>
        <p:spPr>
          <a:xfrm>
            <a:off x="2783754" y="3948303"/>
            <a:ext cx="4719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100">
                <a:latin typeface="+mj-lt"/>
              </a:rPr>
              <a:t>vs</a:t>
            </a:r>
            <a:endParaRPr lang="en-US" sz="11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4050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06512-2036-4D33-9165-4328D3B4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Development models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8CE0D5-5370-4EAD-95C6-C9C38FAF7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4BD0D7D-A459-4098-BAE1-8A110DD933DD}"/>
              </a:ext>
            </a:extLst>
          </p:cNvPr>
          <p:cNvSpPr txBox="1">
            <a:spLocks/>
          </p:cNvSpPr>
          <p:nvPr/>
        </p:nvSpPr>
        <p:spPr>
          <a:xfrm>
            <a:off x="357187" y="804926"/>
            <a:ext cx="8429625" cy="3429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88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i="0" kern="1200" cap="all" spc="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/>
            <a:r>
              <a:rPr lang="hu-HU" altLang="en-US" sz="1800"/>
              <a:t>The scrum method overview</a:t>
            </a:r>
            <a:endParaRPr lang="en-US" sz="18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021A81-0F9B-4AA3-8CD1-157BC1E3FC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9" y="1422400"/>
            <a:ext cx="3757612" cy="1999226"/>
          </a:xfrm>
        </p:spPr>
        <p:txBody>
          <a:bodyPr/>
          <a:lstStyle/>
          <a:p>
            <a:r>
              <a:rPr lang="en-US"/>
              <a:t>Artifacts</a:t>
            </a:r>
            <a:endParaRPr lang="hu-HU"/>
          </a:p>
          <a:p>
            <a:pPr lvl="1"/>
            <a:r>
              <a:rPr lang="en-US"/>
              <a:t>Product Backlog</a:t>
            </a:r>
          </a:p>
          <a:p>
            <a:pPr lvl="1"/>
            <a:r>
              <a:rPr lang="en-US"/>
              <a:t>Sprint Backlog</a:t>
            </a:r>
          </a:p>
          <a:p>
            <a:pPr lvl="1"/>
            <a:r>
              <a:rPr lang="en-US"/>
              <a:t>Product Burn Down Chart</a:t>
            </a:r>
          </a:p>
          <a:p>
            <a:pPr lvl="1"/>
            <a:r>
              <a:rPr lang="en-US"/>
              <a:t>Sprint Burn Down Chart</a:t>
            </a:r>
          </a:p>
          <a:p>
            <a:r>
              <a:rPr lang="en-US"/>
              <a:t>Daily Scrum Meeting</a:t>
            </a:r>
            <a:endParaRPr lang="hu-HU"/>
          </a:p>
          <a:p>
            <a:pPr lvl="1"/>
            <a:r>
              <a:rPr lang="en-US"/>
              <a:t>What did you accomplish yesterday?</a:t>
            </a:r>
          </a:p>
          <a:p>
            <a:pPr lvl="1"/>
            <a:r>
              <a:rPr lang="en-US"/>
              <a:t>What are your working on today?</a:t>
            </a:r>
          </a:p>
          <a:p>
            <a:pPr lvl="1"/>
            <a:r>
              <a:rPr lang="en-US"/>
              <a:t>What impediments in your way?</a:t>
            </a:r>
          </a:p>
          <a:p>
            <a:r>
              <a:rPr lang="en-US"/>
              <a:t>Sprint Review</a:t>
            </a:r>
          </a:p>
          <a:p>
            <a:r>
              <a:rPr lang="en-US"/>
              <a:t>Sprint Retrospective Meeting</a:t>
            </a:r>
            <a:endParaRPr lang="hu-HU"/>
          </a:p>
          <a:p>
            <a:r>
              <a:rPr lang="en-US"/>
              <a:t>Time Boxing</a:t>
            </a:r>
          </a:p>
          <a:p>
            <a:pPr marL="0" indent="0">
              <a:buNone/>
            </a:pPr>
            <a:endParaRPr lang="hu-HU"/>
          </a:p>
          <a:p>
            <a:pPr marL="0" indent="0" algn="ctr">
              <a:buNone/>
            </a:pP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6D9543-413D-40D5-9C36-62710DE91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5000" contrast="-5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4035299" y="434892"/>
            <a:ext cx="4629379" cy="43917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32827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06512-2036-4D33-9165-4328D3B4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Development models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8CE0D5-5370-4EAD-95C6-C9C38FAF7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4BD0D7D-A459-4098-BAE1-8A110DD933DD}"/>
              </a:ext>
            </a:extLst>
          </p:cNvPr>
          <p:cNvSpPr txBox="1">
            <a:spLocks/>
          </p:cNvSpPr>
          <p:nvPr/>
        </p:nvSpPr>
        <p:spPr>
          <a:xfrm>
            <a:off x="357187" y="804926"/>
            <a:ext cx="8429625" cy="3429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88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i="0" kern="1200" cap="all" spc="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/>
            <a:r>
              <a:rPr lang="hu-HU" altLang="en-US" sz="1800"/>
              <a:t>Kanban</a:t>
            </a:r>
            <a:endParaRPr lang="en-US" sz="1800"/>
          </a:p>
        </p:txBody>
      </p:sp>
      <p:pic>
        <p:nvPicPr>
          <p:cNvPr id="8" name="Picture 2" descr="http://blogs.mulesoft.org/wp-content/uploads/2010/10/Kanbanboard-1024x540.jpg">
            <a:extLst>
              <a:ext uri="{FF2B5EF4-FFF2-40B4-BE49-F238E27FC236}">
                <a16:creationId xmlns:a16="http://schemas.microsoft.com/office/drawing/2014/main" id="{5BDAB8EF-84B4-4FED-84A4-87DA70B5C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802" y="1060921"/>
            <a:ext cx="6896395" cy="3636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453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06512-2036-4D33-9165-4328D3B4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Development models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EB579E-0E41-48D7-A74E-4482E940CB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7187" y="804926"/>
            <a:ext cx="8429625" cy="342900"/>
          </a:xfrm>
        </p:spPr>
        <p:txBody>
          <a:bodyPr/>
          <a:lstStyle/>
          <a:p>
            <a:r>
              <a:rPr lang="en-US" sz="1800"/>
              <a:t>Waterfall model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8CE0D5-5370-4EAD-95C6-C9C38FAF7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AA2EF4E-4943-4449-9869-FB9CD9D98A17}"/>
              </a:ext>
            </a:extLst>
          </p:cNvPr>
          <p:cNvGrpSpPr/>
          <p:nvPr/>
        </p:nvGrpSpPr>
        <p:grpSpPr>
          <a:xfrm>
            <a:off x="2827401" y="967726"/>
            <a:ext cx="4586040" cy="3582882"/>
            <a:chOff x="2827401" y="967726"/>
            <a:chExt cx="4586040" cy="3582882"/>
          </a:xfrm>
        </p:grpSpPr>
        <p:sp>
          <p:nvSpPr>
            <p:cNvPr id="28" name="Cloud 27">
              <a:extLst>
                <a:ext uri="{FF2B5EF4-FFF2-40B4-BE49-F238E27FC236}">
                  <a16:creationId xmlns:a16="http://schemas.microsoft.com/office/drawing/2014/main" id="{80D642EA-D7A9-45F5-9DF0-59762E1F47BE}"/>
                </a:ext>
              </a:extLst>
            </p:cNvPr>
            <p:cNvSpPr/>
            <p:nvPr/>
          </p:nvSpPr>
          <p:spPr>
            <a:xfrm>
              <a:off x="2827401" y="967726"/>
              <a:ext cx="1737360" cy="821253"/>
            </a:xfrm>
            <a:prstGeom prst="cloud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Need, wish, policy, law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48E0A012-D241-4C20-9467-893163F94CD0}"/>
                </a:ext>
              </a:extLst>
            </p:cNvPr>
            <p:cNvSpPr/>
            <p:nvPr/>
          </p:nvSpPr>
          <p:spPr>
            <a:xfrm>
              <a:off x="3572601" y="1625663"/>
              <a:ext cx="1737360" cy="627662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User requirements</a:t>
              </a:r>
              <a:endParaRPr lang="hu-HU"/>
            </a:p>
            <a:p>
              <a:pPr algn="ctr"/>
              <a:endParaRPr lang="en-US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F38F9DAD-7D16-48EF-A709-78A01F2E1A91}"/>
                </a:ext>
              </a:extLst>
            </p:cNvPr>
            <p:cNvSpPr/>
            <p:nvPr/>
          </p:nvSpPr>
          <p:spPr>
            <a:xfrm>
              <a:off x="3975801" y="2085119"/>
              <a:ext cx="1737360" cy="627662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System requirements</a:t>
              </a:r>
              <a:endParaRPr lang="hu-HU"/>
            </a:p>
            <a:p>
              <a:pPr algn="ctr"/>
              <a:endParaRPr lang="en-US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B9B5319E-297F-461F-84E5-60BFEBEEF4E1}"/>
                </a:ext>
              </a:extLst>
            </p:cNvPr>
            <p:cNvSpPr/>
            <p:nvPr/>
          </p:nvSpPr>
          <p:spPr>
            <a:xfrm>
              <a:off x="4404201" y="2544576"/>
              <a:ext cx="1737360" cy="627662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Global design</a:t>
              </a:r>
              <a:endParaRPr lang="hu-HU"/>
            </a:p>
            <a:p>
              <a:pPr algn="ctr"/>
              <a:endParaRPr lang="en-US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3FF0D298-26AF-4C94-A100-708A74FC0AC1}"/>
                </a:ext>
              </a:extLst>
            </p:cNvPr>
            <p:cNvSpPr/>
            <p:nvPr/>
          </p:nvSpPr>
          <p:spPr>
            <a:xfrm>
              <a:off x="4807401" y="3004033"/>
              <a:ext cx="1737360" cy="627662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Detailed design</a:t>
              </a:r>
              <a:endParaRPr lang="hu-HU"/>
            </a:p>
            <a:p>
              <a:endParaRPr lang="en-US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43543E10-F908-4F6C-A221-0DC164D6D114}"/>
                </a:ext>
              </a:extLst>
            </p:cNvPr>
            <p:cNvSpPr/>
            <p:nvPr/>
          </p:nvSpPr>
          <p:spPr>
            <a:xfrm>
              <a:off x="5272881" y="3463489"/>
              <a:ext cx="1737360" cy="627662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Implementation</a:t>
              </a:r>
              <a:endParaRPr lang="hu-HU"/>
            </a:p>
            <a:p>
              <a:pPr algn="ctr"/>
              <a:endParaRPr lang="en-US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CF900C41-6275-46ED-ABCD-5DFB6E922DA8}"/>
                </a:ext>
              </a:extLst>
            </p:cNvPr>
            <p:cNvSpPr/>
            <p:nvPr/>
          </p:nvSpPr>
          <p:spPr>
            <a:xfrm>
              <a:off x="5676081" y="3922946"/>
              <a:ext cx="1737360" cy="627662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Testing</a:t>
              </a:r>
              <a:endParaRPr lang="hu-HU"/>
            </a:p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2270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9672A-43EE-4DBD-B32D-460FE9124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Development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71951-77E8-458B-99A1-1B6997770D8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/>
              <a:t>Pair programming – Two people work in tandem on the same problem. Rotating partners is advised.</a:t>
            </a:r>
          </a:p>
          <a:p>
            <a:r>
              <a:rPr lang="en-US"/>
              <a:t>Planning game – This is how most of the planning for the project takes place.</a:t>
            </a:r>
          </a:p>
          <a:p>
            <a:pPr lvl="1"/>
            <a:r>
              <a:rPr lang="en-US"/>
              <a:t>Release planning – Where determinations are made regarding what is required for impending releases.</a:t>
            </a:r>
          </a:p>
          <a:p>
            <a:pPr lvl="2"/>
            <a:r>
              <a:rPr lang="en-US"/>
              <a:t>Exploration phase – Story cards for the most valuable requirements.</a:t>
            </a:r>
          </a:p>
          <a:p>
            <a:pPr lvl="2"/>
            <a:r>
              <a:rPr lang="en-US"/>
              <a:t>Commitment phase – Planning and commitments from the team.</a:t>
            </a:r>
          </a:p>
          <a:p>
            <a:pPr lvl="2"/>
            <a:r>
              <a:rPr lang="en-US"/>
              <a:t>Steering phase – Adjust previous plans.</a:t>
            </a:r>
          </a:p>
          <a:p>
            <a:pPr lvl="1"/>
            <a:r>
              <a:rPr lang="en-US"/>
              <a:t>Iteration planning – Follows the release planning.</a:t>
            </a:r>
          </a:p>
          <a:p>
            <a:pPr lvl="2"/>
            <a:r>
              <a:rPr lang="en-US"/>
              <a:t>Exploration phase – Requirements are written down.</a:t>
            </a:r>
          </a:p>
          <a:p>
            <a:pPr lvl="2"/>
            <a:r>
              <a:rPr lang="en-US"/>
              <a:t>Commitment phase – Tasks are assigned and scheduled.</a:t>
            </a:r>
          </a:p>
          <a:p>
            <a:pPr lvl="2"/>
            <a:r>
              <a:rPr lang="en-US"/>
              <a:t>Steering phase – Upon development competition results are checked against the original cards.</a:t>
            </a:r>
          </a:p>
          <a:p>
            <a:r>
              <a:rPr lang="en-US"/>
              <a:t>Test-driven development – Tests are created first based on requirements, only then is code developed against them.</a:t>
            </a:r>
          </a:p>
          <a:p>
            <a:r>
              <a:rPr lang="en-US"/>
              <a:t>Whole team – Include customers and clients throughout the entire process and use everyone’s feedback.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38A8E3-9899-4A89-9BF9-1D1E76E9AF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Fine-scale feedback - Extreme Programming Best Practices</a:t>
            </a:r>
            <a:r>
              <a:rPr lang="hu-HU"/>
              <a:t> </a:t>
            </a:r>
            <a:r>
              <a:rPr lang="en-US"/>
              <a:t>– I.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D222C2-30C6-4A59-BC6F-15DD139F81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19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9672A-43EE-4DBD-B32D-460FE9124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Development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71951-77E8-458B-99A1-1B6997770D8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/>
              <a:t>Continuous Integration</a:t>
            </a:r>
          </a:p>
          <a:p>
            <a:pPr lvl="1"/>
            <a:r>
              <a:rPr lang="en-US"/>
              <a:t>All code is merged into one repository (Master).</a:t>
            </a:r>
          </a:p>
          <a:p>
            <a:pPr lvl="1"/>
            <a:r>
              <a:rPr lang="en-US"/>
              <a:t>Integrations tests ensure stability.</a:t>
            </a:r>
          </a:p>
          <a:p>
            <a:pPr lvl="1"/>
            <a:r>
              <a:rPr lang="en-US"/>
              <a:t>Early and frequent integration reveals integration issues at the earliest possible time.</a:t>
            </a:r>
          </a:p>
          <a:p>
            <a:pPr lvl="1"/>
            <a:r>
              <a:rPr lang="en-US"/>
              <a:t>Releases can be assembled in a short time.</a:t>
            </a:r>
          </a:p>
          <a:p>
            <a:pPr lvl="1"/>
            <a:r>
              <a:rPr lang="en-US"/>
              <a:t>Continuous Delivery is the next step.</a:t>
            </a:r>
          </a:p>
          <a:p>
            <a:r>
              <a:rPr lang="en-US"/>
              <a:t>Code refactoring</a:t>
            </a:r>
          </a:p>
          <a:p>
            <a:pPr lvl="1"/>
            <a:r>
              <a:rPr lang="en-US"/>
              <a:t>Improve and redesign the structure of already existing code.</a:t>
            </a:r>
          </a:p>
          <a:p>
            <a:pPr lvl="1"/>
            <a:r>
              <a:rPr lang="en-US"/>
              <a:t>Behavior should not be modified.</a:t>
            </a:r>
          </a:p>
          <a:p>
            <a:pPr lvl="1"/>
            <a:r>
              <a:rPr lang="en-US"/>
              <a:t>Fixing naming conventions.</a:t>
            </a:r>
          </a:p>
          <a:p>
            <a:pPr lvl="1"/>
            <a:r>
              <a:rPr lang="en-US"/>
              <a:t>Reducing repeated code to a method or function.</a:t>
            </a:r>
          </a:p>
          <a:p>
            <a:r>
              <a:rPr lang="en-US"/>
              <a:t>Small releases – Release frequently (per hour/day/week/iteration) to show the whole team the current status.</a:t>
            </a:r>
          </a:p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38A8E3-9899-4A89-9BF9-1D1E76E9AF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7188" y="1079500"/>
            <a:ext cx="8429625" cy="342900"/>
          </a:xfrm>
        </p:spPr>
        <p:txBody>
          <a:bodyPr/>
          <a:lstStyle/>
          <a:p>
            <a:r>
              <a:rPr lang="en-US"/>
              <a:t>Continuous process - Extreme Programming Best Practices – II.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D222C2-30C6-4A59-BC6F-15DD139F81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62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9672A-43EE-4DBD-B32D-460FE9124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Development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71951-77E8-458B-99A1-1B6997770D8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/>
              <a:t>Coding standards</a:t>
            </a:r>
          </a:p>
          <a:p>
            <a:pPr lvl="1"/>
            <a:r>
              <a:rPr lang="en-US"/>
              <a:t>Set of best practices within the code itself, formatting and style</a:t>
            </a:r>
          </a:p>
          <a:p>
            <a:pPr lvl="1"/>
            <a:r>
              <a:rPr lang="en-US"/>
              <a:t>Applies to everyone who contributes</a:t>
            </a:r>
          </a:p>
          <a:p>
            <a:pPr lvl="1"/>
            <a:r>
              <a:rPr lang="en-US"/>
              <a:t>Promotes better understanding and readability</a:t>
            </a:r>
          </a:p>
          <a:p>
            <a:pPr lvl="1"/>
            <a:r>
              <a:rPr lang="en-US"/>
              <a:t>Ensure continuity for future contributors</a:t>
            </a:r>
          </a:p>
          <a:p>
            <a:r>
              <a:rPr lang="en-US"/>
              <a:t>Collective code ownership – Everyone should be able to modify all (or at least multiple) parts of the code</a:t>
            </a:r>
          </a:p>
          <a:p>
            <a:r>
              <a:rPr lang="en-US"/>
              <a:t>Simple design</a:t>
            </a:r>
          </a:p>
          <a:p>
            <a:pPr lvl="1"/>
            <a:r>
              <a:rPr lang="en-US"/>
              <a:t>If there is a choice between simple and complex, always choose the simplest</a:t>
            </a:r>
          </a:p>
          <a:p>
            <a:pPr lvl="1"/>
            <a:r>
              <a:rPr lang="en-US"/>
              <a:t>This applies for components and code snippets as well</a:t>
            </a:r>
          </a:p>
          <a:p>
            <a:pPr lvl="1"/>
            <a:r>
              <a:rPr lang="en-US"/>
              <a:t>KISS – Keep It Simple, Stupid</a:t>
            </a:r>
          </a:p>
          <a:p>
            <a:r>
              <a:rPr lang="en-US"/>
              <a:t>System metaphor</a:t>
            </a:r>
          </a:p>
          <a:p>
            <a:pPr lvl="1"/>
            <a:r>
              <a:rPr lang="en-US"/>
              <a:t>Everyone in the team should understand the whole system at least on a high level</a:t>
            </a:r>
          </a:p>
          <a:p>
            <a:pPr lvl="1"/>
            <a:r>
              <a:rPr lang="en-US"/>
              <a:t>An easy way to reach this is to have a metaphor to everything, and use it in the naming conventions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38A8E3-9899-4A89-9BF9-1D1E76E9AF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Shared Understanding - Extreme Programming Best Practices – III.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D222C2-30C6-4A59-BC6F-15DD139F81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41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9672A-43EE-4DBD-B32D-460FE9124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Development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71951-77E8-458B-99A1-1B6997770D8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1514962"/>
            <a:ext cx="8429625" cy="2961788"/>
          </a:xfrm>
        </p:spPr>
        <p:txBody>
          <a:bodyPr/>
          <a:lstStyle/>
          <a:p>
            <a:r>
              <a:rPr lang="en-US"/>
              <a:t>Sustainable pace</a:t>
            </a:r>
          </a:p>
          <a:p>
            <a:pPr lvl="1"/>
            <a:r>
              <a:rPr lang="en-US"/>
              <a:t>Promotes a healthy work-life balance</a:t>
            </a:r>
          </a:p>
          <a:p>
            <a:pPr lvl="1"/>
            <a:r>
              <a:rPr lang="en-US"/>
              <a:t>No work outside of the normal working hours</a:t>
            </a:r>
          </a:p>
          <a:p>
            <a:pPr lvl="1"/>
            <a:r>
              <a:rPr lang="en-US"/>
              <a:t>No overtimes, no “crunch time”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38A8E3-9899-4A89-9BF9-1D1E76E9AF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Programmer welfare</a:t>
            </a:r>
            <a:br>
              <a:rPr lang="en-US"/>
            </a:br>
            <a:r>
              <a:rPr lang="en-US"/>
              <a:t>Extreme Programming Best Practices – IV.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D222C2-30C6-4A59-BC6F-15DD139F81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59F17D55-CFC4-46C5-A898-2A946CE94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465" y="986938"/>
            <a:ext cx="3768674" cy="373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111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60E1E-4830-42CB-9253-920D7E27B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Pessimistic and optimistic estimation</a:t>
            </a:r>
          </a:p>
        </p:txBody>
      </p:sp>
    </p:spTree>
    <p:extLst>
      <p:ext uri="{BB962C8B-B14F-4D97-AF65-F5344CB8AC3E}">
        <p14:creationId xmlns:p14="http://schemas.microsoft.com/office/powerpoint/2010/main" val="3891026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06512-2036-4D33-9165-4328D3B4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 we estimate?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8CE0D5-5370-4EAD-95C6-C9C38FAF7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08FAE76-6E88-4FAD-ACF0-E5FCF3E6972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9" y="1079500"/>
            <a:ext cx="3986212" cy="339725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b="1"/>
              <a:t>Why?</a:t>
            </a:r>
          </a:p>
          <a:p>
            <a:r>
              <a:rPr lang="en-US"/>
              <a:t>We always estimate, time, money, stopping distance, our chances to get a date with the desired boy/girl, and everything</a:t>
            </a:r>
          </a:p>
          <a:p>
            <a:r>
              <a:rPr lang="en-US"/>
              <a:t>We use these estimations for making decisions about</a:t>
            </a:r>
          </a:p>
          <a:p>
            <a:pPr lvl="1"/>
            <a:r>
              <a:rPr lang="en-US"/>
              <a:t>Investing in something, or skipping it</a:t>
            </a:r>
            <a:endParaRPr lang="en-US">
              <a:cs typeface="Calibri"/>
            </a:endParaRPr>
          </a:p>
          <a:p>
            <a:pPr lvl="1"/>
            <a:r>
              <a:rPr lang="en-US"/>
              <a:t>Deciding between multiple options</a:t>
            </a:r>
          </a:p>
          <a:p>
            <a:pPr marL="0" indent="0">
              <a:buNone/>
            </a:pPr>
            <a:endParaRPr lang="en-US"/>
          </a:p>
          <a:p>
            <a:r>
              <a:rPr lang="en-US" b="1"/>
              <a:t>Who?</a:t>
            </a:r>
          </a:p>
          <a:p>
            <a:r>
              <a:rPr lang="en-US"/>
              <a:t>Estimations can be done solo, or in a group</a:t>
            </a:r>
          </a:p>
          <a:p>
            <a:r>
              <a:rPr lang="en-US"/>
              <a:t>Group estimations might include</a:t>
            </a:r>
          </a:p>
          <a:p>
            <a:pPr lvl="1"/>
            <a:r>
              <a:rPr lang="en-US"/>
              <a:t>People who are to realize the task if it needs to be done</a:t>
            </a:r>
            <a:endParaRPr lang="en-US">
              <a:cs typeface="Calibri"/>
            </a:endParaRPr>
          </a:p>
          <a:p>
            <a:pPr lvl="1"/>
            <a:r>
              <a:rPr lang="en-US"/>
              <a:t>Experts who have done it more times than us</a:t>
            </a:r>
          </a:p>
          <a:p>
            <a:pPr lvl="1"/>
            <a:r>
              <a:rPr lang="en-US"/>
              <a:t>The 2</a:t>
            </a:r>
            <a:r>
              <a:rPr lang="en-US" baseline="30000"/>
              <a:t>nd</a:t>
            </a:r>
            <a:r>
              <a:rPr lang="en-US"/>
              <a:t> party, as an observer, or to provide details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A53FF18-A7BF-415C-A4D3-21B256AF9FC4}"/>
              </a:ext>
            </a:extLst>
          </p:cNvPr>
          <p:cNvSpPr txBox="1">
            <a:spLocks/>
          </p:cNvSpPr>
          <p:nvPr/>
        </p:nvSpPr>
        <p:spPr>
          <a:xfrm>
            <a:off x="4800599" y="1079500"/>
            <a:ext cx="3986212" cy="33972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Difficulties?</a:t>
            </a:r>
          </a:p>
          <a:p>
            <a:r>
              <a:rPr lang="en-US"/>
              <a:t>Quite hard to estimate the unknown</a:t>
            </a:r>
          </a:p>
          <a:p>
            <a:r>
              <a:rPr lang="en-US"/>
              <a:t>Not easy to be pessimistic</a:t>
            </a:r>
          </a:p>
          <a:p>
            <a:r>
              <a:rPr lang="en-US"/>
              <a:t>Estimation time is always used up</a:t>
            </a:r>
          </a:p>
          <a:p>
            <a:r>
              <a:rPr lang="en-US"/>
              <a:t>Managers think of it as the Holy Writ</a:t>
            </a:r>
          </a:p>
          <a:p>
            <a:r>
              <a:rPr lang="en-US"/>
              <a:t>Not everything is estimated</a:t>
            </a:r>
          </a:p>
          <a:p>
            <a:r>
              <a:rPr lang="en-US"/>
              <a:t>Too many plans rely on estimates</a:t>
            </a:r>
          </a:p>
          <a:p>
            <a:r>
              <a:rPr lang="en-US"/>
              <a:t>People are not universal</a:t>
            </a:r>
          </a:p>
          <a:p>
            <a:r>
              <a:rPr lang="en-US"/>
              <a:t>Changes are often not re-estimated</a:t>
            </a:r>
          </a:p>
          <a:p>
            <a:r>
              <a:rPr lang="en-US"/>
              <a:t>The skeleton falls out too late</a:t>
            </a:r>
          </a:p>
          <a:p>
            <a:r>
              <a:rPr lang="en-US"/>
              <a:t>Failures do not trigger re-estimation</a:t>
            </a:r>
          </a:p>
          <a:p>
            <a:r>
              <a:rPr lang="en-US"/>
              <a:t>Wrong people do the estimates</a:t>
            </a:r>
          </a:p>
        </p:txBody>
      </p:sp>
    </p:spTree>
    <p:extLst>
      <p:ext uri="{BB962C8B-B14F-4D97-AF65-F5344CB8AC3E}">
        <p14:creationId xmlns:p14="http://schemas.microsoft.com/office/powerpoint/2010/main" val="2618711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0E60709-172D-0C46-A7B5-05701D052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Popular estimation techniques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237145C-CA51-0847-B33B-8573C3FC9BF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364" y="1427226"/>
            <a:ext cx="3986211" cy="2495550"/>
          </a:xfrm>
        </p:spPr>
        <p:txBody>
          <a:bodyPr/>
          <a:lstStyle/>
          <a:p>
            <a:r>
              <a:rPr lang="en-US" sz="2400"/>
              <a:t>Planning Poker</a:t>
            </a:r>
          </a:p>
          <a:p>
            <a:pPr marL="0" indent="0">
              <a:buNone/>
            </a:pPr>
            <a:endParaRPr lang="en-US" sz="2400"/>
          </a:p>
          <a:p>
            <a:r>
              <a:rPr lang="en-US" sz="2400"/>
              <a:t>Three Amigos / Triad</a:t>
            </a:r>
          </a:p>
          <a:p>
            <a:pPr marL="0" indent="0">
              <a:buNone/>
            </a:pPr>
            <a:endParaRPr lang="en-US" sz="2400"/>
          </a:p>
          <a:p>
            <a:r>
              <a:rPr lang="en-US" sz="2400"/>
              <a:t>T-Shirt Sizes</a:t>
            </a:r>
          </a:p>
          <a:p>
            <a:pPr marL="0" indent="0">
              <a:buNone/>
            </a:pPr>
            <a:endParaRPr lang="en-US" sz="2400"/>
          </a:p>
          <a:p>
            <a:r>
              <a:rPr lang="en-US" sz="2400"/>
              <a:t>Three-Point / PERT</a:t>
            </a:r>
          </a:p>
          <a:p>
            <a:pPr marL="0" indent="0">
              <a:buNone/>
            </a:pPr>
            <a:endParaRPr lang="en-US" sz="2400"/>
          </a:p>
          <a:p>
            <a:r>
              <a:rPr lang="en-US" sz="2400"/>
              <a:t>And many more…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42C30C7F-6773-4439-A9D8-59E2FB8704C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67" r="27767"/>
          <a:stretch>
            <a:fillRect/>
          </a:stretch>
        </p:blipFill>
        <p:spPr>
          <a:xfrm>
            <a:off x="5334000" y="-1"/>
            <a:ext cx="3810000" cy="4826639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27CB5-094D-B940-A7AF-F67F1ED37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68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0E60709-172D-0C46-A7B5-05701D052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Three-Point Estimation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237145C-CA51-0847-B33B-8573C3FC9BF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9" y="758952"/>
            <a:ext cx="3986211" cy="3717798"/>
          </a:xfrm>
        </p:spPr>
        <p:txBody>
          <a:bodyPr/>
          <a:lstStyle/>
          <a:p>
            <a:r>
              <a:rPr lang="en-US"/>
              <a:t>It is also called PERT, as Program Evaluation and Review Technique</a:t>
            </a:r>
          </a:p>
          <a:p>
            <a:r>
              <a:rPr lang="en-US"/>
              <a:t>It provides three points (no </a:t>
            </a:r>
            <a:r>
              <a:rPr lang="en-US" err="1"/>
              <a:t>sh</a:t>
            </a:r>
            <a:r>
              <a:rPr lang="en-US"/>
              <a:t>*t, Sherlock)</a:t>
            </a:r>
          </a:p>
          <a:p>
            <a:pPr lvl="1"/>
            <a:r>
              <a:rPr lang="en-US"/>
              <a:t>Pessimistic (b)</a:t>
            </a:r>
          </a:p>
          <a:p>
            <a:pPr lvl="1"/>
            <a:r>
              <a:rPr lang="en-US"/>
              <a:t>Realistic (m)</a:t>
            </a:r>
          </a:p>
          <a:p>
            <a:pPr lvl="1"/>
            <a:r>
              <a:rPr lang="en-US"/>
              <a:t>Optimistic (a)</a:t>
            </a:r>
          </a:p>
          <a:p>
            <a:r>
              <a:rPr lang="en-US"/>
              <a:t>Benefits</a:t>
            </a:r>
          </a:p>
          <a:p>
            <a:pPr lvl="1"/>
            <a:r>
              <a:rPr lang="en-US"/>
              <a:t>Increased accuracy</a:t>
            </a:r>
          </a:p>
          <a:p>
            <a:pPr lvl="1"/>
            <a:r>
              <a:rPr lang="en-US"/>
              <a:t>Risks are considered early</a:t>
            </a:r>
          </a:p>
          <a:p>
            <a:pPr lvl="1"/>
            <a:r>
              <a:rPr lang="en-US"/>
              <a:t>Risks are shared early</a:t>
            </a:r>
          </a:p>
          <a:p>
            <a:r>
              <a:rPr lang="en-US"/>
              <a:t>Funky mathematics to go with it</a:t>
            </a:r>
          </a:p>
          <a:p>
            <a:r>
              <a:rPr lang="en-US"/>
              <a:t>Double-triangular distribution</a:t>
            </a:r>
          </a:p>
          <a:p>
            <a:pPr lvl="1"/>
            <a:r>
              <a:rPr lang="en-US"/>
              <a:t>E = (a + 4m + b) / 6</a:t>
            </a:r>
          </a:p>
          <a:p>
            <a:pPr lvl="1"/>
            <a:r>
              <a:rPr lang="en-US"/>
              <a:t>SD = (b − a) / 6</a:t>
            </a:r>
          </a:p>
          <a:p>
            <a:r>
              <a:rPr lang="en-US"/>
              <a:t>Triangular distribution</a:t>
            </a:r>
          </a:p>
          <a:p>
            <a:pPr lvl="1"/>
            <a:r>
              <a:rPr lang="en-US" i="1"/>
              <a:t>E</a:t>
            </a:r>
            <a:r>
              <a:rPr lang="en-US"/>
              <a:t> = (</a:t>
            </a:r>
            <a:r>
              <a:rPr lang="en-US" i="1"/>
              <a:t>a</a:t>
            </a:r>
            <a:r>
              <a:rPr lang="en-US"/>
              <a:t> + </a:t>
            </a:r>
            <a:r>
              <a:rPr lang="en-US" i="1"/>
              <a:t>m</a:t>
            </a:r>
            <a:r>
              <a:rPr lang="en-US"/>
              <a:t> + </a:t>
            </a:r>
            <a:r>
              <a:rPr lang="en-US" i="1"/>
              <a:t>b</a:t>
            </a:r>
            <a:r>
              <a:rPr lang="en-US"/>
              <a:t>) / 3</a:t>
            </a:r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49EBAC35-FE56-4389-9FEF-9F5C372D95E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" b="1111"/>
          <a:stretch>
            <a:fillRect/>
          </a:stretch>
        </p:blipFill>
        <p:spPr>
          <a:xfrm>
            <a:off x="5334000" y="-1"/>
            <a:ext cx="3810000" cy="4826639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27CB5-094D-B940-A7AF-F67F1ED37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727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9D9CFC-E5C1-3A4E-BCB7-3E1CA8BCB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Three-Point Estimation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B382BE-028B-964F-9027-6A1A9DA2E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3241400E-A220-4310-84E1-C72DD9A4E40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72"/>
          <a:stretch/>
        </p:blipFill>
        <p:spPr>
          <a:xfrm>
            <a:off x="0" y="711726"/>
            <a:ext cx="5986464" cy="4089993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FFE38C7-DF72-A64C-B9B6-DAE753CDED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A Cool Graph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301C25-ACB8-2C40-9D88-31F5DECAB2A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/>
              <a:t>For e.g.</a:t>
            </a:r>
          </a:p>
          <a:p>
            <a:r>
              <a:rPr lang="en-US"/>
              <a:t>If optimistic estimate to finish a module is 12 days, most likely is 16 days and pessimistic estimate is 18 days , the 3 point estimate is</a:t>
            </a:r>
          </a:p>
          <a:p>
            <a:r>
              <a:rPr lang="en-US"/>
              <a:t>(12 + 4 * 16 + 18)/6 = 15.67 and spread is (18-12)/6 = 1.</a:t>
            </a:r>
          </a:p>
          <a:p>
            <a:r>
              <a:rPr lang="en-US"/>
              <a:t>This in turn means 95 % probability is that module will finish by 13.67 to 17.67 days (+/- 2 days for 2 sigma level)</a:t>
            </a:r>
          </a:p>
          <a:p>
            <a:r>
              <a:rPr lang="en-US"/>
              <a:t>Also, if we go by 99% probability or 3 sigma , the spread is +/- 3 days of mean estimate…</a:t>
            </a:r>
          </a:p>
          <a:p>
            <a:r>
              <a:rPr lang="en-US"/>
              <a:t>For day to day projects, 95% confidence level is good. For mission critical projects, go for 99%. Also, since spread at 95% is +/-2 days or of 4 days, the risk is of 4/15.67 = 0.25 or 25%.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3B41482-A6D3-DC4F-A416-B9BFB23215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 boring sample of magic</a:t>
            </a:r>
          </a:p>
        </p:txBody>
      </p:sp>
    </p:spTree>
    <p:extLst>
      <p:ext uri="{BB962C8B-B14F-4D97-AF65-F5344CB8AC3E}">
        <p14:creationId xmlns:p14="http://schemas.microsoft.com/office/powerpoint/2010/main" val="16202099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0E60709-172D-0C46-A7B5-05701D052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Pessimistic and Optimistic Estimation</a:t>
            </a:r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237145C-CA51-0847-B33B-8573C3FC9BF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9" y="930402"/>
            <a:ext cx="4214811" cy="3717798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The key is simplification</a:t>
            </a:r>
          </a:p>
          <a:p>
            <a:pPr lvl="1"/>
            <a:r>
              <a:rPr lang="en-US"/>
              <a:t>Three points -&gt; Two points</a:t>
            </a:r>
          </a:p>
          <a:p>
            <a:pPr lvl="2"/>
            <a:r>
              <a:rPr lang="en-US"/>
              <a:t>Pessimistic (p)</a:t>
            </a:r>
          </a:p>
          <a:p>
            <a:pPr lvl="2"/>
            <a:r>
              <a:rPr lang="en-US"/>
              <a:t>Optimistic (o)</a:t>
            </a:r>
          </a:p>
          <a:p>
            <a:pPr lvl="1"/>
            <a:r>
              <a:rPr lang="en-US"/>
              <a:t>Fibonacci -&gt; Man-days</a:t>
            </a:r>
          </a:p>
          <a:p>
            <a:pPr lvl="2"/>
            <a:r>
              <a:rPr lang="en-US"/>
              <a:t>It might already be ready, and easily available (0, 0.5)</a:t>
            </a:r>
          </a:p>
          <a:p>
            <a:pPr lvl="2"/>
            <a:r>
              <a:rPr lang="en-US"/>
              <a:t>We need to work on it (1, 2, 3, …)</a:t>
            </a:r>
          </a:p>
          <a:p>
            <a:pPr lvl="1"/>
            <a:r>
              <a:rPr lang="en-US"/>
              <a:t>Simple mean (m) calculation</a:t>
            </a:r>
          </a:p>
          <a:p>
            <a:pPr lvl="2"/>
            <a:r>
              <a:rPr lang="en-US"/>
              <a:t>m = (p + o) / 2</a:t>
            </a:r>
          </a:p>
          <a:p>
            <a:pPr lvl="1"/>
            <a:r>
              <a:rPr lang="en-US"/>
              <a:t>Adding contingency (c) in one go</a:t>
            </a:r>
          </a:p>
          <a:p>
            <a:pPr lvl="2"/>
            <a:r>
              <a:rPr lang="en-US"/>
              <a:t>c = 0.2 * m</a:t>
            </a:r>
          </a:p>
          <a:p>
            <a:pPr lvl="1"/>
            <a:r>
              <a:rPr lang="en-US"/>
              <a:t>Finalize (f) by simply adding them together</a:t>
            </a:r>
          </a:p>
          <a:p>
            <a:pPr lvl="2"/>
            <a:r>
              <a:rPr lang="en-US"/>
              <a:t>f = m + c</a:t>
            </a:r>
          </a:p>
          <a:p>
            <a:pPr lvl="1"/>
            <a:r>
              <a:rPr lang="en-US"/>
              <a:t>You call this simple?!</a:t>
            </a:r>
            <a:endParaRPr lang="en-US">
              <a:cs typeface="Calibri"/>
            </a:endParaRPr>
          </a:p>
          <a:p>
            <a:pPr lvl="2"/>
            <a:r>
              <a:rPr lang="en-US"/>
              <a:t>This has a lot of math still!</a:t>
            </a:r>
          </a:p>
          <a:p>
            <a:pPr lvl="2"/>
            <a:r>
              <a:rPr lang="en-US"/>
              <a:t>Show me an example!</a:t>
            </a:r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49EBAC35-FE56-4389-9FEF-9F5C372D95E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240" y="0"/>
            <a:ext cx="3185519" cy="4819650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27CB5-094D-B940-A7AF-F67F1ED37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53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06512-2036-4D33-9165-4328D3B4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Development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FC461-557A-421C-A30F-F1FE8E5B06E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1264920"/>
            <a:ext cx="8429625" cy="3211830"/>
          </a:xfrm>
        </p:spPr>
        <p:txBody>
          <a:bodyPr/>
          <a:lstStyle/>
          <a:p>
            <a:pPr marL="358775" indent="-358775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en-US" altLang="en-US" sz="1800"/>
              <a:t>Everything needs to be defined early.</a:t>
            </a:r>
          </a:p>
          <a:p>
            <a:pPr marL="358775" indent="-358775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en-US" altLang="en-US" sz="1800"/>
              <a:t>Sequential flow control.</a:t>
            </a:r>
          </a:p>
          <a:p>
            <a:pPr marL="358775" indent="-358775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en-US" altLang="en-US" sz="1800"/>
              <a:t>Hard to push feedback up.</a:t>
            </a:r>
          </a:p>
          <a:p>
            <a:pPr marL="358775" indent="-358775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en-US" altLang="en-US" sz="1800"/>
              <a:t>Hardly supports iteration.</a:t>
            </a:r>
          </a:p>
          <a:p>
            <a:pPr marL="358775" indent="-358775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en-US" sz="1800"/>
              <a:t>Not reactive to changes.</a:t>
            </a:r>
          </a:p>
          <a:p>
            <a:pPr marL="358775" indent="-358775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en-US" sz="1800"/>
              <a:t>Still with us today.</a:t>
            </a:r>
          </a:p>
          <a:p>
            <a:pPr marL="0" indent="0">
              <a:buNone/>
            </a:pPr>
            <a:endParaRPr lang="en-US" sz="18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8CE0D5-5370-4EAD-95C6-C9C38FAF7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4BD0D7D-A459-4098-BAE1-8A110DD933DD}"/>
              </a:ext>
            </a:extLst>
          </p:cNvPr>
          <p:cNvSpPr txBox="1">
            <a:spLocks/>
          </p:cNvSpPr>
          <p:nvPr/>
        </p:nvSpPr>
        <p:spPr>
          <a:xfrm>
            <a:off x="357187" y="804926"/>
            <a:ext cx="8429625" cy="3429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88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i="0" kern="1200" cap="all" spc="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Waterfall model</a:t>
            </a:r>
          </a:p>
          <a:p>
            <a:endParaRPr lang="en-US" sz="1800"/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144764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1E31384-3A69-F844-B4E8-8047057EA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Pessimistic and Optimistic E</a:t>
            </a:r>
            <a:r>
              <a:rPr lang="en-US"/>
              <a:t>stimation example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F4A31143-6642-4F94-BA52-7ED9101061B5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64280916"/>
              </p:ext>
            </p:extLst>
          </p:nvPr>
        </p:nvGraphicFramePr>
        <p:xfrm>
          <a:off x="1398587" y="747399"/>
          <a:ext cx="5942014" cy="403415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3831">
                  <a:extLst>
                    <a:ext uri="{9D8B030D-6E8A-4147-A177-3AD203B41FA5}">
                      <a16:colId xmlns:a16="http://schemas.microsoft.com/office/drawing/2014/main" val="382709566"/>
                    </a:ext>
                  </a:extLst>
                </a:gridCol>
                <a:gridCol w="3025200">
                  <a:extLst>
                    <a:ext uri="{9D8B030D-6E8A-4147-A177-3AD203B41FA5}">
                      <a16:colId xmlns:a16="http://schemas.microsoft.com/office/drawing/2014/main" val="4017083345"/>
                    </a:ext>
                  </a:extLst>
                </a:gridCol>
                <a:gridCol w="342116">
                  <a:extLst>
                    <a:ext uri="{9D8B030D-6E8A-4147-A177-3AD203B41FA5}">
                      <a16:colId xmlns:a16="http://schemas.microsoft.com/office/drawing/2014/main" val="3581870309"/>
                    </a:ext>
                  </a:extLst>
                </a:gridCol>
                <a:gridCol w="302519">
                  <a:extLst>
                    <a:ext uri="{9D8B030D-6E8A-4147-A177-3AD203B41FA5}">
                      <a16:colId xmlns:a16="http://schemas.microsoft.com/office/drawing/2014/main" val="2583017240"/>
                    </a:ext>
                  </a:extLst>
                </a:gridCol>
                <a:gridCol w="302519">
                  <a:extLst>
                    <a:ext uri="{9D8B030D-6E8A-4147-A177-3AD203B41FA5}">
                      <a16:colId xmlns:a16="http://schemas.microsoft.com/office/drawing/2014/main" val="3258246221"/>
                    </a:ext>
                  </a:extLst>
                </a:gridCol>
                <a:gridCol w="446653">
                  <a:extLst>
                    <a:ext uri="{9D8B030D-6E8A-4147-A177-3AD203B41FA5}">
                      <a16:colId xmlns:a16="http://schemas.microsoft.com/office/drawing/2014/main" val="1167320910"/>
                    </a:ext>
                  </a:extLst>
                </a:gridCol>
                <a:gridCol w="799176">
                  <a:extLst>
                    <a:ext uri="{9D8B030D-6E8A-4147-A177-3AD203B41FA5}">
                      <a16:colId xmlns:a16="http://schemas.microsoft.com/office/drawing/2014/main" val="3440577877"/>
                    </a:ext>
                  </a:extLst>
                </a:gridCol>
              </a:tblGrid>
              <a:tr h="3667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Task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Summary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100" u="none" strike="noStrike">
                          <a:effectLst/>
                        </a:rPr>
                        <a:t>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100" u="none" strike="noStrike">
                          <a:effectLst/>
                        </a:rPr>
                        <a:t>P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100" u="none" strike="noStrike">
                          <a:effectLst/>
                        </a:rPr>
                        <a:t>M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100" u="none" strike="noStrike">
                          <a:effectLst/>
                        </a:rPr>
                        <a:t>C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100" u="none" strike="noStrike">
                          <a:effectLst/>
                        </a:rPr>
                        <a:t>F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0343726"/>
                  </a:ext>
                </a:extLst>
              </a:tr>
              <a:tr h="3667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TMNT-0001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Create test report for Sprint 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6532598"/>
                  </a:ext>
                </a:extLst>
              </a:tr>
              <a:tr h="3667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TMNT-0002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Review requirements for Sprint 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90835259"/>
                  </a:ext>
                </a:extLst>
              </a:tr>
              <a:tr h="3667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TMNT-0003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Reclaim Cybertron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6619755"/>
                  </a:ext>
                </a:extLst>
              </a:tr>
              <a:tr h="3667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TMNT-0004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Expand smoke suite with Sprint 22 items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22406300"/>
                  </a:ext>
                </a:extLst>
              </a:tr>
              <a:tr h="3667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TMNT-0005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Test design for the multiple document view feature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5898526"/>
                  </a:ext>
                </a:extLst>
              </a:tr>
              <a:tr h="3667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TMNT-0006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Avenge the death of Alex J. Murphy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9947311"/>
                  </a:ext>
                </a:extLst>
              </a:tr>
              <a:tr h="3667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TMNT-0007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Create ramp-up plan for new the new team member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8152488"/>
                  </a:ext>
                </a:extLst>
              </a:tr>
              <a:tr h="3667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TMNT-0008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Bring swift death to the enemies of Mankind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9243080"/>
                  </a:ext>
                </a:extLst>
              </a:tr>
              <a:tr h="3667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TMNT-0009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Update test set user info for the new environment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1878990"/>
                  </a:ext>
                </a:extLst>
              </a:tr>
              <a:tr h="36674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SUM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32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63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47.5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12.6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60.1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9043783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E08B-236F-5B4F-801C-4C75369E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201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06512-2036-4D33-9165-4328D3B4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T-Shirt Size Technique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8CE0D5-5370-4EAD-95C6-C9C38FAF7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4BD0D7D-A459-4098-BAE1-8A110DD933DD}"/>
              </a:ext>
            </a:extLst>
          </p:cNvPr>
          <p:cNvSpPr txBox="1">
            <a:spLocks/>
          </p:cNvSpPr>
          <p:nvPr/>
        </p:nvSpPr>
        <p:spPr>
          <a:xfrm>
            <a:off x="357187" y="804926"/>
            <a:ext cx="8429625" cy="3429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88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i="0" kern="1200" cap="all" spc="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/>
            <a:endParaRPr lang="en-US" sz="180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3D08CDAA-C535-4DD1-8818-185D47F93B3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7" y="1129980"/>
            <a:ext cx="8366482" cy="3208594"/>
          </a:xfrm>
        </p:spPr>
        <p:txBody>
          <a:bodyPr/>
          <a:lstStyle/>
          <a:p>
            <a:r>
              <a:rPr lang="en-US"/>
              <a:t>It’s one of the Agile Story Point Estimation Techniques.</a:t>
            </a:r>
          </a:p>
          <a:p>
            <a:r>
              <a:rPr lang="en-US"/>
              <a:t>It’s a relative estimation technique.</a:t>
            </a:r>
          </a:p>
          <a:p>
            <a:r>
              <a:rPr lang="en-US"/>
              <a:t>Based on the US t-shirt sizes: Small (S), Medium (M), Large (L) and Extra Large (XL) and so on.</a:t>
            </a:r>
          </a:p>
          <a:p>
            <a:r>
              <a:rPr lang="en-US"/>
              <a:t>Smaller than XS = a Task, Larger than XL = an Epic</a:t>
            </a:r>
            <a:r>
              <a:rPr lang="hu-HU"/>
              <a:t>.</a:t>
            </a:r>
            <a:endParaRPr lang="en-US"/>
          </a:p>
          <a:p>
            <a:r>
              <a:rPr lang="en-US"/>
              <a:t>Allows a more dynamic approach.</a:t>
            </a:r>
          </a:p>
          <a:p>
            <a:r>
              <a:rPr lang="en-US"/>
              <a:t>PO explains, then questions follow</a:t>
            </a:r>
            <a:r>
              <a:rPr lang="hu-HU"/>
              <a:t>:</a:t>
            </a:r>
            <a:endParaRPr lang="en-US"/>
          </a:p>
          <a:p>
            <a:pPr lvl="1"/>
            <a:r>
              <a:rPr lang="en-US"/>
              <a:t>Design-related: e.g. Do we have to learn new things before starting the design/HTML/jQuery </a:t>
            </a:r>
            <a:r>
              <a:rPr lang="en-US" err="1"/>
              <a:t>etc</a:t>
            </a:r>
            <a:r>
              <a:rPr lang="en-US"/>
              <a:t>?</a:t>
            </a:r>
          </a:p>
          <a:p>
            <a:pPr lvl="1"/>
            <a:r>
              <a:rPr lang="en-US"/>
              <a:t>Coding-related: e.g. Do we have any code class library ready or we have to write it from the scratch?</a:t>
            </a:r>
          </a:p>
          <a:p>
            <a:pPr lvl="1"/>
            <a:r>
              <a:rPr lang="en-US"/>
              <a:t>Testing-related: e.g. Any specific setup required for testing?</a:t>
            </a:r>
          </a:p>
          <a:p>
            <a:r>
              <a:rPr lang="en-US"/>
              <a:t>After everyone showing their chosen t-shirt size, the team might need to debate, and redo the exercise.</a:t>
            </a:r>
          </a:p>
          <a:p>
            <a:pPr lvl="1"/>
            <a:r>
              <a:rPr lang="en-US"/>
              <a:t>One of the smallest t-shirt size showers should explain why.</a:t>
            </a:r>
          </a:p>
          <a:p>
            <a:pPr lvl="1"/>
            <a:r>
              <a:rPr lang="en-US"/>
              <a:t>One of the largest t-shirt size showers should explain why.</a:t>
            </a:r>
          </a:p>
          <a:p>
            <a:r>
              <a:rPr lang="en-US"/>
              <a:t>After all items are done, place them in their respective buckets.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96803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06512-2036-4D33-9165-4328D3B4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T-Shirt Size Technique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8CE0D5-5370-4EAD-95C6-C9C38FAF7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8E3B5AD8-54E2-4E18-A39C-3CA21A1D3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699" y="739351"/>
            <a:ext cx="5216601" cy="4034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9832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D1188-6684-460D-AD59-3826A9ACD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Useful AGILE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8FA7C-1B21-4ACB-B7E5-659C10CC04F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>
              <a:lnSpc>
                <a:spcPct val="70000"/>
              </a:lnSpc>
              <a:spcBef>
                <a:spcPct val="30000"/>
              </a:spcBef>
              <a:buNone/>
            </a:pPr>
            <a:r>
              <a:rPr lang="en-GB"/>
              <a:t>Scrum Alliance - </a:t>
            </a:r>
            <a:r>
              <a:rPr lang="en-GB">
                <a:hlinkClick r:id="rId2"/>
              </a:rPr>
              <a:t>http://www.scrumalliance.com</a:t>
            </a:r>
            <a:endParaRPr lang="en-GB"/>
          </a:p>
          <a:p>
            <a:pPr algn="ctr">
              <a:lnSpc>
                <a:spcPct val="70000"/>
              </a:lnSpc>
              <a:spcBef>
                <a:spcPct val="30000"/>
              </a:spcBef>
              <a:buNone/>
            </a:pPr>
            <a:r>
              <a:rPr lang="en-GB"/>
              <a:t>Mountain Goat Software - </a:t>
            </a:r>
            <a:r>
              <a:rPr lang="en-GB">
                <a:hlinkClick r:id="rId3"/>
              </a:rPr>
              <a:t>http://www.mountaingoatsoftware.com</a:t>
            </a:r>
            <a:endParaRPr lang="en-GB"/>
          </a:p>
          <a:p>
            <a:pPr algn="ctr">
              <a:lnSpc>
                <a:spcPct val="70000"/>
              </a:lnSpc>
              <a:spcBef>
                <a:spcPct val="30000"/>
              </a:spcBef>
              <a:buNone/>
            </a:pPr>
            <a:r>
              <a:rPr lang="en-GB"/>
              <a:t>Agile Alliance - </a:t>
            </a:r>
            <a:r>
              <a:rPr lang="en-GB">
                <a:hlinkClick r:id="rId4"/>
              </a:rPr>
              <a:t>http://agilealliance.com</a:t>
            </a:r>
            <a:endParaRPr lang="en-GB"/>
          </a:p>
          <a:p>
            <a:pPr algn="ctr">
              <a:lnSpc>
                <a:spcPct val="70000"/>
              </a:lnSpc>
              <a:spcBef>
                <a:spcPct val="30000"/>
              </a:spcBef>
              <a:buNone/>
            </a:pPr>
            <a:r>
              <a:rPr lang="en-GB"/>
              <a:t>VersionOne - </a:t>
            </a:r>
            <a:r>
              <a:rPr lang="en-GB">
                <a:hlinkClick r:id="rId5"/>
              </a:rPr>
              <a:t>http://www.versionone.com/Agile101/</a:t>
            </a:r>
            <a:endParaRPr lang="en-GB"/>
          </a:p>
          <a:p>
            <a:pPr algn="ctr">
              <a:lnSpc>
                <a:spcPct val="70000"/>
              </a:lnSpc>
              <a:spcBef>
                <a:spcPct val="30000"/>
              </a:spcBef>
              <a:buNone/>
            </a:pPr>
            <a:r>
              <a:rPr lang="en-GB"/>
              <a:t>EPAM Agile Professional Development Suite - </a:t>
            </a:r>
            <a:r>
              <a:rPr lang="en-US">
                <a:hlinkClick r:id="rId6"/>
              </a:rPr>
              <a:t>https://www.epam.com/our-work/brochures/agile-professional-development-suite</a:t>
            </a:r>
            <a:endParaRPr lang="en-GB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635FB9-11B3-4C4C-A3F2-23502DE64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622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F16E1-C8E7-7B45-A240-7AA9225EA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0954" y="786590"/>
            <a:ext cx="5582093" cy="1220182"/>
          </a:xfrm>
        </p:spPr>
        <p:txBody>
          <a:bodyPr/>
          <a:lstStyle/>
          <a:p>
            <a:r>
              <a:rPr lang="en-US" sz="3000"/>
              <a:t>“To question is to doubt”</a:t>
            </a:r>
            <a:br>
              <a:rPr lang="en-US" sz="3000"/>
            </a:br>
            <a:r>
              <a:rPr lang="en-US"/>
              <a:t>Imperial thought for the day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3C9CAE4-E620-4A2C-B4E5-933638D121CF}"/>
              </a:ext>
            </a:extLst>
          </p:cNvPr>
          <p:cNvSpPr txBox="1">
            <a:spLocks/>
          </p:cNvSpPr>
          <p:nvPr/>
        </p:nvSpPr>
        <p:spPr>
          <a:xfrm>
            <a:off x="1780954" y="3136728"/>
            <a:ext cx="5582093" cy="1220182"/>
          </a:xfrm>
          <a:prstGeom prst="rect">
            <a:avLst/>
          </a:prstGeom>
          <a:ln w="63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buNone/>
              <a:defRPr sz="1600" b="1" kern="1200" cap="all" spc="200" baseline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3000"/>
              <a:t>Thank you For your attention!</a:t>
            </a:r>
          </a:p>
          <a:p>
            <a:r>
              <a:rPr lang="en-US"/>
              <a:t>Zoltan_Gal@EPAM.com</a:t>
            </a:r>
          </a:p>
        </p:txBody>
      </p:sp>
    </p:spTree>
    <p:extLst>
      <p:ext uri="{BB962C8B-B14F-4D97-AF65-F5344CB8AC3E}">
        <p14:creationId xmlns:p14="http://schemas.microsoft.com/office/powerpoint/2010/main" val="3773324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06512-2036-4D33-9165-4328D3B4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Development models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EB579E-0E41-48D7-A74E-4482E940CB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7187" y="804926"/>
            <a:ext cx="8429625" cy="342900"/>
          </a:xfrm>
        </p:spPr>
        <p:txBody>
          <a:bodyPr/>
          <a:lstStyle/>
          <a:p>
            <a:r>
              <a:rPr lang="hu-HU" sz="1800"/>
              <a:t>V-</a:t>
            </a:r>
            <a:r>
              <a:rPr lang="en-US" sz="1800"/>
              <a:t>model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8CE0D5-5370-4EAD-95C6-C9C38FAF7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FADC22-396B-4B3E-8AEA-0712F225D8EE}"/>
              </a:ext>
            </a:extLst>
          </p:cNvPr>
          <p:cNvGrpSpPr/>
          <p:nvPr/>
        </p:nvGrpSpPr>
        <p:grpSpPr>
          <a:xfrm>
            <a:off x="900239" y="1200868"/>
            <a:ext cx="7343520" cy="3123425"/>
            <a:chOff x="429801" y="1195791"/>
            <a:chExt cx="7343520" cy="3123425"/>
          </a:xfrm>
        </p:grpSpPr>
        <p:sp>
          <p:nvSpPr>
            <p:cNvPr id="28" name="Cloud 27">
              <a:extLst>
                <a:ext uri="{FF2B5EF4-FFF2-40B4-BE49-F238E27FC236}">
                  <a16:creationId xmlns:a16="http://schemas.microsoft.com/office/drawing/2014/main" id="{80D642EA-D7A9-45F5-9DF0-59762E1F47BE}"/>
                </a:ext>
              </a:extLst>
            </p:cNvPr>
            <p:cNvSpPr/>
            <p:nvPr/>
          </p:nvSpPr>
          <p:spPr>
            <a:xfrm>
              <a:off x="429801" y="1195791"/>
              <a:ext cx="1737360" cy="821253"/>
            </a:xfrm>
            <a:prstGeom prst="cloud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Need, wish, policy, law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48E0A012-D241-4C20-9467-893163F94CD0}"/>
                </a:ext>
              </a:extLst>
            </p:cNvPr>
            <p:cNvSpPr/>
            <p:nvPr/>
          </p:nvSpPr>
          <p:spPr>
            <a:xfrm>
              <a:off x="1175001" y="1853728"/>
              <a:ext cx="1737360" cy="627662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User requirements</a:t>
              </a:r>
              <a:endParaRPr lang="hu-HU"/>
            </a:p>
            <a:p>
              <a:pPr algn="ctr"/>
              <a:endParaRPr lang="en-US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F38F9DAD-7D16-48EF-A709-78A01F2E1A91}"/>
                </a:ext>
              </a:extLst>
            </p:cNvPr>
            <p:cNvSpPr/>
            <p:nvPr/>
          </p:nvSpPr>
          <p:spPr>
            <a:xfrm>
              <a:off x="1578201" y="2313184"/>
              <a:ext cx="1737360" cy="627662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System requirements</a:t>
              </a:r>
              <a:endParaRPr lang="hu-HU"/>
            </a:p>
            <a:p>
              <a:pPr algn="ctr"/>
              <a:endParaRPr lang="en-US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B9B5319E-297F-461F-84E5-60BFEBEEF4E1}"/>
                </a:ext>
              </a:extLst>
            </p:cNvPr>
            <p:cNvSpPr/>
            <p:nvPr/>
          </p:nvSpPr>
          <p:spPr>
            <a:xfrm>
              <a:off x="2006601" y="2772641"/>
              <a:ext cx="1737360" cy="627662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Global design</a:t>
              </a:r>
              <a:endParaRPr lang="hu-HU"/>
            </a:p>
            <a:p>
              <a:pPr algn="ctr"/>
              <a:endParaRPr lang="en-US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3FF0D298-26AF-4C94-A100-708A74FC0AC1}"/>
                </a:ext>
              </a:extLst>
            </p:cNvPr>
            <p:cNvSpPr/>
            <p:nvPr/>
          </p:nvSpPr>
          <p:spPr>
            <a:xfrm>
              <a:off x="2409801" y="3232098"/>
              <a:ext cx="1737360" cy="627662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Detailed design</a:t>
              </a:r>
              <a:endParaRPr lang="hu-HU"/>
            </a:p>
            <a:p>
              <a:endParaRPr lang="en-US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43543E10-F908-4F6C-A221-0DC164D6D114}"/>
                </a:ext>
              </a:extLst>
            </p:cNvPr>
            <p:cNvSpPr/>
            <p:nvPr/>
          </p:nvSpPr>
          <p:spPr>
            <a:xfrm>
              <a:off x="2875281" y="3691554"/>
              <a:ext cx="1737360" cy="627662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Implementation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CF900C41-6275-46ED-ABCD-5DFB6E922DA8}"/>
                </a:ext>
              </a:extLst>
            </p:cNvPr>
            <p:cNvSpPr/>
            <p:nvPr/>
          </p:nvSpPr>
          <p:spPr>
            <a:xfrm>
              <a:off x="4315281" y="3232098"/>
              <a:ext cx="1737360" cy="627662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  <a:p>
              <a:pPr algn="ctr"/>
              <a:endParaRPr lang="hu-HU"/>
            </a:p>
            <a:p>
              <a:pPr algn="ctr"/>
              <a:r>
                <a:rPr lang="hu-HU"/>
                <a:t>Component test execution</a:t>
              </a:r>
            </a:p>
            <a:p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F0A440A-9E99-4D3F-A637-696A7BCCAED9}"/>
                </a:ext>
              </a:extLst>
            </p:cNvPr>
            <p:cNvSpPr/>
            <p:nvPr/>
          </p:nvSpPr>
          <p:spPr>
            <a:xfrm>
              <a:off x="4741281" y="2772641"/>
              <a:ext cx="1737360" cy="627662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  <a:p>
              <a:pPr algn="ctr"/>
              <a:endParaRPr lang="hu-HU"/>
            </a:p>
            <a:p>
              <a:pPr algn="ctr"/>
              <a:r>
                <a:rPr lang="hu-HU"/>
                <a:t>Integration test execution</a:t>
              </a:r>
            </a:p>
            <a:p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BF74824-AC4C-4510-B696-43E1EF38C2B6}"/>
                </a:ext>
              </a:extLst>
            </p:cNvPr>
            <p:cNvSpPr/>
            <p:nvPr/>
          </p:nvSpPr>
          <p:spPr>
            <a:xfrm>
              <a:off x="5167281" y="2313184"/>
              <a:ext cx="1737360" cy="627662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  <a:p>
              <a:pPr algn="ctr"/>
              <a:endParaRPr lang="hu-HU"/>
            </a:p>
            <a:p>
              <a:pPr algn="ctr"/>
              <a:r>
                <a:rPr lang="hu-HU"/>
                <a:t>System test execution</a:t>
              </a:r>
            </a:p>
            <a:p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7421DC1-9A68-4D0D-B885-90141135BB81}"/>
                </a:ext>
              </a:extLst>
            </p:cNvPr>
            <p:cNvSpPr/>
            <p:nvPr/>
          </p:nvSpPr>
          <p:spPr>
            <a:xfrm>
              <a:off x="5609961" y="1853728"/>
              <a:ext cx="1737360" cy="627662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  <a:p>
              <a:pPr algn="ctr"/>
              <a:endParaRPr lang="hu-HU"/>
            </a:p>
            <a:p>
              <a:pPr algn="ctr"/>
              <a:r>
                <a:rPr lang="hu-HU"/>
                <a:t>Acceptance test execution</a:t>
              </a:r>
            </a:p>
            <a:p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4A508FF-3E77-461E-AA46-4043A828C315}"/>
                </a:ext>
              </a:extLst>
            </p:cNvPr>
            <p:cNvSpPr/>
            <p:nvPr/>
          </p:nvSpPr>
          <p:spPr>
            <a:xfrm>
              <a:off x="6035961" y="1439077"/>
              <a:ext cx="1737360" cy="627662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/>
                <a:t>Operational system</a:t>
              </a:r>
              <a:endParaRPr lang="en-US"/>
            </a:p>
          </p:txBody>
        </p:sp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C14902C3-8585-49CD-8E3F-1318FA650DB3}"/>
                </a:ext>
              </a:extLst>
            </p:cNvPr>
            <p:cNvSpPr/>
            <p:nvPr/>
          </p:nvSpPr>
          <p:spPr>
            <a:xfrm>
              <a:off x="4093222" y="3466531"/>
              <a:ext cx="275998" cy="158794"/>
            </a:xfrm>
            <a:prstGeom prst="rightArrow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D829BFE9-DD76-441B-A7C3-B695C616D6C1}"/>
                </a:ext>
              </a:extLst>
            </p:cNvPr>
            <p:cNvSpPr/>
            <p:nvPr/>
          </p:nvSpPr>
          <p:spPr>
            <a:xfrm>
              <a:off x="3592153" y="2066739"/>
              <a:ext cx="1338016" cy="158793"/>
            </a:xfrm>
            <a:prstGeom prst="rightArrow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20B6EAD7-BAA1-4262-BF21-A6201CF475AC}"/>
                </a:ext>
              </a:extLst>
            </p:cNvPr>
            <p:cNvSpPr/>
            <p:nvPr/>
          </p:nvSpPr>
          <p:spPr>
            <a:xfrm>
              <a:off x="3771237" y="2536524"/>
              <a:ext cx="979847" cy="186401"/>
            </a:xfrm>
            <a:prstGeom prst="rightArrow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00FE6599-9DB2-4D4E-8E1E-6BFD43E5AD6D}"/>
                </a:ext>
              </a:extLst>
            </p:cNvPr>
            <p:cNvSpPr/>
            <p:nvPr/>
          </p:nvSpPr>
          <p:spPr>
            <a:xfrm>
              <a:off x="3911677" y="3011848"/>
              <a:ext cx="631483" cy="158795"/>
            </a:xfrm>
            <a:prstGeom prst="rightArrow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1862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06512-2036-4D33-9165-4328D3B4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Development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FC461-557A-421C-A30F-F1FE8E5B06E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8" y="1264920"/>
            <a:ext cx="8429625" cy="3211830"/>
          </a:xfrm>
        </p:spPr>
        <p:txBody>
          <a:bodyPr anchor="ctr"/>
          <a:lstStyle/>
          <a:p>
            <a:pPr marL="358775" indent="-358775">
              <a:lnSpc>
                <a:spcPct val="100000"/>
              </a:lnSpc>
              <a:spcAft>
                <a:spcPts val="250"/>
              </a:spcAft>
              <a:buClr>
                <a:schemeClr val="tx1"/>
              </a:buClr>
              <a:buFontTx/>
              <a:buChar char="•"/>
            </a:pPr>
            <a:r>
              <a:rPr lang="en-US" altLang="en-US" sz="1600"/>
              <a:t>Splitting up.</a:t>
            </a:r>
          </a:p>
          <a:p>
            <a:pPr marL="358775" indent="-358775">
              <a:lnSpc>
                <a:spcPct val="100000"/>
              </a:lnSpc>
              <a:spcAft>
                <a:spcPts val="250"/>
              </a:spcAft>
              <a:buClr>
                <a:schemeClr val="tx1"/>
              </a:buClr>
              <a:buFontTx/>
              <a:buChar char="•"/>
            </a:pPr>
            <a:r>
              <a:rPr lang="en-US" altLang="en-US" sz="1600"/>
              <a:t>Usually equal length phases.</a:t>
            </a:r>
          </a:p>
          <a:p>
            <a:pPr marL="358775" indent="-358775">
              <a:lnSpc>
                <a:spcPct val="100000"/>
              </a:lnSpc>
              <a:spcAft>
                <a:spcPts val="250"/>
              </a:spcAft>
              <a:buClr>
                <a:schemeClr val="tx1"/>
              </a:buClr>
              <a:buFontTx/>
              <a:buChar char="•"/>
            </a:pPr>
            <a:r>
              <a:rPr lang="en-US" altLang="en-US" sz="1600"/>
              <a:t>First serves as a base, sets up further phases.</a:t>
            </a:r>
          </a:p>
          <a:p>
            <a:pPr marL="358775" indent="-358775">
              <a:lnSpc>
                <a:spcPct val="100000"/>
              </a:lnSpc>
              <a:spcAft>
                <a:spcPts val="250"/>
              </a:spcAft>
              <a:buClr>
                <a:schemeClr val="tx1"/>
              </a:buClr>
              <a:buFontTx/>
              <a:buChar char="•"/>
            </a:pPr>
            <a:r>
              <a:rPr lang="en-US" altLang="en-US" sz="1600"/>
              <a:t>Early release.</a:t>
            </a:r>
          </a:p>
          <a:p>
            <a:pPr marL="358775" indent="-358775">
              <a:lnSpc>
                <a:spcPct val="100000"/>
              </a:lnSpc>
              <a:spcAft>
                <a:spcPts val="250"/>
              </a:spcAft>
              <a:buClr>
                <a:schemeClr val="tx1"/>
              </a:buClr>
              <a:buFontTx/>
              <a:buChar char="•"/>
            </a:pPr>
            <a:r>
              <a:rPr lang="en-US" altLang="en-US" sz="1600"/>
              <a:t>Supports early and dynamic feedback.</a:t>
            </a:r>
          </a:p>
          <a:p>
            <a:pPr marL="358775" indent="-358775">
              <a:lnSpc>
                <a:spcPct val="100000"/>
              </a:lnSpc>
              <a:spcAft>
                <a:spcPts val="250"/>
              </a:spcAft>
              <a:buClr>
                <a:schemeClr val="tx1"/>
              </a:buClr>
              <a:buFontTx/>
              <a:buChar char="•"/>
            </a:pPr>
            <a:r>
              <a:rPr lang="en-US" altLang="en-US" sz="1600"/>
              <a:t>Cost (early vs. total).</a:t>
            </a:r>
          </a:p>
          <a:p>
            <a:pPr marL="358775" indent="-358775">
              <a:lnSpc>
                <a:spcPct val="100000"/>
              </a:lnSpc>
              <a:spcAft>
                <a:spcPts val="250"/>
              </a:spcAft>
              <a:buClr>
                <a:schemeClr val="tx1"/>
              </a:buClr>
              <a:buFontTx/>
              <a:buChar char="•"/>
            </a:pPr>
            <a:r>
              <a:rPr lang="en-US" altLang="en-US" sz="1600"/>
              <a:t>Prototyping.</a:t>
            </a:r>
          </a:p>
          <a:p>
            <a:pPr marL="358775" indent="-358775">
              <a:lnSpc>
                <a:spcPct val="100000"/>
              </a:lnSpc>
              <a:spcAft>
                <a:spcPts val="250"/>
              </a:spcAft>
              <a:buClr>
                <a:schemeClr val="tx1"/>
              </a:buClr>
              <a:buFontTx/>
              <a:buChar char="•"/>
            </a:pPr>
            <a:r>
              <a:rPr lang="en-US" altLang="en-US" sz="1600"/>
              <a:t>RAD, RUP.</a:t>
            </a:r>
          </a:p>
          <a:p>
            <a:pPr marL="358775" indent="-358775">
              <a:lnSpc>
                <a:spcPct val="100000"/>
              </a:lnSpc>
              <a:spcAft>
                <a:spcPts val="250"/>
              </a:spcAft>
              <a:buClr>
                <a:schemeClr val="tx1"/>
              </a:buClr>
              <a:buFontTx/>
              <a:buChar char="•"/>
            </a:pPr>
            <a:r>
              <a:rPr lang="en-US" altLang="en-US" sz="1600"/>
              <a:t>Agile.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8CE0D5-5370-4EAD-95C6-C9C38FAF7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4BD0D7D-A459-4098-BAE1-8A110DD933DD}"/>
              </a:ext>
            </a:extLst>
          </p:cNvPr>
          <p:cNvSpPr txBox="1">
            <a:spLocks/>
          </p:cNvSpPr>
          <p:nvPr/>
        </p:nvSpPr>
        <p:spPr>
          <a:xfrm>
            <a:off x="357187" y="804926"/>
            <a:ext cx="8429625" cy="3429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88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i="0" kern="1200" cap="all" spc="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/>
            <a:r>
              <a:rPr lang="en-US" altLang="en-US" sz="1800"/>
              <a:t>Incremental/iterative models (general)</a:t>
            </a:r>
          </a:p>
          <a:p>
            <a:endParaRPr lang="en-US" sz="1800"/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46075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06512-2036-4D33-9165-4328D3B4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Development models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8CE0D5-5370-4EAD-95C6-C9C38FAF7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4BD0D7D-A459-4098-BAE1-8A110DD933DD}"/>
              </a:ext>
            </a:extLst>
          </p:cNvPr>
          <p:cNvSpPr txBox="1">
            <a:spLocks/>
          </p:cNvSpPr>
          <p:nvPr/>
        </p:nvSpPr>
        <p:spPr>
          <a:xfrm>
            <a:off x="357187" y="804926"/>
            <a:ext cx="8429625" cy="3429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88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i="0" kern="1200" cap="all" spc="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/>
            <a:r>
              <a:rPr lang="en-US" altLang="en-US" sz="1800"/>
              <a:t>Incremental/iterative models (general)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E1BDAF-8912-4FF6-8236-5679F980F4BD}"/>
              </a:ext>
            </a:extLst>
          </p:cNvPr>
          <p:cNvGrpSpPr/>
          <p:nvPr/>
        </p:nvGrpSpPr>
        <p:grpSpPr>
          <a:xfrm>
            <a:off x="742592" y="785074"/>
            <a:ext cx="7658814" cy="4041565"/>
            <a:chOff x="810786" y="692239"/>
            <a:chExt cx="7658814" cy="4041565"/>
          </a:xfrm>
        </p:grpSpPr>
        <p:graphicFrame>
          <p:nvGraphicFramePr>
            <p:cNvPr id="4" name="Diagram 3">
              <a:extLst>
                <a:ext uri="{FF2B5EF4-FFF2-40B4-BE49-F238E27FC236}">
                  <a16:creationId xmlns:a16="http://schemas.microsoft.com/office/drawing/2014/main" id="{05A6C082-E093-4222-A209-D014C22A7AE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58566583"/>
                </p:ext>
              </p:extLst>
            </p:nvPr>
          </p:nvGraphicFramePr>
          <p:xfrm>
            <a:off x="810786" y="692239"/>
            <a:ext cx="2544414" cy="40395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12" name="Diagram 11">
              <a:extLst>
                <a:ext uri="{FF2B5EF4-FFF2-40B4-BE49-F238E27FC236}">
                  <a16:creationId xmlns:a16="http://schemas.microsoft.com/office/drawing/2014/main" id="{BE39FDCA-728B-4B9B-8D20-2E41EA417BE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74827062"/>
                </p:ext>
              </p:extLst>
            </p:nvPr>
          </p:nvGraphicFramePr>
          <p:xfrm>
            <a:off x="3367986" y="694237"/>
            <a:ext cx="2544414" cy="40395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aphicFrame>
          <p:nvGraphicFramePr>
            <p:cNvPr id="13" name="Diagram 12">
              <a:extLst>
                <a:ext uri="{FF2B5EF4-FFF2-40B4-BE49-F238E27FC236}">
                  <a16:creationId xmlns:a16="http://schemas.microsoft.com/office/drawing/2014/main" id="{F9BF5649-B8DF-4F29-BF3E-AB195F7C122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70098093"/>
                </p:ext>
              </p:extLst>
            </p:nvPr>
          </p:nvGraphicFramePr>
          <p:xfrm>
            <a:off x="5925186" y="692239"/>
            <a:ext cx="2544414" cy="40395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392134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06512-2036-4D33-9165-4328D3B4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Development models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8CE0D5-5370-4EAD-95C6-C9C38FAF7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4BD0D7D-A459-4098-BAE1-8A110DD933DD}"/>
              </a:ext>
            </a:extLst>
          </p:cNvPr>
          <p:cNvSpPr txBox="1">
            <a:spLocks/>
          </p:cNvSpPr>
          <p:nvPr/>
        </p:nvSpPr>
        <p:spPr>
          <a:xfrm>
            <a:off x="357187" y="804926"/>
            <a:ext cx="8429625" cy="3429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88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i="0" kern="1200" cap="all" spc="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/>
            <a:r>
              <a:rPr lang="en-US" altLang="en-US" sz="1800"/>
              <a:t>iterative models</a:t>
            </a:r>
            <a:endParaRPr lang="en-US" sz="1800"/>
          </a:p>
          <a:p>
            <a:endParaRPr lang="en-US" sz="180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C610336-B6B4-426D-8325-A87F281E3646}"/>
              </a:ext>
            </a:extLst>
          </p:cNvPr>
          <p:cNvGrpSpPr/>
          <p:nvPr/>
        </p:nvGrpSpPr>
        <p:grpSpPr>
          <a:xfrm>
            <a:off x="595928" y="1147826"/>
            <a:ext cx="7952141" cy="3638798"/>
            <a:chOff x="656175" y="1045408"/>
            <a:chExt cx="7952141" cy="3638798"/>
          </a:xfrm>
        </p:grpSpPr>
        <p:graphicFrame>
          <p:nvGraphicFramePr>
            <p:cNvPr id="8" name="Diagram 7">
              <a:extLst>
                <a:ext uri="{FF2B5EF4-FFF2-40B4-BE49-F238E27FC236}">
                  <a16:creationId xmlns:a16="http://schemas.microsoft.com/office/drawing/2014/main" id="{846DDB4B-36A7-43E3-91B0-100EADE88C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77752703"/>
                </p:ext>
              </p:extLst>
            </p:nvPr>
          </p:nvGraphicFramePr>
          <p:xfrm>
            <a:off x="2498129" y="1147826"/>
            <a:ext cx="3998536" cy="331217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9E2C534-819B-4271-9FB6-D2A1EBFCA491}"/>
                </a:ext>
              </a:extLst>
            </p:cNvPr>
            <p:cNvGrpSpPr/>
            <p:nvPr/>
          </p:nvGrpSpPr>
          <p:grpSpPr>
            <a:xfrm>
              <a:off x="656175" y="1750785"/>
              <a:ext cx="1194875" cy="597437"/>
              <a:chOff x="1401830" y="937"/>
              <a:chExt cx="1194875" cy="597437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9D3EDE5C-D6B4-4251-B53B-181EEC96CDFB}"/>
                  </a:ext>
                </a:extLst>
              </p:cNvPr>
              <p:cNvSpPr/>
              <p:nvPr/>
            </p:nvSpPr>
            <p:spPr>
              <a:xfrm>
                <a:off x="1401830" y="937"/>
                <a:ext cx="1194875" cy="597437"/>
              </a:xfrm>
              <a:prstGeom prst="roundRect">
                <a:avLst/>
              </a:prstGeom>
            </p:spPr>
            <p:style>
              <a:lnRef idx="2">
                <a:schemeClr val="accent3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1" name="Rectangle: Rounded Corners 4">
                <a:extLst>
                  <a:ext uri="{FF2B5EF4-FFF2-40B4-BE49-F238E27FC236}">
                    <a16:creationId xmlns:a16="http://schemas.microsoft.com/office/drawing/2014/main" id="{C87888FC-EBCE-4CF7-9F6B-3327132F3A62}"/>
                  </a:ext>
                </a:extLst>
              </p:cNvPr>
              <p:cNvSpPr txBox="1"/>
              <p:nvPr/>
            </p:nvSpPr>
            <p:spPr>
              <a:xfrm>
                <a:off x="1430994" y="30101"/>
                <a:ext cx="1136547" cy="53910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66725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hu-HU" sz="1050" b="1" kern="1200"/>
                  <a:t>Inintial planning</a:t>
                </a:r>
                <a:endParaRPr lang="en-US" sz="1050" b="1" kern="120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0BB05C9-9678-4457-AAFD-441F18A943B9}"/>
                </a:ext>
              </a:extLst>
            </p:cNvPr>
            <p:cNvGrpSpPr/>
            <p:nvPr/>
          </p:nvGrpSpPr>
          <p:grpSpPr>
            <a:xfrm>
              <a:off x="7413441" y="3268480"/>
              <a:ext cx="1194875" cy="597437"/>
              <a:chOff x="1401830" y="937"/>
              <a:chExt cx="1194875" cy="597437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E0972523-8855-4753-8152-E34C6CCD2B8C}"/>
                  </a:ext>
                </a:extLst>
              </p:cNvPr>
              <p:cNvSpPr/>
              <p:nvPr/>
            </p:nvSpPr>
            <p:spPr>
              <a:xfrm>
                <a:off x="1401830" y="937"/>
                <a:ext cx="1194875" cy="597437"/>
              </a:xfrm>
              <a:prstGeom prst="roundRect">
                <a:avLst/>
              </a:prstGeom>
            </p:spPr>
            <p:style>
              <a:lnRef idx="2">
                <a:schemeClr val="accent3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4" name="Rectangle: Rounded Corners 4">
                <a:extLst>
                  <a:ext uri="{FF2B5EF4-FFF2-40B4-BE49-F238E27FC236}">
                    <a16:creationId xmlns:a16="http://schemas.microsoft.com/office/drawing/2014/main" id="{31387CEA-9909-4ADC-B727-B6BC03F90FF5}"/>
                  </a:ext>
                </a:extLst>
              </p:cNvPr>
              <p:cNvSpPr txBox="1"/>
              <p:nvPr/>
            </p:nvSpPr>
            <p:spPr>
              <a:xfrm>
                <a:off x="1430994" y="30101"/>
                <a:ext cx="1136547" cy="53910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66725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hu-HU" sz="1050" b="1" kern="1200"/>
                  <a:t>Deployment</a:t>
                </a:r>
                <a:endParaRPr lang="en-US" sz="1050" b="1" kern="1200"/>
              </a:p>
            </p:txBody>
          </p:sp>
        </p:grpSp>
        <p:sp>
          <p:nvSpPr>
            <p:cNvPr id="15" name="Arrow: Circular 14">
              <a:extLst>
                <a:ext uri="{FF2B5EF4-FFF2-40B4-BE49-F238E27FC236}">
                  <a16:creationId xmlns:a16="http://schemas.microsoft.com/office/drawing/2014/main" id="{02195C93-1965-41A6-88BD-476B9C827151}"/>
                </a:ext>
              </a:extLst>
            </p:cNvPr>
            <p:cNvSpPr/>
            <p:nvPr/>
          </p:nvSpPr>
          <p:spPr>
            <a:xfrm rot="4024873">
              <a:off x="665932" y="1045408"/>
              <a:ext cx="3343599" cy="3343599"/>
            </a:xfrm>
            <a:prstGeom prst="circularArrow">
              <a:avLst>
                <a:gd name="adj1" fmla="val 5274"/>
                <a:gd name="adj2" fmla="val 312630"/>
                <a:gd name="adj3" fmla="val 14333500"/>
                <a:gd name="adj4" fmla="val 9703526"/>
                <a:gd name="adj5" fmla="val 5477"/>
              </a:avLst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0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Arrow: Circular 15">
              <a:extLst>
                <a:ext uri="{FF2B5EF4-FFF2-40B4-BE49-F238E27FC236}">
                  <a16:creationId xmlns:a16="http://schemas.microsoft.com/office/drawing/2014/main" id="{D98635C2-BEC8-42CE-8B42-C55600E957DB}"/>
                </a:ext>
              </a:extLst>
            </p:cNvPr>
            <p:cNvSpPr/>
            <p:nvPr/>
          </p:nvSpPr>
          <p:spPr>
            <a:xfrm rot="7098160" flipH="1">
              <a:off x="5204201" y="1318358"/>
              <a:ext cx="3377142" cy="3354553"/>
            </a:xfrm>
            <a:prstGeom prst="circularArrow">
              <a:avLst>
                <a:gd name="adj1" fmla="val 5274"/>
                <a:gd name="adj2" fmla="val 312630"/>
                <a:gd name="adj3" fmla="val 14333500"/>
                <a:gd name="adj4" fmla="val 9703526"/>
                <a:gd name="adj5" fmla="val 5477"/>
              </a:avLst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0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737457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27810C9-BF76-44D9-92DA-75817ECE6B62}"/>
              </a:ext>
            </a:extLst>
          </p:cNvPr>
          <p:cNvSpPr/>
          <p:nvPr/>
        </p:nvSpPr>
        <p:spPr>
          <a:xfrm>
            <a:off x="5481499" y="1062219"/>
            <a:ext cx="3258971" cy="323255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A6F4282-B7AC-475E-8C62-9DDFB3C57681}"/>
              </a:ext>
            </a:extLst>
          </p:cNvPr>
          <p:cNvSpPr/>
          <p:nvPr/>
        </p:nvSpPr>
        <p:spPr>
          <a:xfrm>
            <a:off x="446053" y="1044479"/>
            <a:ext cx="3258971" cy="296299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ED4A59B-97AC-43A4-A095-EB5319AA4A36}"/>
              </a:ext>
            </a:extLst>
          </p:cNvPr>
          <p:cNvSpPr/>
          <p:nvPr/>
        </p:nvSpPr>
        <p:spPr>
          <a:xfrm>
            <a:off x="3396577" y="2560476"/>
            <a:ext cx="2387428" cy="2181129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06512-2036-4D33-9165-4328D3B4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Development models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8CE0D5-5370-4EAD-95C6-C9C38FAF7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4BD0D7D-A459-4098-BAE1-8A110DD933DD}"/>
              </a:ext>
            </a:extLst>
          </p:cNvPr>
          <p:cNvSpPr txBox="1">
            <a:spLocks/>
          </p:cNvSpPr>
          <p:nvPr/>
        </p:nvSpPr>
        <p:spPr>
          <a:xfrm>
            <a:off x="357187" y="804926"/>
            <a:ext cx="8429625" cy="3429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88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i="0" kern="1200" cap="all" spc="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/>
            <a:r>
              <a:rPr lang="hu-HU" altLang="en-US" sz="1800"/>
              <a:t>Hybrid incremental</a:t>
            </a:r>
            <a:r>
              <a:rPr lang="en-US" altLang="en-US" sz="1800"/>
              <a:t> model</a:t>
            </a:r>
            <a:endParaRPr lang="en-US" sz="180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12DA95C-9F15-4A65-ACA2-2BAA8BD81F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9294889"/>
              </p:ext>
            </p:extLst>
          </p:nvPr>
        </p:nvGraphicFramePr>
        <p:xfrm>
          <a:off x="3427279" y="2398387"/>
          <a:ext cx="2289440" cy="2460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loud 7">
            <a:extLst>
              <a:ext uri="{FF2B5EF4-FFF2-40B4-BE49-F238E27FC236}">
                <a16:creationId xmlns:a16="http://schemas.microsoft.com/office/drawing/2014/main" id="{035A9359-CCD4-4713-96AB-4926DEABA7EF}"/>
              </a:ext>
            </a:extLst>
          </p:cNvPr>
          <p:cNvSpPr/>
          <p:nvPr/>
        </p:nvSpPr>
        <p:spPr>
          <a:xfrm>
            <a:off x="474237" y="1136026"/>
            <a:ext cx="1737360" cy="821253"/>
          </a:xfrm>
          <a:prstGeom prst="cloud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Need, wish, policy, law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86AE2A6-57B9-4998-8882-F581A6CEE377}"/>
              </a:ext>
            </a:extLst>
          </p:cNvPr>
          <p:cNvSpPr/>
          <p:nvPr/>
        </p:nvSpPr>
        <p:spPr>
          <a:xfrm>
            <a:off x="1219437" y="1793963"/>
            <a:ext cx="1737360" cy="62766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User requirements</a:t>
            </a:r>
            <a:endParaRPr lang="hu-HU"/>
          </a:p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5D13F18-0A70-4232-A45F-01077BE8D82F}"/>
              </a:ext>
            </a:extLst>
          </p:cNvPr>
          <p:cNvSpPr/>
          <p:nvPr/>
        </p:nvSpPr>
        <p:spPr>
          <a:xfrm>
            <a:off x="1622637" y="2253419"/>
            <a:ext cx="1737360" cy="62766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System requirements</a:t>
            </a:r>
            <a:endParaRPr lang="hu-HU"/>
          </a:p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F4BAC8-C83B-479A-8764-80F464EA0943}"/>
              </a:ext>
            </a:extLst>
          </p:cNvPr>
          <p:cNvSpPr/>
          <p:nvPr/>
        </p:nvSpPr>
        <p:spPr>
          <a:xfrm>
            <a:off x="5851241" y="2712876"/>
            <a:ext cx="1737360" cy="62766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  <a:p>
            <a:pPr algn="ctr"/>
            <a:endParaRPr lang="hu-HU"/>
          </a:p>
          <a:p>
            <a:pPr algn="ctr"/>
            <a:r>
              <a:rPr lang="hu-HU"/>
              <a:t>Integration test execution</a:t>
            </a:r>
          </a:p>
          <a:p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61D3B9D-0E67-4345-B382-D6DA0F186573}"/>
              </a:ext>
            </a:extLst>
          </p:cNvPr>
          <p:cNvSpPr/>
          <p:nvPr/>
        </p:nvSpPr>
        <p:spPr>
          <a:xfrm>
            <a:off x="6277241" y="2253419"/>
            <a:ext cx="1737360" cy="62766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  <a:p>
            <a:pPr algn="ctr"/>
            <a:endParaRPr lang="hu-HU"/>
          </a:p>
          <a:p>
            <a:pPr algn="ctr"/>
            <a:r>
              <a:rPr lang="hu-HU"/>
              <a:t>System test execution</a:t>
            </a:r>
          </a:p>
          <a:p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F7082B8-F8EA-484C-B3F8-43027ACE1B87}"/>
              </a:ext>
            </a:extLst>
          </p:cNvPr>
          <p:cNvSpPr/>
          <p:nvPr/>
        </p:nvSpPr>
        <p:spPr>
          <a:xfrm>
            <a:off x="6719921" y="1793963"/>
            <a:ext cx="1737360" cy="62766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  <a:p>
            <a:pPr algn="ctr"/>
            <a:endParaRPr lang="hu-HU"/>
          </a:p>
          <a:p>
            <a:pPr algn="ctr"/>
            <a:r>
              <a:rPr lang="hu-HU"/>
              <a:t>Acceptance test execution</a:t>
            </a:r>
          </a:p>
          <a:p>
            <a:endParaRPr lang="en-US"/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2B3FC2C1-F48F-4BEC-A8B2-724B0A7FA5EC}"/>
              </a:ext>
            </a:extLst>
          </p:cNvPr>
          <p:cNvSpPr/>
          <p:nvPr/>
        </p:nvSpPr>
        <p:spPr>
          <a:xfrm rot="10800000" flipH="1">
            <a:off x="2468850" y="3026706"/>
            <a:ext cx="708719" cy="774327"/>
          </a:xfrm>
          <a:prstGeom prst="bentArrow">
            <a:avLst>
              <a:gd name="adj1" fmla="val 15636"/>
              <a:gd name="adj2" fmla="val 17196"/>
              <a:gd name="adj3" fmla="val 20838"/>
              <a:gd name="adj4" fmla="val 6768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994B286B-E7E3-46A3-AE84-CC62ABA8CF6D}"/>
              </a:ext>
            </a:extLst>
          </p:cNvPr>
          <p:cNvSpPr/>
          <p:nvPr/>
        </p:nvSpPr>
        <p:spPr>
          <a:xfrm rot="5400000" flipH="1">
            <a:off x="6002889" y="3356853"/>
            <a:ext cx="627661" cy="774327"/>
          </a:xfrm>
          <a:prstGeom prst="bentArrow">
            <a:avLst>
              <a:gd name="adj1" fmla="val 15636"/>
              <a:gd name="adj2" fmla="val 17196"/>
              <a:gd name="adj3" fmla="val 20838"/>
              <a:gd name="adj4" fmla="val 6768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D66183-9644-4664-961A-9E9E167E32CC}"/>
              </a:ext>
            </a:extLst>
          </p:cNvPr>
          <p:cNvSpPr txBox="1"/>
          <p:nvPr/>
        </p:nvSpPr>
        <p:spPr>
          <a:xfrm>
            <a:off x="635430" y="3340537"/>
            <a:ext cx="1969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>
                <a:solidFill>
                  <a:schemeClr val="accent4">
                    <a:lumMod val="50000"/>
                  </a:schemeClr>
                </a:solidFill>
              </a:rPr>
              <a:t>WATERFALL</a:t>
            </a:r>
            <a:endParaRPr lang="en-US" sz="2800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87025A-80E8-4B1F-A14C-488A3A55820E}"/>
              </a:ext>
            </a:extLst>
          </p:cNvPr>
          <p:cNvSpPr txBox="1"/>
          <p:nvPr/>
        </p:nvSpPr>
        <p:spPr>
          <a:xfrm>
            <a:off x="6719921" y="3389430"/>
            <a:ext cx="1969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>
                <a:solidFill>
                  <a:schemeClr val="accent4">
                    <a:lumMod val="50000"/>
                  </a:schemeClr>
                </a:solidFill>
              </a:rPr>
              <a:t>WATERFALL</a:t>
            </a:r>
            <a:endParaRPr lang="en-US" sz="2800" b="1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268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06512-2036-4D33-9165-4328D3B4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Development models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8CE0D5-5370-4EAD-95C6-C9C38FAF7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4BD0D7D-A459-4098-BAE1-8A110DD933DD}"/>
              </a:ext>
            </a:extLst>
          </p:cNvPr>
          <p:cNvSpPr txBox="1">
            <a:spLocks/>
          </p:cNvSpPr>
          <p:nvPr/>
        </p:nvSpPr>
        <p:spPr>
          <a:xfrm>
            <a:off x="357187" y="804926"/>
            <a:ext cx="8429625" cy="3429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1600"/>
              </a:lnSpc>
              <a:spcBef>
                <a:spcPts val="288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i="0" kern="1200" cap="all" spc="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/>
            <a:r>
              <a:rPr lang="hu-HU" altLang="en-US" sz="1800"/>
              <a:t>Rad - </a:t>
            </a:r>
            <a:r>
              <a:rPr lang="hu-HU" sz="1800"/>
              <a:t>Rapid Application Development</a:t>
            </a:r>
            <a:endParaRPr lang="hu-HU" altLang="en-US" sz="1800"/>
          </a:p>
          <a:p>
            <a:pPr marL="358775" indent="-358775"/>
            <a:endParaRPr lang="en-US" sz="18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C473AE-6DE0-4F37-ADA9-A6A65EC854A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187" y="1284224"/>
            <a:ext cx="3728116" cy="3054350"/>
          </a:xfrm>
        </p:spPr>
        <p:txBody>
          <a:bodyPr anchor="ctr"/>
          <a:lstStyle/>
          <a:p>
            <a:r>
              <a:rPr lang="en-US"/>
              <a:t>Promotes rapid prototyping</a:t>
            </a:r>
          </a:p>
          <a:p>
            <a:r>
              <a:rPr lang="en-US"/>
              <a:t>First a prototype is created bases on planning and user design</a:t>
            </a:r>
          </a:p>
          <a:p>
            <a:r>
              <a:rPr lang="en-US"/>
              <a:t>The prototype can be re-done or changed any number of time, as necessary</a:t>
            </a:r>
          </a:p>
          <a:p>
            <a:r>
              <a:rPr lang="en-US"/>
              <a:t>The product itself is developed based on the prototype</a:t>
            </a:r>
          </a:p>
          <a:p>
            <a:r>
              <a:rPr lang="en-US"/>
              <a:t>The final cutover phase takes the product into production</a:t>
            </a:r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07BCAE9D-4F44-48DE-9ECB-91141F40468E}"/>
              </a:ext>
            </a:extLst>
          </p:cNvPr>
          <p:cNvSpPr txBox="1">
            <a:spLocks/>
          </p:cNvSpPr>
          <p:nvPr/>
        </p:nvSpPr>
        <p:spPr>
          <a:xfrm>
            <a:off x="5058696" y="1292713"/>
            <a:ext cx="3728116" cy="30543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Advantages</a:t>
            </a:r>
          </a:p>
          <a:p>
            <a:pPr lvl="1"/>
            <a:r>
              <a:rPr lang="en-US"/>
              <a:t>Reduced development time</a:t>
            </a:r>
          </a:p>
          <a:p>
            <a:pPr lvl="1"/>
            <a:r>
              <a:rPr lang="en-US"/>
              <a:t>Increases reusability</a:t>
            </a:r>
          </a:p>
          <a:p>
            <a:pPr lvl="1"/>
            <a:r>
              <a:rPr lang="en-US"/>
              <a:t>Early customer feedback</a:t>
            </a:r>
          </a:p>
          <a:p>
            <a:pPr lvl="1"/>
            <a:r>
              <a:rPr lang="en-US"/>
              <a:t>Minimal integration issues</a:t>
            </a:r>
          </a:p>
          <a:p>
            <a:r>
              <a:rPr lang="en-US"/>
              <a:t>Disadvantages</a:t>
            </a:r>
          </a:p>
          <a:p>
            <a:pPr lvl="1"/>
            <a:r>
              <a:rPr lang="en-US"/>
              <a:t>Only systems that can be modularized can be built using RAD</a:t>
            </a:r>
          </a:p>
          <a:p>
            <a:pPr lvl="1"/>
            <a:r>
              <a:rPr lang="en-US"/>
              <a:t>High dependency on modeling skills</a:t>
            </a:r>
          </a:p>
          <a:p>
            <a:pPr lvl="1"/>
            <a:r>
              <a:rPr lang="en-US"/>
              <a:t>High cost of modeling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5796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D3D1230087C90F4C96DC1A457D12BDF7" ma:contentTypeVersion="0" ma:contentTypeDescription="Új dokumentum létrehozása." ma:contentTypeScope="" ma:versionID="8b268769fbb95e78ea0af5a6c9ff8fd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1f8c77c4dc307b436ae2cc9d0d7290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87F4BDE-2D72-40BF-9F24-80F0C4B8A1E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C8FD3B8-D2FA-4546-9B84-9E8CD5425CA4}"/>
</file>

<file path=customXml/itemProps3.xml><?xml version="1.0" encoding="utf-8"?>
<ds:datastoreItem xmlns:ds="http://schemas.openxmlformats.org/officeDocument/2006/customXml" ds:itemID="{6A97F8E6-671E-4072-8F34-3D739810595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Application>Microsoft Office PowerPoint</Application>
  <PresentationFormat>Diavetítés a képernyőre (16:9 oldalarány)</PresentationFormat>
  <Slides>34</Slides>
  <Notes>0</Notes>
  <HiddenSlides>0</HiddenSlides>
  <ScaleCrop>false</ScaleCrop>
  <HeadingPairs>
    <vt:vector size="4" baseType="variant">
      <vt:variant>
        <vt:lpstr>Téma</vt:lpstr>
      </vt:variant>
      <vt:variant>
        <vt:i4>3</vt:i4>
      </vt:variant>
      <vt:variant>
        <vt:lpstr>Diacímek</vt:lpstr>
      </vt:variant>
      <vt:variant>
        <vt:i4>34</vt:i4>
      </vt:variant>
    </vt:vector>
  </HeadingPairs>
  <TitlesOfParts>
    <vt:vector size="37" baseType="lpstr">
      <vt:lpstr>Covers</vt:lpstr>
      <vt:lpstr>General</vt:lpstr>
      <vt:lpstr>Breakers</vt:lpstr>
      <vt:lpstr>SDLC models Traditional and Agile</vt:lpstr>
      <vt:lpstr>Development models</vt:lpstr>
      <vt:lpstr>Development models</vt:lpstr>
      <vt:lpstr>Development models</vt:lpstr>
      <vt:lpstr>Development models</vt:lpstr>
      <vt:lpstr>Development models</vt:lpstr>
      <vt:lpstr>Development models</vt:lpstr>
      <vt:lpstr>Development models</vt:lpstr>
      <vt:lpstr>Development models</vt:lpstr>
      <vt:lpstr>Development models</vt:lpstr>
      <vt:lpstr>Development models</vt:lpstr>
      <vt:lpstr>Development models</vt:lpstr>
      <vt:lpstr>Development models</vt:lpstr>
      <vt:lpstr>Development models</vt:lpstr>
      <vt:lpstr>Development models</vt:lpstr>
      <vt:lpstr>Development models</vt:lpstr>
      <vt:lpstr>Development models</vt:lpstr>
      <vt:lpstr>Development models</vt:lpstr>
      <vt:lpstr>Development models</vt:lpstr>
      <vt:lpstr>Development models</vt:lpstr>
      <vt:lpstr>Development models</vt:lpstr>
      <vt:lpstr>Development models</vt:lpstr>
      <vt:lpstr>Development models</vt:lpstr>
      <vt:lpstr>Pessimistic and optimistic estimation</vt:lpstr>
      <vt:lpstr>Why do we estimate?</vt:lpstr>
      <vt:lpstr>Popular estimation techniques</vt:lpstr>
      <vt:lpstr>Three-Point Estimation</vt:lpstr>
      <vt:lpstr>Three-Point Estimation</vt:lpstr>
      <vt:lpstr>Pessimistic and Optimistic Estimation</vt:lpstr>
      <vt:lpstr>Pessimistic and Optimistic Estimation example</vt:lpstr>
      <vt:lpstr>T-Shirt Size Technique</vt:lpstr>
      <vt:lpstr>T-Shirt Size Technique</vt:lpstr>
      <vt:lpstr>Useful AGILE links</vt:lpstr>
      <vt:lpstr>“To question is to doubt” Imperial thought for the 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Markowitz</dc:creator>
  <cp:revision>2</cp:revision>
  <dcterms:created xsi:type="dcterms:W3CDTF">2018-01-26T19:23:30Z</dcterms:created>
  <dcterms:modified xsi:type="dcterms:W3CDTF">2019-09-19T11:22:41Z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0x010100D3D1230087C90F4C96DC1A457D12BDF7</vt:lpwstr>
  </property>
</Properties>
</file>