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notesMasterIdLst>
    <p:notesMasterId r:id="rId14"/>
  </p:notesMasterIdLst>
  <p:sldIdLst>
    <p:sldId id="341" r:id="rId2"/>
    <p:sldId id="321" r:id="rId3"/>
    <p:sldId id="346" r:id="rId4"/>
    <p:sldId id="345" r:id="rId5"/>
    <p:sldId id="349" r:id="rId6"/>
    <p:sldId id="350" r:id="rId7"/>
    <p:sldId id="340" r:id="rId8"/>
    <p:sldId id="343" r:id="rId9"/>
    <p:sldId id="348" r:id="rId10"/>
    <p:sldId id="351" r:id="rId11"/>
    <p:sldId id="347" r:id="rId12"/>
    <p:sldId id="34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785695-C26C-4C9A-8CDE-212E7D4A22CE}" v="1" dt="2022-11-13T14:56:32.666"/>
    <p1510:client id="{2B561075-DCCD-7452-F3A3-4034B9F69880}" v="2" dt="2022-11-13T20:34:52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 Pecsora" userId="810b1d013327c237" providerId="LiveId" clId="{90E7FEA4-8134-4B66-B156-F990001353B1}"/>
    <pc:docChg chg="undo redo custSel addSld delSld modSld">
      <pc:chgData name="Sándor Pecsora" userId="810b1d013327c237" providerId="LiveId" clId="{90E7FEA4-8134-4B66-B156-F990001353B1}" dt="2022-02-15T08:01:52.946" v="11"/>
      <pc:docMkLst>
        <pc:docMk/>
      </pc:docMkLst>
      <pc:sldChg chg="del">
        <pc:chgData name="Sándor Pecsora" userId="810b1d013327c237" providerId="LiveId" clId="{90E7FEA4-8134-4B66-B156-F990001353B1}" dt="2022-02-15T08:01:40.162" v="10" actId="47"/>
        <pc:sldMkLst>
          <pc:docMk/>
          <pc:sldMk cId="1180060703" sldId="256"/>
        </pc:sldMkLst>
      </pc:sldChg>
      <pc:sldChg chg="modSp add mod">
        <pc:chgData name="Sándor Pecsora" userId="810b1d013327c237" providerId="LiveId" clId="{90E7FEA4-8134-4B66-B156-F990001353B1}" dt="2022-02-15T08:01:28.323" v="9"/>
        <pc:sldMkLst>
          <pc:docMk/>
          <pc:sldMk cId="678983858" sldId="341"/>
        </pc:sldMkLst>
        <pc:spChg chg="mod">
          <ac:chgData name="Sándor Pecsora" userId="810b1d013327c237" providerId="LiveId" clId="{90E7FEA4-8134-4B66-B156-F990001353B1}" dt="2022-02-15T08:01:28.323" v="9"/>
          <ac:spMkLst>
            <pc:docMk/>
            <pc:sldMk cId="678983858" sldId="341"/>
            <ac:spMk id="3" creationId="{00000000-0000-0000-0000-000000000000}"/>
          </ac:spMkLst>
        </pc:spChg>
      </pc:sldChg>
      <pc:sldChg chg="add">
        <pc:chgData name="Sándor Pecsora" userId="810b1d013327c237" providerId="LiveId" clId="{90E7FEA4-8134-4B66-B156-F990001353B1}" dt="2022-02-15T08:01:52.946" v="11"/>
        <pc:sldMkLst>
          <pc:docMk/>
          <pc:sldMk cId="811959074" sldId="342"/>
        </pc:sldMkLst>
      </pc:sldChg>
    </pc:docChg>
  </pc:docChgLst>
  <pc:docChgLst>
    <pc:chgData name="Sándor Pecsora" userId="810b1d013327c237" providerId="LiveId" clId="{3EDDC723-D24F-4B54-9B02-49756D00125B}"/>
    <pc:docChg chg="custSel modSld">
      <pc:chgData name="Sándor Pecsora" userId="810b1d013327c237" providerId="LiveId" clId="{3EDDC723-D24F-4B54-9B02-49756D00125B}" dt="2020-11-14T11:14:29.234" v="193" actId="20577"/>
      <pc:docMkLst>
        <pc:docMk/>
      </pc:docMkLst>
      <pc:sldChg chg="modSp mod">
        <pc:chgData name="Sándor Pecsora" userId="810b1d013327c237" providerId="LiveId" clId="{3EDDC723-D24F-4B54-9B02-49756D00125B}" dt="2020-11-14T11:05:56.042" v="63" actId="20577"/>
        <pc:sldMkLst>
          <pc:docMk/>
          <pc:sldMk cId="1180060703" sldId="256"/>
        </pc:sldMkLst>
        <pc:spChg chg="mod">
          <ac:chgData name="Sándor Pecsora" userId="810b1d013327c237" providerId="LiveId" clId="{3EDDC723-D24F-4B54-9B02-49756D00125B}" dt="2020-11-14T11:05:56.042" v="63" actId="20577"/>
          <ac:spMkLst>
            <pc:docMk/>
            <pc:sldMk cId="1180060703" sldId="256"/>
            <ac:spMk id="2" creationId="{00000000-0000-0000-0000-000000000000}"/>
          </ac:spMkLst>
        </pc:spChg>
        <pc:spChg chg="mod">
          <ac:chgData name="Sándor Pecsora" userId="810b1d013327c237" providerId="LiveId" clId="{3EDDC723-D24F-4B54-9B02-49756D00125B}" dt="2020-11-14T11:05:21.714" v="0"/>
          <ac:spMkLst>
            <pc:docMk/>
            <pc:sldMk cId="1180060703" sldId="256"/>
            <ac:spMk id="3" creationId="{00000000-0000-0000-0000-000000000000}"/>
          </ac:spMkLst>
        </pc:spChg>
      </pc:sldChg>
      <pc:sldChg chg="modSp mod">
        <pc:chgData name="Sándor Pecsora" userId="810b1d013327c237" providerId="LiveId" clId="{3EDDC723-D24F-4B54-9B02-49756D00125B}" dt="2020-11-14T11:12:04.565" v="154" actId="20577"/>
        <pc:sldMkLst>
          <pc:docMk/>
          <pc:sldMk cId="3501878932" sldId="321"/>
        </pc:sldMkLst>
        <pc:spChg chg="mod">
          <ac:chgData name="Sándor Pecsora" userId="810b1d013327c237" providerId="LiveId" clId="{3EDDC723-D24F-4B54-9B02-49756D00125B}" dt="2020-11-14T11:12:04.565" v="154" actId="20577"/>
          <ac:spMkLst>
            <pc:docMk/>
            <pc:sldMk cId="3501878932" sldId="321"/>
            <ac:spMk id="2" creationId="{00000000-0000-0000-0000-000000000000}"/>
          </ac:spMkLst>
        </pc:spChg>
        <pc:spChg chg="mod">
          <ac:chgData name="Sándor Pecsora" userId="810b1d013327c237" providerId="LiveId" clId="{3EDDC723-D24F-4B54-9B02-49756D00125B}" dt="2020-11-14T11:11:57.055" v="145" actId="20577"/>
          <ac:spMkLst>
            <pc:docMk/>
            <pc:sldMk cId="3501878932" sldId="321"/>
            <ac:spMk id="3" creationId="{00000000-0000-0000-0000-000000000000}"/>
          </ac:spMkLst>
        </pc:spChg>
      </pc:sldChg>
      <pc:sldChg chg="modSp mod">
        <pc:chgData name="Sándor Pecsora" userId="810b1d013327c237" providerId="LiveId" clId="{3EDDC723-D24F-4B54-9B02-49756D00125B}" dt="2020-11-14T11:14:29.234" v="193" actId="20577"/>
        <pc:sldMkLst>
          <pc:docMk/>
          <pc:sldMk cId="3919114993" sldId="340"/>
        </pc:sldMkLst>
        <pc:spChg chg="mod">
          <ac:chgData name="Sándor Pecsora" userId="810b1d013327c237" providerId="LiveId" clId="{3EDDC723-D24F-4B54-9B02-49756D00125B}" dt="2020-11-14T11:12:17.869" v="157"/>
          <ac:spMkLst>
            <pc:docMk/>
            <pc:sldMk cId="3919114993" sldId="340"/>
            <ac:spMk id="2" creationId="{00000000-0000-0000-0000-000000000000}"/>
          </ac:spMkLst>
        </pc:spChg>
        <pc:spChg chg="mod">
          <ac:chgData name="Sándor Pecsora" userId="810b1d013327c237" providerId="LiveId" clId="{3EDDC723-D24F-4B54-9B02-49756D00125B}" dt="2020-11-14T11:14:29.234" v="193" actId="20577"/>
          <ac:spMkLst>
            <pc:docMk/>
            <pc:sldMk cId="3919114993" sldId="340"/>
            <ac:spMk id="3" creationId="{00000000-0000-0000-0000-000000000000}"/>
          </ac:spMkLst>
        </pc:spChg>
      </pc:sldChg>
      <pc:sldChg chg="modSp">
        <pc:chgData name="Sándor Pecsora" userId="810b1d013327c237" providerId="LiveId" clId="{3EDDC723-D24F-4B54-9B02-49756D00125B}" dt="2020-11-14T11:12:20.244" v="158"/>
        <pc:sldMkLst>
          <pc:docMk/>
          <pc:sldMk cId="3367599746" sldId="343"/>
        </pc:sldMkLst>
        <pc:spChg chg="mod">
          <ac:chgData name="Sándor Pecsora" userId="810b1d013327c237" providerId="LiveId" clId="{3EDDC723-D24F-4B54-9B02-49756D00125B}" dt="2020-11-14T11:12:20.244" v="158"/>
          <ac:spMkLst>
            <pc:docMk/>
            <pc:sldMk cId="3367599746" sldId="343"/>
            <ac:spMk id="2" creationId="{00000000-0000-0000-0000-000000000000}"/>
          </ac:spMkLst>
        </pc:spChg>
      </pc:sldChg>
      <pc:sldChg chg="modSp">
        <pc:chgData name="Sándor Pecsora" userId="810b1d013327c237" providerId="LiveId" clId="{3EDDC723-D24F-4B54-9B02-49756D00125B}" dt="2020-11-14T11:12:13.916" v="156"/>
        <pc:sldMkLst>
          <pc:docMk/>
          <pc:sldMk cId="3874375682" sldId="345"/>
        </pc:sldMkLst>
        <pc:spChg chg="mod">
          <ac:chgData name="Sándor Pecsora" userId="810b1d013327c237" providerId="LiveId" clId="{3EDDC723-D24F-4B54-9B02-49756D00125B}" dt="2020-11-14T11:12:13.916" v="156"/>
          <ac:spMkLst>
            <pc:docMk/>
            <pc:sldMk cId="3874375682" sldId="345"/>
            <ac:spMk id="2" creationId="{00000000-0000-0000-0000-000000000000}"/>
          </ac:spMkLst>
        </pc:spChg>
      </pc:sldChg>
      <pc:sldChg chg="modSp">
        <pc:chgData name="Sándor Pecsora" userId="810b1d013327c237" providerId="LiveId" clId="{3EDDC723-D24F-4B54-9B02-49756D00125B}" dt="2020-11-14T11:12:11.923" v="155"/>
        <pc:sldMkLst>
          <pc:docMk/>
          <pc:sldMk cId="3913864332" sldId="346"/>
        </pc:sldMkLst>
        <pc:spChg chg="mod">
          <ac:chgData name="Sándor Pecsora" userId="810b1d013327c237" providerId="LiveId" clId="{3EDDC723-D24F-4B54-9B02-49756D00125B}" dt="2020-11-14T11:12:11.923" v="155"/>
          <ac:spMkLst>
            <pc:docMk/>
            <pc:sldMk cId="3913864332" sldId="346"/>
            <ac:spMk id="2" creationId="{00000000-0000-0000-0000-000000000000}"/>
          </ac:spMkLst>
        </pc:spChg>
      </pc:sldChg>
    </pc:docChg>
  </pc:docChgLst>
  <pc:docChgLst>
    <pc:chgData name="Sándor Pecsora" userId="810b1d013327c237" providerId="LiveId" clId="{120C2F0E-9611-4410-9435-8E0781257A7A}"/>
    <pc:docChg chg="undo custSel addSld delSld modSld sldOrd">
      <pc:chgData name="Sándor Pecsora" userId="810b1d013327c237" providerId="LiveId" clId="{120C2F0E-9611-4410-9435-8E0781257A7A}" dt="2020-11-18T08:14:14.200" v="24"/>
      <pc:docMkLst>
        <pc:docMk/>
      </pc:docMkLst>
      <pc:sldChg chg="modSp mod">
        <pc:chgData name="Sándor Pecsora" userId="810b1d013327c237" providerId="LiveId" clId="{120C2F0E-9611-4410-9435-8E0781257A7A}" dt="2020-11-18T08:06:38.225" v="22" actId="20577"/>
        <pc:sldMkLst>
          <pc:docMk/>
          <pc:sldMk cId="3367599746" sldId="343"/>
        </pc:sldMkLst>
        <pc:spChg chg="mod">
          <ac:chgData name="Sándor Pecsora" userId="810b1d013327c237" providerId="LiveId" clId="{120C2F0E-9611-4410-9435-8E0781257A7A}" dt="2020-11-18T08:06:38.225" v="22" actId="20577"/>
          <ac:spMkLst>
            <pc:docMk/>
            <pc:sldMk cId="3367599746" sldId="343"/>
            <ac:spMk id="3" creationId="{00000000-0000-0000-0000-000000000000}"/>
          </ac:spMkLst>
        </pc:spChg>
      </pc:sldChg>
      <pc:sldChg chg="modSp mod">
        <pc:chgData name="Sándor Pecsora" userId="810b1d013327c237" providerId="LiveId" clId="{120C2F0E-9611-4410-9435-8E0781257A7A}" dt="2020-11-18T07:33:14.717" v="2" actId="20577"/>
        <pc:sldMkLst>
          <pc:docMk/>
          <pc:sldMk cId="3874375682" sldId="345"/>
        </pc:sldMkLst>
        <pc:spChg chg="mod">
          <ac:chgData name="Sándor Pecsora" userId="810b1d013327c237" providerId="LiveId" clId="{120C2F0E-9611-4410-9435-8E0781257A7A}" dt="2020-11-18T07:33:14.717" v="2" actId="20577"/>
          <ac:spMkLst>
            <pc:docMk/>
            <pc:sldMk cId="3874375682" sldId="345"/>
            <ac:spMk id="2" creationId="{00000000-0000-0000-0000-000000000000}"/>
          </ac:spMkLst>
        </pc:spChg>
      </pc:sldChg>
      <pc:sldChg chg="modSp mod">
        <pc:chgData name="Sándor Pecsora" userId="810b1d013327c237" providerId="LiveId" clId="{120C2F0E-9611-4410-9435-8E0781257A7A}" dt="2020-11-18T08:00:37.527" v="9" actId="20577"/>
        <pc:sldMkLst>
          <pc:docMk/>
          <pc:sldMk cId="3913864332" sldId="346"/>
        </pc:sldMkLst>
        <pc:spChg chg="mod">
          <ac:chgData name="Sándor Pecsora" userId="810b1d013327c237" providerId="LiveId" clId="{120C2F0E-9611-4410-9435-8E0781257A7A}" dt="2020-11-18T08:00:37.527" v="9" actId="20577"/>
          <ac:spMkLst>
            <pc:docMk/>
            <pc:sldMk cId="3913864332" sldId="346"/>
            <ac:spMk id="3" creationId="{00000000-0000-0000-0000-000000000000}"/>
          </ac:spMkLst>
        </pc:spChg>
      </pc:sldChg>
      <pc:sldChg chg="ord">
        <pc:chgData name="Sándor Pecsora" userId="810b1d013327c237" providerId="LiveId" clId="{120C2F0E-9611-4410-9435-8E0781257A7A}" dt="2020-11-18T08:14:14.200" v="24"/>
        <pc:sldMkLst>
          <pc:docMk/>
          <pc:sldMk cId="2089455493" sldId="348"/>
        </pc:sldMkLst>
      </pc:sldChg>
      <pc:sldChg chg="modSp mod">
        <pc:chgData name="Sándor Pecsora" userId="810b1d013327c237" providerId="LiveId" clId="{120C2F0E-9611-4410-9435-8E0781257A7A}" dt="2020-11-18T08:01:57.970" v="18" actId="255"/>
        <pc:sldMkLst>
          <pc:docMk/>
          <pc:sldMk cId="2304037045" sldId="349"/>
        </pc:sldMkLst>
        <pc:spChg chg="mod">
          <ac:chgData name="Sándor Pecsora" userId="810b1d013327c237" providerId="LiveId" clId="{120C2F0E-9611-4410-9435-8E0781257A7A}" dt="2020-11-18T08:01:57.970" v="18" actId="255"/>
          <ac:spMkLst>
            <pc:docMk/>
            <pc:sldMk cId="2304037045" sldId="349"/>
            <ac:spMk id="3" creationId="{00000000-0000-0000-0000-000000000000}"/>
          </ac:spMkLst>
        </pc:spChg>
      </pc:sldChg>
      <pc:sldChg chg="modSp add del mod">
        <pc:chgData name="Sándor Pecsora" userId="810b1d013327c237" providerId="LiveId" clId="{120C2F0E-9611-4410-9435-8E0781257A7A}" dt="2020-11-18T07:35:02.811" v="6"/>
        <pc:sldMkLst>
          <pc:docMk/>
          <pc:sldMk cId="1550669703" sldId="350"/>
        </pc:sldMkLst>
        <pc:spChg chg="mod">
          <ac:chgData name="Sándor Pecsora" userId="810b1d013327c237" providerId="LiveId" clId="{120C2F0E-9611-4410-9435-8E0781257A7A}" dt="2020-11-18T07:34:51.390" v="5"/>
          <ac:spMkLst>
            <pc:docMk/>
            <pc:sldMk cId="1550669703" sldId="350"/>
            <ac:spMk id="3" creationId="{00000000-0000-0000-0000-000000000000}"/>
          </ac:spMkLst>
        </pc:spChg>
      </pc:sldChg>
    </pc:docChg>
  </pc:docChgLst>
  <pc:docChgLst>
    <pc:chgData name="Sándor" userId="1de73074-9d2e-4efc-8b81-d810ab26d955" providerId="ADAL" clId="{10785695-C26C-4C9A-8CDE-212E7D4A22CE}"/>
    <pc:docChg chg="modSld">
      <pc:chgData name="Sándor" userId="1de73074-9d2e-4efc-8b81-d810ab26d955" providerId="ADAL" clId="{10785695-C26C-4C9A-8CDE-212E7D4A22CE}" dt="2022-11-13T14:56:32.665" v="0"/>
      <pc:docMkLst>
        <pc:docMk/>
      </pc:docMkLst>
      <pc:sldChg chg="modSp">
        <pc:chgData name="Sándor" userId="1de73074-9d2e-4efc-8b81-d810ab26d955" providerId="ADAL" clId="{10785695-C26C-4C9A-8CDE-212E7D4A22CE}" dt="2022-11-13T14:56:32.665" v="0"/>
        <pc:sldMkLst>
          <pc:docMk/>
          <pc:sldMk cId="3501878932" sldId="321"/>
        </pc:sldMkLst>
        <pc:spChg chg="mod">
          <ac:chgData name="Sándor" userId="1de73074-9d2e-4efc-8b81-d810ab26d955" providerId="ADAL" clId="{10785695-C26C-4C9A-8CDE-212E7D4A22CE}" dt="2022-11-13T14:56:32.665" v="0"/>
          <ac:spMkLst>
            <pc:docMk/>
            <pc:sldMk cId="3501878932" sldId="321"/>
            <ac:spMk id="2" creationId="{00000000-0000-0000-0000-000000000000}"/>
          </ac:spMkLst>
        </pc:spChg>
      </pc:sldChg>
      <pc:sldChg chg="modSp">
        <pc:chgData name="Sándor" userId="1de73074-9d2e-4efc-8b81-d810ab26d955" providerId="ADAL" clId="{10785695-C26C-4C9A-8CDE-212E7D4A22CE}" dt="2022-11-13T14:56:32.665" v="0"/>
        <pc:sldMkLst>
          <pc:docMk/>
          <pc:sldMk cId="3919114993" sldId="340"/>
        </pc:sldMkLst>
        <pc:spChg chg="mod">
          <ac:chgData name="Sándor" userId="1de73074-9d2e-4efc-8b81-d810ab26d955" providerId="ADAL" clId="{10785695-C26C-4C9A-8CDE-212E7D4A22CE}" dt="2022-11-13T14:56:32.665" v="0"/>
          <ac:spMkLst>
            <pc:docMk/>
            <pc:sldMk cId="3919114993" sldId="340"/>
            <ac:spMk id="2" creationId="{00000000-0000-0000-0000-000000000000}"/>
          </ac:spMkLst>
        </pc:spChg>
      </pc:sldChg>
      <pc:sldChg chg="modSp">
        <pc:chgData name="Sándor" userId="1de73074-9d2e-4efc-8b81-d810ab26d955" providerId="ADAL" clId="{10785695-C26C-4C9A-8CDE-212E7D4A22CE}" dt="2022-11-13T14:56:32.665" v="0"/>
        <pc:sldMkLst>
          <pc:docMk/>
          <pc:sldMk cId="678983858" sldId="341"/>
        </pc:sldMkLst>
        <pc:spChg chg="mod">
          <ac:chgData name="Sándor" userId="1de73074-9d2e-4efc-8b81-d810ab26d955" providerId="ADAL" clId="{10785695-C26C-4C9A-8CDE-212E7D4A22CE}" dt="2022-11-13T14:56:32.665" v="0"/>
          <ac:spMkLst>
            <pc:docMk/>
            <pc:sldMk cId="678983858" sldId="341"/>
            <ac:spMk id="3" creationId="{00000000-0000-0000-0000-000000000000}"/>
          </ac:spMkLst>
        </pc:spChg>
      </pc:sldChg>
      <pc:sldChg chg="modSp">
        <pc:chgData name="Sándor" userId="1de73074-9d2e-4efc-8b81-d810ab26d955" providerId="ADAL" clId="{10785695-C26C-4C9A-8CDE-212E7D4A22CE}" dt="2022-11-13T14:56:32.665" v="0"/>
        <pc:sldMkLst>
          <pc:docMk/>
          <pc:sldMk cId="811959074" sldId="342"/>
        </pc:sldMkLst>
        <pc:spChg chg="mod">
          <ac:chgData name="Sándor" userId="1de73074-9d2e-4efc-8b81-d810ab26d955" providerId="ADAL" clId="{10785695-C26C-4C9A-8CDE-212E7D4A22CE}" dt="2022-11-13T14:56:32.665" v="0"/>
          <ac:spMkLst>
            <pc:docMk/>
            <pc:sldMk cId="811959074" sldId="342"/>
            <ac:spMk id="2" creationId="{C78D57D7-8956-49F9-9353-B533C5FBD7E1}"/>
          </ac:spMkLst>
        </pc:spChg>
      </pc:sldChg>
      <pc:sldChg chg="modSp">
        <pc:chgData name="Sándor" userId="1de73074-9d2e-4efc-8b81-d810ab26d955" providerId="ADAL" clId="{10785695-C26C-4C9A-8CDE-212E7D4A22CE}" dt="2022-11-13T14:56:32.665" v="0"/>
        <pc:sldMkLst>
          <pc:docMk/>
          <pc:sldMk cId="3367599746" sldId="343"/>
        </pc:sldMkLst>
        <pc:spChg chg="mod">
          <ac:chgData name="Sándor" userId="1de73074-9d2e-4efc-8b81-d810ab26d955" providerId="ADAL" clId="{10785695-C26C-4C9A-8CDE-212E7D4A22CE}" dt="2022-11-13T14:56:32.665" v="0"/>
          <ac:spMkLst>
            <pc:docMk/>
            <pc:sldMk cId="3367599746" sldId="343"/>
            <ac:spMk id="2" creationId="{00000000-0000-0000-0000-000000000000}"/>
          </ac:spMkLst>
        </pc:spChg>
      </pc:sldChg>
      <pc:sldChg chg="modSp">
        <pc:chgData name="Sándor" userId="1de73074-9d2e-4efc-8b81-d810ab26d955" providerId="ADAL" clId="{10785695-C26C-4C9A-8CDE-212E7D4A22CE}" dt="2022-11-13T14:56:32.665" v="0"/>
        <pc:sldMkLst>
          <pc:docMk/>
          <pc:sldMk cId="3874375682" sldId="345"/>
        </pc:sldMkLst>
        <pc:spChg chg="mod">
          <ac:chgData name="Sándor" userId="1de73074-9d2e-4efc-8b81-d810ab26d955" providerId="ADAL" clId="{10785695-C26C-4C9A-8CDE-212E7D4A22CE}" dt="2022-11-13T14:56:32.665" v="0"/>
          <ac:spMkLst>
            <pc:docMk/>
            <pc:sldMk cId="3874375682" sldId="345"/>
            <ac:spMk id="2" creationId="{00000000-0000-0000-0000-000000000000}"/>
          </ac:spMkLst>
        </pc:spChg>
      </pc:sldChg>
      <pc:sldChg chg="modSp">
        <pc:chgData name="Sándor" userId="1de73074-9d2e-4efc-8b81-d810ab26d955" providerId="ADAL" clId="{10785695-C26C-4C9A-8CDE-212E7D4A22CE}" dt="2022-11-13T14:56:32.665" v="0"/>
        <pc:sldMkLst>
          <pc:docMk/>
          <pc:sldMk cId="3913864332" sldId="346"/>
        </pc:sldMkLst>
        <pc:spChg chg="mod">
          <ac:chgData name="Sándor" userId="1de73074-9d2e-4efc-8b81-d810ab26d955" providerId="ADAL" clId="{10785695-C26C-4C9A-8CDE-212E7D4A22CE}" dt="2022-11-13T14:56:32.665" v="0"/>
          <ac:spMkLst>
            <pc:docMk/>
            <pc:sldMk cId="3913864332" sldId="346"/>
            <ac:spMk id="2" creationId="{00000000-0000-0000-0000-000000000000}"/>
          </ac:spMkLst>
        </pc:spChg>
      </pc:sldChg>
      <pc:sldChg chg="modSp">
        <pc:chgData name="Sándor" userId="1de73074-9d2e-4efc-8b81-d810ab26d955" providerId="ADAL" clId="{10785695-C26C-4C9A-8CDE-212E7D4A22CE}" dt="2022-11-13T14:56:32.665" v="0"/>
        <pc:sldMkLst>
          <pc:docMk/>
          <pc:sldMk cId="3295388340" sldId="347"/>
        </pc:sldMkLst>
        <pc:spChg chg="mod">
          <ac:chgData name="Sándor" userId="1de73074-9d2e-4efc-8b81-d810ab26d955" providerId="ADAL" clId="{10785695-C26C-4C9A-8CDE-212E7D4A22CE}" dt="2022-11-13T14:56:32.665" v="0"/>
          <ac:spMkLst>
            <pc:docMk/>
            <pc:sldMk cId="3295388340" sldId="347"/>
            <ac:spMk id="2" creationId="{AB9E78AC-AFCE-4405-9BE0-A08A735A26C6}"/>
          </ac:spMkLst>
        </pc:spChg>
      </pc:sldChg>
      <pc:sldChg chg="modSp">
        <pc:chgData name="Sándor" userId="1de73074-9d2e-4efc-8b81-d810ab26d955" providerId="ADAL" clId="{10785695-C26C-4C9A-8CDE-212E7D4A22CE}" dt="2022-11-13T14:56:32.665" v="0"/>
        <pc:sldMkLst>
          <pc:docMk/>
          <pc:sldMk cId="2304037045" sldId="349"/>
        </pc:sldMkLst>
        <pc:spChg chg="mod">
          <ac:chgData name="Sándor" userId="1de73074-9d2e-4efc-8b81-d810ab26d955" providerId="ADAL" clId="{10785695-C26C-4C9A-8CDE-212E7D4A22CE}" dt="2022-11-13T14:56:32.665" v="0"/>
          <ac:spMkLst>
            <pc:docMk/>
            <pc:sldMk cId="2304037045" sldId="349"/>
            <ac:spMk id="2" creationId="{00000000-0000-0000-0000-000000000000}"/>
          </ac:spMkLst>
        </pc:spChg>
      </pc:sldChg>
      <pc:sldChg chg="modSp">
        <pc:chgData name="Sándor" userId="1de73074-9d2e-4efc-8b81-d810ab26d955" providerId="ADAL" clId="{10785695-C26C-4C9A-8CDE-212E7D4A22CE}" dt="2022-11-13T14:56:32.665" v="0"/>
        <pc:sldMkLst>
          <pc:docMk/>
          <pc:sldMk cId="3190537315" sldId="350"/>
        </pc:sldMkLst>
        <pc:spChg chg="mod">
          <ac:chgData name="Sándor" userId="1de73074-9d2e-4efc-8b81-d810ab26d955" providerId="ADAL" clId="{10785695-C26C-4C9A-8CDE-212E7D4A22CE}" dt="2022-11-13T14:56:32.665" v="0"/>
          <ac:spMkLst>
            <pc:docMk/>
            <pc:sldMk cId="3190537315" sldId="350"/>
            <ac:spMk id="2" creationId="{00000000-0000-0000-0000-000000000000}"/>
          </ac:spMkLst>
        </pc:spChg>
      </pc:sldChg>
    </pc:docChg>
  </pc:docChgLst>
  <pc:docChgLst>
    <pc:chgData name="Pecsora Sándor" userId="1de73074-9d2e-4efc-8b81-d810ab26d955" providerId="ADAL" clId="{B4113D3A-AFB7-4B07-9EF7-8D5F66930921}"/>
    <pc:docChg chg="undo custSel modSld">
      <pc:chgData name="Pecsora Sándor" userId="1de73074-9d2e-4efc-8b81-d810ab26d955" providerId="ADAL" clId="{B4113D3A-AFB7-4B07-9EF7-8D5F66930921}" dt="2022-11-14T08:35:12.714" v="3" actId="21"/>
      <pc:docMkLst>
        <pc:docMk/>
      </pc:docMkLst>
      <pc:sldChg chg="modSp mod">
        <pc:chgData name="Pecsora Sándor" userId="1de73074-9d2e-4efc-8b81-d810ab26d955" providerId="ADAL" clId="{B4113D3A-AFB7-4B07-9EF7-8D5F66930921}" dt="2022-11-14T08:35:12.714" v="3" actId="21"/>
        <pc:sldMkLst>
          <pc:docMk/>
          <pc:sldMk cId="2377234787" sldId="351"/>
        </pc:sldMkLst>
        <pc:spChg chg="mod">
          <ac:chgData name="Pecsora Sándor" userId="1de73074-9d2e-4efc-8b81-d810ab26d955" providerId="ADAL" clId="{B4113D3A-AFB7-4B07-9EF7-8D5F66930921}" dt="2022-11-14T08:35:12.714" v="3" actId="21"/>
          <ac:spMkLst>
            <pc:docMk/>
            <pc:sldMk cId="2377234787" sldId="351"/>
            <ac:spMk id="3" creationId="{ECE7F730-16E7-48B4-A74A-EEF58C24ED63}"/>
          </ac:spMkLst>
        </pc:spChg>
      </pc:sldChg>
    </pc:docChg>
  </pc:docChgLst>
  <pc:docChgLst>
    <pc:chgData userId="810b1d013327c237" providerId="LiveId" clId="{120C2F0E-9611-4410-9435-8E0781257A7A}"/>
    <pc:docChg chg="addSld modSld sldOrd">
      <pc:chgData name="" userId="810b1d013327c237" providerId="LiveId" clId="{120C2F0E-9611-4410-9435-8E0781257A7A}" dt="2020-11-16T08:40:46.143" v="8" actId="6549"/>
      <pc:docMkLst>
        <pc:docMk/>
      </pc:docMkLst>
      <pc:sldChg chg="modSp mod ord">
        <pc:chgData name="" userId="810b1d013327c237" providerId="LiveId" clId="{120C2F0E-9611-4410-9435-8E0781257A7A}" dt="2020-11-16T08:06:47.603" v="7" actId="6549"/>
        <pc:sldMkLst>
          <pc:docMk/>
          <pc:sldMk cId="3874375682" sldId="345"/>
        </pc:sldMkLst>
        <pc:spChg chg="mod">
          <ac:chgData name="" userId="810b1d013327c237" providerId="LiveId" clId="{120C2F0E-9611-4410-9435-8E0781257A7A}" dt="2020-11-16T08:06:47.603" v="7" actId="6549"/>
          <ac:spMkLst>
            <pc:docMk/>
            <pc:sldMk cId="3874375682" sldId="345"/>
            <ac:spMk id="2" creationId="{00000000-0000-0000-0000-000000000000}"/>
          </ac:spMkLst>
        </pc:spChg>
      </pc:sldChg>
      <pc:sldChg chg="modSp mod">
        <pc:chgData name="" userId="810b1d013327c237" providerId="LiveId" clId="{120C2F0E-9611-4410-9435-8E0781257A7A}" dt="2020-11-16T08:40:46.143" v="8" actId="6549"/>
        <pc:sldMkLst>
          <pc:docMk/>
          <pc:sldMk cId="3913864332" sldId="346"/>
        </pc:sldMkLst>
        <pc:spChg chg="mod">
          <ac:chgData name="" userId="810b1d013327c237" providerId="LiveId" clId="{120C2F0E-9611-4410-9435-8E0781257A7A}" dt="2020-11-16T08:40:46.143" v="8" actId="6549"/>
          <ac:spMkLst>
            <pc:docMk/>
            <pc:sldMk cId="3913864332" sldId="346"/>
            <ac:spMk id="3" creationId="{00000000-0000-0000-0000-000000000000}"/>
          </ac:spMkLst>
        </pc:spChg>
      </pc:sldChg>
      <pc:sldChg chg="modSp add mod">
        <pc:chgData name="" userId="810b1d013327c237" providerId="LiveId" clId="{120C2F0E-9611-4410-9435-8E0781257A7A}" dt="2020-11-16T08:06:40.471" v="6" actId="20577"/>
        <pc:sldMkLst>
          <pc:docMk/>
          <pc:sldMk cId="2304037045" sldId="349"/>
        </pc:sldMkLst>
        <pc:spChg chg="mod">
          <ac:chgData name="" userId="810b1d013327c237" providerId="LiveId" clId="{120C2F0E-9611-4410-9435-8E0781257A7A}" dt="2020-11-16T08:06:40.471" v="6" actId="20577"/>
          <ac:spMkLst>
            <pc:docMk/>
            <pc:sldMk cId="2304037045" sldId="349"/>
            <ac:spMk id="3" creationId="{00000000-0000-0000-0000-000000000000}"/>
          </ac:spMkLst>
        </pc:spChg>
      </pc:sldChg>
    </pc:docChg>
  </pc:docChgLst>
  <pc:docChgLst>
    <pc:chgData name="Barta Attila" userId="S::barta.attila@inf.unideb.hu::598a6829-2f04-4ddf-9143-9b9ce6d38786" providerId="AD" clId="Web-{00A29B1E-05B6-6E28-B162-8E1061EAECB9}"/>
    <pc:docChg chg="addSld modSld">
      <pc:chgData name="Barta Attila" userId="S::barta.attila@inf.unideb.hu::598a6829-2f04-4ddf-9143-9b9ce6d38786" providerId="AD" clId="Web-{00A29B1E-05B6-6E28-B162-8E1061EAECB9}" dt="2022-11-12T16:18:39.372" v="295" actId="20577"/>
      <pc:docMkLst>
        <pc:docMk/>
      </pc:docMkLst>
      <pc:sldChg chg="modSp add replId">
        <pc:chgData name="Barta Attila" userId="S::barta.attila@inf.unideb.hu::598a6829-2f04-4ddf-9143-9b9ce6d38786" providerId="AD" clId="Web-{00A29B1E-05B6-6E28-B162-8E1061EAECB9}" dt="2022-11-12T16:18:39.372" v="295" actId="20577"/>
        <pc:sldMkLst>
          <pc:docMk/>
          <pc:sldMk cId="2377234787" sldId="351"/>
        </pc:sldMkLst>
        <pc:spChg chg="mod">
          <ac:chgData name="Barta Attila" userId="S::barta.attila@inf.unideb.hu::598a6829-2f04-4ddf-9143-9b9ce6d38786" providerId="AD" clId="Web-{00A29B1E-05B6-6E28-B162-8E1061EAECB9}" dt="2022-11-12T16:18:39.372" v="295" actId="20577"/>
          <ac:spMkLst>
            <pc:docMk/>
            <pc:sldMk cId="2377234787" sldId="351"/>
            <ac:spMk id="3" creationId="{ECE7F730-16E7-48B4-A74A-EEF58C24ED63}"/>
          </ac:spMkLst>
        </pc:spChg>
        <pc:spChg chg="mod">
          <ac:chgData name="Barta Attila" userId="S::barta.attila@inf.unideb.hu::598a6829-2f04-4ddf-9143-9b9ce6d38786" providerId="AD" clId="Web-{00A29B1E-05B6-6E28-B162-8E1061EAECB9}" dt="2022-11-12T16:04:02.068" v="1" actId="20577"/>
          <ac:spMkLst>
            <pc:docMk/>
            <pc:sldMk cId="2377234787" sldId="351"/>
            <ac:spMk id="4" creationId="{F202E839-C742-4783-912E-931DF5187384}"/>
          </ac:spMkLst>
        </pc:spChg>
      </pc:sldChg>
    </pc:docChg>
  </pc:docChgLst>
  <pc:docChgLst>
    <pc:chgData name="Lukácsné Dr. Porvázsnyik Bettina" userId="S::porvazsnyik.bettina@inf.unideb.hu::3a494930-c998-48ec-8644-e7aa359e1b7a" providerId="AD" clId="Web-{2B561075-DCCD-7452-F3A3-4034B9F69880}"/>
    <pc:docChg chg="modSld">
      <pc:chgData name="Lukácsné Dr. Porvázsnyik Bettina" userId="S::porvazsnyik.bettina@inf.unideb.hu::3a494930-c998-48ec-8644-e7aa359e1b7a" providerId="AD" clId="Web-{2B561075-DCCD-7452-F3A3-4034B9F69880}" dt="2022-11-13T20:34:52.095" v="2" actId="20577"/>
      <pc:docMkLst>
        <pc:docMk/>
      </pc:docMkLst>
      <pc:sldChg chg="modSp">
        <pc:chgData name="Lukácsné Dr. Porvázsnyik Bettina" userId="S::porvazsnyik.bettina@inf.unideb.hu::3a494930-c998-48ec-8644-e7aa359e1b7a" providerId="AD" clId="Web-{2B561075-DCCD-7452-F3A3-4034B9F69880}" dt="2022-11-13T20:34:52.095" v="2" actId="20577"/>
        <pc:sldMkLst>
          <pc:docMk/>
          <pc:sldMk cId="2304037045" sldId="349"/>
        </pc:sldMkLst>
        <pc:spChg chg="mod">
          <ac:chgData name="Lukácsné Dr. Porvázsnyik Bettina" userId="S::porvazsnyik.bettina@inf.unideb.hu::3a494930-c998-48ec-8644-e7aa359e1b7a" providerId="AD" clId="Web-{2B561075-DCCD-7452-F3A3-4034B9F69880}" dt="2022-11-13T20:34:52.095" v="2" actId="20577"/>
          <ac:spMkLst>
            <pc:docMk/>
            <pc:sldMk cId="2304037045" sldId="349"/>
            <ac:spMk id="3" creationId="{00000000-0000-0000-0000-000000000000}"/>
          </ac:spMkLst>
        </pc:spChg>
      </pc:sldChg>
    </pc:docChg>
  </pc:docChgLst>
  <pc:docChgLst>
    <pc:chgData name="Sándor Pecsora" userId="810b1d013327c237" providerId="LiveId" clId="{F34F7B0D-DB2A-46AE-BAC0-D0A6A1EB610F}"/>
    <pc:docChg chg="custSel addSld modSld">
      <pc:chgData name="Sándor Pecsora" userId="810b1d013327c237" providerId="LiveId" clId="{F34F7B0D-DB2A-46AE-BAC0-D0A6A1EB610F}" dt="2021-11-19T07:03:03.846" v="50" actId="20577"/>
      <pc:docMkLst>
        <pc:docMk/>
      </pc:docMkLst>
      <pc:sldChg chg="modSp mod">
        <pc:chgData name="Sándor Pecsora" userId="810b1d013327c237" providerId="LiveId" clId="{F34F7B0D-DB2A-46AE-BAC0-D0A6A1EB610F}" dt="2021-11-19T07:03:03.846" v="50" actId="20577"/>
        <pc:sldMkLst>
          <pc:docMk/>
          <pc:sldMk cId="3367599746" sldId="343"/>
        </pc:sldMkLst>
        <pc:spChg chg="mod">
          <ac:chgData name="Sándor Pecsora" userId="810b1d013327c237" providerId="LiveId" clId="{F34F7B0D-DB2A-46AE-BAC0-D0A6A1EB610F}" dt="2021-11-19T07:03:03.846" v="50" actId="20577"/>
          <ac:spMkLst>
            <pc:docMk/>
            <pc:sldMk cId="3367599746" sldId="343"/>
            <ac:spMk id="3" creationId="{00000000-0000-0000-0000-000000000000}"/>
          </ac:spMkLst>
        </pc:spChg>
      </pc:sldChg>
      <pc:sldChg chg="modSp mod">
        <pc:chgData name="Sándor Pecsora" userId="810b1d013327c237" providerId="LiveId" clId="{F34F7B0D-DB2A-46AE-BAC0-D0A6A1EB610F}" dt="2021-11-19T07:01:18.279" v="43"/>
        <pc:sldMkLst>
          <pc:docMk/>
          <pc:sldMk cId="3874375682" sldId="345"/>
        </pc:sldMkLst>
        <pc:spChg chg="mod">
          <ac:chgData name="Sándor Pecsora" userId="810b1d013327c237" providerId="LiveId" clId="{F34F7B0D-DB2A-46AE-BAC0-D0A6A1EB610F}" dt="2021-11-19T07:01:18.279" v="43"/>
          <ac:spMkLst>
            <pc:docMk/>
            <pc:sldMk cId="3874375682" sldId="345"/>
            <ac:spMk id="3" creationId="{00000000-0000-0000-0000-000000000000}"/>
          </ac:spMkLst>
        </pc:spChg>
      </pc:sldChg>
      <pc:sldChg chg="modSp mod">
        <pc:chgData name="Sándor Pecsora" userId="810b1d013327c237" providerId="LiveId" clId="{F34F7B0D-DB2A-46AE-BAC0-D0A6A1EB610F}" dt="2021-11-19T07:02:03.994" v="45" actId="948"/>
        <pc:sldMkLst>
          <pc:docMk/>
          <pc:sldMk cId="2304037045" sldId="349"/>
        </pc:sldMkLst>
        <pc:spChg chg="mod">
          <ac:chgData name="Sándor Pecsora" userId="810b1d013327c237" providerId="LiveId" clId="{F34F7B0D-DB2A-46AE-BAC0-D0A6A1EB610F}" dt="2021-11-19T07:02:03.994" v="45" actId="948"/>
          <ac:spMkLst>
            <pc:docMk/>
            <pc:sldMk cId="2304037045" sldId="349"/>
            <ac:spMk id="3" creationId="{00000000-0000-0000-0000-000000000000}"/>
          </ac:spMkLst>
        </pc:spChg>
      </pc:sldChg>
      <pc:sldChg chg="modSp add mod">
        <pc:chgData name="Sándor Pecsora" userId="810b1d013327c237" providerId="LiveId" clId="{F34F7B0D-DB2A-46AE-BAC0-D0A6A1EB610F}" dt="2021-11-19T07:02:57.249" v="49" actId="20577"/>
        <pc:sldMkLst>
          <pc:docMk/>
          <pc:sldMk cId="3190537315" sldId="350"/>
        </pc:sldMkLst>
        <pc:spChg chg="mod">
          <ac:chgData name="Sándor Pecsora" userId="810b1d013327c237" providerId="LiveId" clId="{F34F7B0D-DB2A-46AE-BAC0-D0A6A1EB610F}" dt="2021-11-19T07:02:57.249" v="49" actId="20577"/>
          <ac:spMkLst>
            <pc:docMk/>
            <pc:sldMk cId="3190537315" sldId="350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D181-6501-4CD6-ADAA-357D1FDA1029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B4519-444B-4F56-B3DB-AC5AAF9180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44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429969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2867474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4289334"/>
            <a:ext cx="895401" cy="640080"/>
          </a:xfrm>
        </p:spPr>
        <p:txBody>
          <a:bodyPr/>
          <a:lstStyle>
            <a:lvl1pPr>
              <a:defRPr sz="2100"/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386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772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3962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hart">
  <p:cSld name="Cím, szöveg é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9906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r>
              <a:rPr lang="hu-HU" noProof="0"/>
              <a:t>Diagram beszúrásához kattintson az ikonra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8677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Clr>
                <a:schemeClr val="accent3">
                  <a:lumMod val="50000"/>
                </a:schemeClr>
              </a:buClr>
              <a:buNone/>
              <a:defRPr sz="2000"/>
            </a:lvl1pPr>
            <a:lvl2pPr marL="205740" indent="0">
              <a:buClr>
                <a:schemeClr val="accent3">
                  <a:lumMod val="50000"/>
                </a:schemeClr>
              </a:buClr>
              <a:buNone/>
              <a:defRPr sz="1800"/>
            </a:lvl2pPr>
            <a:lvl3pPr marL="411480" indent="0">
              <a:buClr>
                <a:schemeClr val="accent3">
                  <a:lumMod val="50000"/>
                </a:schemeClr>
              </a:buClr>
              <a:buNone/>
              <a:defRPr sz="1800"/>
            </a:lvl3pPr>
            <a:lvl4pPr marL="617220" indent="0">
              <a:buClr>
                <a:schemeClr val="accent3">
                  <a:lumMod val="50000"/>
                </a:schemeClr>
              </a:buClr>
              <a:buNone/>
              <a:defRPr sz="1800"/>
            </a:lvl4pPr>
            <a:lvl5pPr marL="822960" indent="0">
              <a:buClr>
                <a:schemeClr val="accent3">
                  <a:lumMod val="50000"/>
                </a:schemeClr>
              </a:buClr>
              <a:buNone/>
              <a:defRPr sz="18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82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/>
          <a:p>
            <a:fld id="{FB78DAAF-0C17-4703-AEE3-44267674DFC7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6272785"/>
            <a:ext cx="474573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2506133"/>
            <a:ext cx="891224" cy="720332"/>
          </a:xfrm>
        </p:spPr>
        <p:txBody>
          <a:bodyPr/>
          <a:lstStyle>
            <a:lvl1pPr>
              <a:defRPr sz="2100"/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381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2194560"/>
            <a:ext cx="3566160" cy="39776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2194560"/>
            <a:ext cx="3566160" cy="39776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700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43200"/>
            <a:ext cx="3566160" cy="32918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743200"/>
            <a:ext cx="3566160" cy="3291840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000"/>
            </a:lvl1pPr>
            <a:lvl2pPr>
              <a:buClr>
                <a:schemeClr val="accent3">
                  <a:lumMod val="75000"/>
                </a:schemeClr>
              </a:buClr>
              <a:defRPr sz="1800"/>
            </a:lvl2pPr>
            <a:lvl3pPr>
              <a:buClr>
                <a:schemeClr val="accent3">
                  <a:lumMod val="75000"/>
                </a:schemeClr>
              </a:buClr>
              <a:defRPr sz="1800"/>
            </a:lvl3pPr>
            <a:lvl4pPr>
              <a:buClr>
                <a:schemeClr val="accent3">
                  <a:lumMod val="75000"/>
                </a:schemeClr>
              </a:buClr>
              <a:defRPr sz="1800"/>
            </a:lvl4pPr>
            <a:lvl5pPr>
              <a:buClr>
                <a:schemeClr val="accent3">
                  <a:lumMod val="75000"/>
                </a:schemeClr>
              </a:buCl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40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688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100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>
            <a:normAutofit/>
          </a:bodyPr>
          <a:lstStyle>
            <a:lvl1pPr>
              <a:buClr>
                <a:schemeClr val="accent3">
                  <a:lumMod val="75000"/>
                </a:schemeClr>
              </a:buClr>
              <a:defRPr sz="2400"/>
            </a:lvl1pPr>
            <a:lvl2pPr>
              <a:buClr>
                <a:schemeClr val="accent3">
                  <a:lumMod val="75000"/>
                </a:schemeClr>
              </a:buClr>
              <a:defRPr sz="2000"/>
            </a:lvl2pPr>
            <a:lvl3pPr>
              <a:buClr>
                <a:schemeClr val="accent3">
                  <a:lumMod val="75000"/>
                </a:schemeClr>
              </a:buClr>
              <a:defRPr sz="2000"/>
            </a:lvl3pPr>
            <a:lvl4pPr>
              <a:buClr>
                <a:schemeClr val="accent3">
                  <a:lumMod val="75000"/>
                </a:schemeClr>
              </a:buClr>
              <a:defRPr sz="2000"/>
            </a:lvl4pPr>
            <a:lvl5pPr>
              <a:buClr>
                <a:schemeClr val="accent3">
                  <a:lumMod val="75000"/>
                </a:schemeClr>
              </a:buCl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62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rgbClr val="002060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2022. 11. 14.</a:t>
            </a:fld>
            <a:endParaRPr lang="hu-H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157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8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2121408"/>
            <a:ext cx="75438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FB78DAAF-0C17-4703-AEE3-44267674DFC7}" type="datetimeFigureOut">
              <a:rPr lang="hu-HU" smtClean="0"/>
              <a:t>2022. 11. 14.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458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exampl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6032" y="758952"/>
            <a:ext cx="8328454" cy="2670048"/>
          </a:xfrm>
        </p:spPr>
        <p:txBody>
          <a:bodyPr>
            <a:noAutofit/>
          </a:bodyPr>
          <a:lstStyle/>
          <a:p>
            <a:r>
              <a:rPr lang="hu-HU" sz="4000"/>
              <a:t>Alkalmazott statisztika</a:t>
            </a:r>
            <a:r>
              <a:rPr lang="en-GB" sz="4000"/>
              <a:t>,</a:t>
            </a:r>
            <a:r>
              <a:rPr lang="hu-HU" sz="4000"/>
              <a:t> </a:t>
            </a:r>
            <a:r>
              <a:rPr lang="hu-HU" sz="4000" err="1"/>
              <a:t>Valószínűségszámítás</a:t>
            </a:r>
            <a:r>
              <a:rPr lang="hu-HU" sz="4000"/>
              <a:t> és statisztika</a:t>
            </a:r>
            <a:endParaRPr lang="en-GB" sz="400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/>
              <a:t>A statisztika alapfogalmai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2A1929-D361-4830-B28B-82105341B8EC}"/>
              </a:ext>
            </a:extLst>
          </p:cNvPr>
          <p:cNvSpPr txBox="1"/>
          <p:nvPr/>
        </p:nvSpPr>
        <p:spPr>
          <a:xfrm>
            <a:off x="2241176" y="3542200"/>
            <a:ext cx="4941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Fazekas István, Barta Attila, Pecsora Sándor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38B5CDD-DF06-4B9E-97D9-BB5E2ADD616B}"/>
              </a:ext>
            </a:extLst>
          </p:cNvPr>
          <p:cNvSpPr txBox="1"/>
          <p:nvPr/>
        </p:nvSpPr>
        <p:spPr>
          <a:xfrm>
            <a:off x="0" y="635586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400"/>
              <a:t>„A tananyag elkészítését az EFOP-3.4.3-16-2016-00021 számú projekt támogatta. A projekt az Európai Unió támogatásával, az Európai Szociális Alap társfinanszírozásával valósult meg.”</a:t>
            </a:r>
          </a:p>
        </p:txBody>
      </p:sp>
    </p:spTree>
    <p:extLst>
      <p:ext uri="{BB962C8B-B14F-4D97-AF65-F5344CB8AC3E}">
        <p14:creationId xmlns:p14="http://schemas.microsoft.com/office/powerpoint/2010/main" val="678983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F202E839-C742-4783-912E-931DF518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24244"/>
          </a:xfrm>
        </p:spPr>
        <p:txBody>
          <a:bodyPr/>
          <a:lstStyle/>
          <a:p>
            <a:r>
              <a:rPr lang="hu-HU"/>
              <a:t>Fisher Iris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E7F730-16E7-48B4-A74A-EEF58C24E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138962"/>
            <a:ext cx="7543801" cy="5647152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/>
              <a:t>load</a:t>
            </a:r>
            <a:r>
              <a:rPr lang="hu-HU" dirty="0"/>
              <a:t> </a:t>
            </a:r>
            <a:r>
              <a:rPr lang="hu-HU" dirty="0" err="1"/>
              <a:t>fisheriris</a:t>
            </a:r>
            <a:endParaRPr lang="hu-HU" dirty="0">
              <a:cs typeface="Calibri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dirty="0">
              <a:cs typeface="Calibri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>
                <a:cs typeface="Calibri"/>
              </a:rPr>
              <a:t>species = </a:t>
            </a:r>
            <a:r>
              <a:rPr lang="hu-HU" dirty="0" err="1">
                <a:cs typeface="Calibri"/>
              </a:rPr>
              <a:t>categorical</a:t>
            </a:r>
            <a:r>
              <a:rPr lang="hu-HU" dirty="0">
                <a:cs typeface="Calibri"/>
              </a:rPr>
              <a:t>(species);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>
                <a:cs typeface="Calibri"/>
              </a:rPr>
              <a:t>tabulate</a:t>
            </a:r>
            <a:r>
              <a:rPr lang="hu-HU" dirty="0">
                <a:cs typeface="Calibri"/>
              </a:rPr>
              <a:t>(species)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>
                <a:ea typeface="+mn-lt"/>
                <a:cs typeface="+mn-lt"/>
              </a:rPr>
              <a:t>boxplot</a:t>
            </a:r>
            <a:r>
              <a:rPr lang="hu-HU" dirty="0">
                <a:ea typeface="+mn-lt"/>
                <a:cs typeface="+mn-lt"/>
              </a:rPr>
              <a:t>(</a:t>
            </a:r>
            <a:r>
              <a:rPr lang="hu-HU" dirty="0" err="1">
                <a:ea typeface="+mn-lt"/>
                <a:cs typeface="+mn-lt"/>
              </a:rPr>
              <a:t>meas</a:t>
            </a:r>
            <a:r>
              <a:rPr lang="hu-HU" dirty="0">
                <a:ea typeface="+mn-lt"/>
                <a:cs typeface="+mn-lt"/>
              </a:rPr>
              <a:t>(:,1),species)</a:t>
            </a:r>
            <a:endParaRPr lang="hu-HU" dirty="0">
              <a:cs typeface="Calibri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>
                <a:ea typeface="+mn-lt"/>
                <a:cs typeface="+mn-lt"/>
              </a:rPr>
              <a:t>virg_petal_len</a:t>
            </a:r>
            <a:r>
              <a:rPr lang="hu-HU" dirty="0">
                <a:ea typeface="+mn-lt"/>
                <a:cs typeface="+mn-lt"/>
              </a:rPr>
              <a:t> = </a:t>
            </a:r>
            <a:r>
              <a:rPr lang="hu-HU" dirty="0" err="1">
                <a:ea typeface="+mn-lt"/>
                <a:cs typeface="+mn-lt"/>
              </a:rPr>
              <a:t>meas</a:t>
            </a:r>
            <a:r>
              <a:rPr lang="hu-HU" dirty="0">
                <a:ea typeface="+mn-lt"/>
                <a:cs typeface="+mn-lt"/>
              </a:rPr>
              <a:t>(species == 'virginica',2);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>
                <a:ea typeface="+mn-lt"/>
                <a:cs typeface="+mn-lt"/>
              </a:rPr>
              <a:t>histogram</a:t>
            </a:r>
            <a:r>
              <a:rPr lang="hu-HU" dirty="0">
                <a:ea typeface="+mn-lt"/>
                <a:cs typeface="+mn-lt"/>
              </a:rPr>
              <a:t>(virg_petal_len,"</a:t>
            </a:r>
            <a:r>
              <a:rPr lang="hu-HU" dirty="0" err="1">
                <a:ea typeface="+mn-lt"/>
                <a:cs typeface="+mn-lt"/>
              </a:rPr>
              <a:t>Normalization</a:t>
            </a:r>
            <a:r>
              <a:rPr lang="hu-HU" dirty="0">
                <a:ea typeface="+mn-lt"/>
                <a:cs typeface="+mn-lt"/>
              </a:rPr>
              <a:t>","pdf")</a:t>
            </a:r>
            <a:endParaRPr lang="hu-HU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>
                <a:cs typeface="Calibri"/>
              </a:rPr>
              <a:t>hold </a:t>
            </a:r>
            <a:r>
              <a:rPr lang="hu-HU" dirty="0" err="1">
                <a:cs typeface="Calibri"/>
              </a:rPr>
              <a:t>on</a:t>
            </a:r>
            <a:endParaRPr lang="hu-HU" dirty="0">
              <a:cs typeface="Calibri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>
                <a:cs typeface="Calibri"/>
              </a:rPr>
              <a:t>m = </a:t>
            </a:r>
            <a:r>
              <a:rPr lang="hu-HU" dirty="0" err="1">
                <a:cs typeface="Calibri"/>
              </a:rPr>
              <a:t>mean</a:t>
            </a:r>
            <a:r>
              <a:rPr lang="hu-HU" dirty="0">
                <a:cs typeface="Calibri"/>
              </a:rPr>
              <a:t>(</a:t>
            </a:r>
            <a:r>
              <a:rPr lang="hu-HU" dirty="0" err="1">
                <a:cs typeface="Calibri"/>
              </a:rPr>
              <a:t>virg_petal_len</a:t>
            </a:r>
            <a:r>
              <a:rPr lang="hu-HU" dirty="0">
                <a:cs typeface="Calibri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>
                <a:cs typeface="Calibri"/>
              </a:rPr>
              <a:t>sd</a:t>
            </a:r>
            <a:r>
              <a:rPr lang="hu-HU" dirty="0">
                <a:cs typeface="Calibri"/>
              </a:rPr>
              <a:t> = </a:t>
            </a:r>
            <a:r>
              <a:rPr lang="hu-HU" dirty="0" err="1">
                <a:cs typeface="Calibri"/>
              </a:rPr>
              <a:t>std</a:t>
            </a:r>
            <a:r>
              <a:rPr lang="hu-HU" dirty="0">
                <a:cs typeface="Calibri"/>
              </a:rPr>
              <a:t>(</a:t>
            </a:r>
            <a:r>
              <a:rPr lang="hu-HU" dirty="0" err="1">
                <a:cs typeface="Calibri"/>
              </a:rPr>
              <a:t>virg_petal_len</a:t>
            </a:r>
            <a:r>
              <a:rPr lang="hu-HU" dirty="0">
                <a:cs typeface="Calibri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>
                <a:cs typeface="Calibri"/>
              </a:rPr>
              <a:t>vmin</a:t>
            </a:r>
            <a:r>
              <a:rPr lang="hu-HU" dirty="0">
                <a:cs typeface="Calibri"/>
              </a:rPr>
              <a:t> = min(</a:t>
            </a:r>
            <a:r>
              <a:rPr lang="hu-HU" dirty="0" err="1">
                <a:cs typeface="Calibri"/>
              </a:rPr>
              <a:t>virg_petal_len</a:t>
            </a:r>
            <a:r>
              <a:rPr lang="hu-HU" dirty="0">
                <a:cs typeface="Calibri"/>
              </a:rPr>
              <a:t>); </a:t>
            </a:r>
            <a:r>
              <a:rPr lang="hu-HU" dirty="0" err="1">
                <a:cs typeface="Calibri"/>
              </a:rPr>
              <a:t>vmax</a:t>
            </a:r>
            <a:r>
              <a:rPr lang="hu-HU" dirty="0">
                <a:cs typeface="Calibri"/>
              </a:rPr>
              <a:t> = </a:t>
            </a:r>
            <a:r>
              <a:rPr lang="hu-HU" dirty="0" err="1">
                <a:cs typeface="Calibri"/>
              </a:rPr>
              <a:t>max</a:t>
            </a:r>
            <a:r>
              <a:rPr lang="hu-HU" dirty="0">
                <a:cs typeface="Calibri"/>
              </a:rPr>
              <a:t>(</a:t>
            </a:r>
            <a:r>
              <a:rPr lang="hu-HU" dirty="0" err="1">
                <a:cs typeface="Calibri"/>
              </a:rPr>
              <a:t>virg_petal_len</a:t>
            </a:r>
            <a:r>
              <a:rPr lang="hu-HU" dirty="0">
                <a:cs typeface="Calibri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>
                <a:cs typeface="Calibri"/>
              </a:rPr>
              <a:t>x = </a:t>
            </a:r>
            <a:r>
              <a:rPr lang="hu-HU" dirty="0" err="1">
                <a:cs typeface="Calibri"/>
              </a:rPr>
              <a:t>linspace</a:t>
            </a:r>
            <a:r>
              <a:rPr lang="hu-HU" dirty="0">
                <a:cs typeface="Calibri"/>
              </a:rPr>
              <a:t>(</a:t>
            </a:r>
            <a:r>
              <a:rPr lang="hu-HU" dirty="0" err="1">
                <a:cs typeface="Calibri"/>
              </a:rPr>
              <a:t>vmin,vmax</a:t>
            </a:r>
            <a:r>
              <a:rPr lang="hu-HU" dirty="0">
                <a:cs typeface="Calibri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 err="1">
                <a:cs typeface="Calibri"/>
              </a:rPr>
              <a:t>plot</a:t>
            </a:r>
            <a:r>
              <a:rPr lang="hu-HU" dirty="0">
                <a:cs typeface="Calibri"/>
              </a:rPr>
              <a:t>(x, </a:t>
            </a:r>
            <a:r>
              <a:rPr lang="hu-HU" dirty="0" err="1">
                <a:cs typeface="Calibri"/>
              </a:rPr>
              <a:t>normpdf</a:t>
            </a:r>
            <a:r>
              <a:rPr lang="hu-HU" dirty="0">
                <a:cs typeface="Calibri"/>
              </a:rPr>
              <a:t>(</a:t>
            </a:r>
            <a:r>
              <a:rPr lang="hu-HU" dirty="0" err="1">
                <a:cs typeface="Calibri"/>
              </a:rPr>
              <a:t>x,m,sd</a:t>
            </a:r>
            <a:r>
              <a:rPr lang="hu-HU" dirty="0">
                <a:cs typeface="Calibri"/>
              </a:rPr>
              <a:t>)); hold </a:t>
            </a:r>
            <a:r>
              <a:rPr lang="hu-HU" dirty="0" err="1">
                <a:cs typeface="Calibri"/>
              </a:rPr>
              <a:t>off</a:t>
            </a:r>
            <a:endParaRPr lang="hu-HU" dirty="0">
              <a:cs typeface="Calibri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dirty="0">
              <a:cs typeface="Calibri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dirty="0">
              <a:cs typeface="Calibri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hu-H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7234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9E78AC-AFCE-4405-9BE0-A08A735A2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/>
              <a:t>Covid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254ED1-2390-4703-AB22-3DA05DC7C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51955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err="1"/>
              <a:t>covid</a:t>
            </a:r>
            <a:r>
              <a:rPr lang="hu-HU"/>
              <a:t> = </a:t>
            </a:r>
            <a:r>
              <a:rPr lang="hu-HU" err="1"/>
              <a:t>readtable</a:t>
            </a:r>
            <a:r>
              <a:rPr lang="hu-HU"/>
              <a:t>('covid.csv');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err="1"/>
              <a:t>head</a:t>
            </a:r>
            <a:r>
              <a:rPr lang="hu-HU"/>
              <a:t>(</a:t>
            </a:r>
            <a:r>
              <a:rPr lang="hu-HU" err="1"/>
              <a:t>covid</a:t>
            </a:r>
            <a:r>
              <a:rPr lang="hu-HU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err="1"/>
              <a:t>covid.countriesAndTerritories</a:t>
            </a:r>
            <a:r>
              <a:rPr lang="en-US"/>
              <a:t> = categorical(</a:t>
            </a:r>
            <a:r>
              <a:rPr lang="en-US" err="1"/>
              <a:t>covid.countriesAndTerritories</a:t>
            </a:r>
            <a:r>
              <a:rPr lang="en-US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err="1"/>
              <a:t>tabulate</a:t>
            </a:r>
            <a:r>
              <a:rPr lang="hu-HU"/>
              <a:t>(</a:t>
            </a:r>
            <a:r>
              <a:rPr lang="hu-HU" err="1"/>
              <a:t>covid.countriesAndTerritories</a:t>
            </a:r>
            <a:r>
              <a:rPr lang="hu-HU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err="1"/>
              <a:t>hun</a:t>
            </a:r>
            <a:r>
              <a:rPr lang="en-US"/>
              <a:t> = </a:t>
            </a:r>
            <a:r>
              <a:rPr lang="en-US" err="1"/>
              <a:t>covid.cases</a:t>
            </a:r>
            <a:r>
              <a:rPr lang="en-US"/>
              <a:t>(</a:t>
            </a:r>
            <a:r>
              <a:rPr lang="en-US" err="1"/>
              <a:t>covid.countriesAndTerritories</a:t>
            </a:r>
            <a:r>
              <a:rPr lang="en-US"/>
              <a:t>=="Hungary");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err="1"/>
              <a:t>plot</a:t>
            </a:r>
            <a:r>
              <a:rPr lang="hu-HU"/>
              <a:t>(flip(hun))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title('Number of COVID-19 cases in Hungary per day')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err="1"/>
              <a:t>aust</a:t>
            </a:r>
            <a:r>
              <a:rPr lang="en-US"/>
              <a:t> = </a:t>
            </a:r>
            <a:r>
              <a:rPr lang="en-US" err="1"/>
              <a:t>covid.cases</a:t>
            </a:r>
            <a:r>
              <a:rPr lang="en-US"/>
              <a:t>(</a:t>
            </a:r>
            <a:r>
              <a:rPr lang="en-US" err="1"/>
              <a:t>covid.countriesAndTerritories</a:t>
            </a:r>
            <a:r>
              <a:rPr lang="en-US"/>
              <a:t>=="Austria");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/>
              <a:t>hold </a:t>
            </a:r>
            <a:r>
              <a:rPr lang="hu-HU" err="1"/>
              <a:t>on</a:t>
            </a:r>
            <a:r>
              <a:rPr lang="hu-HU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err="1"/>
              <a:t>plot</a:t>
            </a:r>
            <a:r>
              <a:rPr lang="hu-HU"/>
              <a:t>(flip(</a:t>
            </a:r>
            <a:r>
              <a:rPr lang="hu-HU" err="1"/>
              <a:t>aust</a:t>
            </a:r>
            <a:r>
              <a:rPr lang="hu-HU"/>
              <a:t>),'r')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title('Number of COVID-19 cases in Hungary and Austria per day')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nb-NO"/>
              <a:t>n = min(length(aust),length(hun));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t-BR"/>
              <a:t>corr(hun(1:n),aust(1:n))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5388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8D57D7-8956-49F9-9353-B533C5FB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Irodalomgyűjtemény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CDDDFC-80E1-4B5F-962D-B2A8BC2C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7" y="1845734"/>
            <a:ext cx="741470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hu-HU" err="1">
                <a:effectLst/>
              </a:rPr>
              <a:t>Baran</a:t>
            </a:r>
            <a:r>
              <a:rPr lang="hu-HU">
                <a:effectLst/>
              </a:rPr>
              <a:t> Ágnes: Matematika mérnököknek 1. (Gyakorlati fóliák)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err="1">
                <a:effectLst/>
              </a:rPr>
              <a:t>Baran</a:t>
            </a:r>
            <a:r>
              <a:rPr lang="hu-HU">
                <a:effectLst/>
              </a:rPr>
              <a:t> Sándor: Valószínűségszámítás és matematikai statisztika feladatok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/>
              <a:t>Fazekas István: Valószínűségszámítás,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/>
              <a:t>Fazekas István: Bevezetés a matematikai statisztikába,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err="1"/>
              <a:t>Matlab</a:t>
            </a:r>
            <a:r>
              <a:rPr lang="hu-HU"/>
              <a:t> </a:t>
            </a:r>
            <a:r>
              <a:rPr lang="hu-HU" err="1"/>
              <a:t>examples</a:t>
            </a:r>
            <a:r>
              <a:rPr lang="hu-HU"/>
              <a:t>: </a:t>
            </a:r>
            <a:r>
              <a:rPr lang="hu-HU">
                <a:hlinkClick r:id="rId2"/>
              </a:rPr>
              <a:t>https://www.mathworks.com/help/examples.html</a:t>
            </a:r>
            <a:endParaRPr lang="hu-HU"/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195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>
                <a:solidFill>
                  <a:srgbClr val="92D050"/>
                </a:solidFill>
                <a:cs typeface="Arial" panose="020B0604020202020204" pitchFamily="34" charset="0"/>
              </a:rPr>
              <a:t> 16.1</a:t>
            </a:r>
            <a:r>
              <a:rPr lang="hu-HU">
                <a:solidFill>
                  <a:schemeClr val="tx1"/>
                </a:solidFill>
                <a:cs typeface="Arial" panose="020B0604020202020204" pitchFamily="34" charset="0"/>
              </a:rPr>
              <a:t> (M1)</a:t>
            </a:r>
            <a:r>
              <a:rPr lang="en-US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2"/>
            <a:ext cx="7543801" cy="2298429"/>
          </a:xfrm>
        </p:spPr>
        <p:txBody>
          <a:bodyPr>
            <a:noAutofit/>
          </a:bodyPr>
          <a:lstStyle/>
          <a:p>
            <a:r>
              <a:rPr lang="hu-HU"/>
              <a:t>Az Ezt idd teát 200 grammos dobozokban árulják. A Fogyasztóvédelmi Felügyelőség lemérte öt véletlenszerűen kiválasztott teásdoboz tömegét, melyekre az alábbi grammban </a:t>
            </a:r>
            <a:r>
              <a:rPr lang="nn-NO"/>
              <a:t>kifejezett </a:t>
            </a:r>
            <a:r>
              <a:rPr lang="hu-HU"/>
              <a:t>é</a:t>
            </a:r>
            <a:r>
              <a:rPr lang="nn-NO"/>
              <a:t>rt</a:t>
            </a:r>
            <a:r>
              <a:rPr lang="hu-HU"/>
              <a:t>é</a:t>
            </a:r>
            <a:r>
              <a:rPr lang="nn-NO"/>
              <a:t>kek ad</a:t>
            </a:r>
            <a:r>
              <a:rPr lang="hu-HU"/>
              <a:t>ó</a:t>
            </a:r>
            <a:r>
              <a:rPr lang="nn-NO"/>
              <a:t>dtak:</a:t>
            </a:r>
            <a:endParaRPr lang="hu-HU"/>
          </a:p>
          <a:p>
            <a:pPr algn="ctr"/>
            <a:r>
              <a:rPr lang="hu-HU" sz="1800" b="0" i="0" u="none" strike="noStrike" baseline="0">
                <a:latin typeface="CMR12"/>
              </a:rPr>
              <a:t>196</a:t>
            </a:r>
            <a:r>
              <a:rPr lang="en-GB" sz="1800" b="0" i="0" u="none" strike="noStrike" baseline="0">
                <a:latin typeface="CMMI12"/>
              </a:rPr>
              <a:t>,</a:t>
            </a:r>
            <a:r>
              <a:rPr lang="hu-HU" sz="1800" b="0" i="0" u="none" strike="noStrike" baseline="0">
                <a:latin typeface="CMMI12"/>
              </a:rPr>
              <a:t> </a:t>
            </a:r>
            <a:r>
              <a:rPr lang="hu-HU" sz="1800" b="0" i="0" u="none" strike="noStrike" baseline="0">
                <a:latin typeface="CMR12"/>
              </a:rPr>
              <a:t>202</a:t>
            </a:r>
            <a:r>
              <a:rPr lang="en-GB" sz="1800" b="0" i="0" u="none" strike="noStrike" baseline="0">
                <a:latin typeface="CMR12"/>
              </a:rPr>
              <a:t>,</a:t>
            </a:r>
            <a:r>
              <a:rPr lang="hu-HU" sz="1800" b="0" i="0" u="none" strike="noStrike" baseline="0">
                <a:latin typeface="CMMI12"/>
              </a:rPr>
              <a:t> </a:t>
            </a:r>
            <a:r>
              <a:rPr lang="hu-HU" sz="1800" b="0" i="0" u="none" strike="noStrike" baseline="0">
                <a:latin typeface="CMR12"/>
              </a:rPr>
              <a:t>198</a:t>
            </a:r>
            <a:r>
              <a:rPr lang="en-GB" sz="1800" b="0" i="0" u="none" strike="noStrike" baseline="0">
                <a:latin typeface="CMR12"/>
              </a:rPr>
              <a:t>,</a:t>
            </a:r>
            <a:r>
              <a:rPr lang="hu-HU" sz="1800" b="0" i="0" u="none" strike="noStrike" baseline="0">
                <a:latin typeface="CMMI12"/>
              </a:rPr>
              <a:t> </a:t>
            </a:r>
            <a:r>
              <a:rPr lang="hu-HU" sz="1800" b="0" i="0" u="none" strike="noStrike" baseline="0">
                <a:latin typeface="CMR12"/>
              </a:rPr>
              <a:t>197</a:t>
            </a:r>
            <a:r>
              <a:rPr lang="en-GB" sz="1800" b="0" i="0" u="none" strike="noStrike" baseline="0">
                <a:latin typeface="CMR12"/>
              </a:rPr>
              <a:t>,</a:t>
            </a:r>
            <a:r>
              <a:rPr lang="hu-HU" sz="1800" b="0" i="0" u="none" strike="noStrike" baseline="0">
                <a:latin typeface="CMMI12"/>
              </a:rPr>
              <a:t> </a:t>
            </a:r>
            <a:r>
              <a:rPr lang="hu-HU" sz="1800" b="0" i="0" u="none" strike="noStrike" baseline="0">
                <a:latin typeface="CMR12"/>
              </a:rPr>
              <a:t>190</a:t>
            </a:r>
            <a:r>
              <a:rPr lang="en-GB" sz="1800" b="0" i="0" u="none" strike="noStrike" baseline="0">
                <a:latin typeface="CMR12"/>
              </a:rPr>
              <a:t>.</a:t>
            </a:r>
            <a:endParaRPr lang="hu-HU" sz="1800" b="0" i="0" u="none" strike="noStrike" baseline="0">
              <a:latin typeface="CMMI12"/>
            </a:endParaRPr>
          </a:p>
          <a:p>
            <a:r>
              <a:rPr lang="hu-HU"/>
              <a:t>Határozza meg a mintaátlagot, a szórás torzítatlan becslését, valamint rajzolja fel a minta empirikus eloszlásfüggvényét!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350187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>
                <a:solidFill>
                  <a:srgbClr val="92D050"/>
                </a:solidFill>
                <a:cs typeface="Arial" panose="020B0604020202020204" pitchFamily="34" charset="0"/>
              </a:rPr>
              <a:t> 16.1</a:t>
            </a:r>
            <a:r>
              <a:rPr lang="hu-HU">
                <a:solidFill>
                  <a:schemeClr val="tx1"/>
                </a:solidFill>
                <a:cs typeface="Arial" panose="020B0604020202020204" pitchFamily="34" charset="0"/>
              </a:rPr>
              <a:t> (M1)</a:t>
            </a:r>
            <a:r>
              <a:rPr lang="en-US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60" y="1870900"/>
            <a:ext cx="8321040" cy="4987100"/>
          </a:xfrm>
        </p:spPr>
        <p:txBody>
          <a:bodyPr>
            <a:noAutofit/>
          </a:bodyPr>
          <a:lstStyle/>
          <a:p>
            <a:r>
              <a:rPr lang="hu-HU" err="1"/>
              <a:t>data</a:t>
            </a:r>
            <a:r>
              <a:rPr lang="hu-HU"/>
              <a:t>=[196, 202, 198, 197, 190];</a:t>
            </a:r>
          </a:p>
          <a:p>
            <a:r>
              <a:rPr lang="hu-HU"/>
              <a:t> </a:t>
            </a:r>
            <a:r>
              <a:rPr lang="hu-HU" err="1"/>
              <a:t>mean</a:t>
            </a:r>
            <a:r>
              <a:rPr lang="hu-HU"/>
              <a:t>(</a:t>
            </a:r>
            <a:r>
              <a:rPr lang="hu-HU" err="1"/>
              <a:t>data</a:t>
            </a:r>
            <a:r>
              <a:rPr lang="hu-HU"/>
              <a:t>)</a:t>
            </a:r>
          </a:p>
          <a:p>
            <a:r>
              <a:rPr lang="hu-HU"/>
              <a:t> </a:t>
            </a:r>
            <a:r>
              <a:rPr lang="hu-HU" err="1"/>
              <a:t>std</a:t>
            </a:r>
            <a:r>
              <a:rPr lang="hu-HU"/>
              <a:t>(</a:t>
            </a:r>
            <a:r>
              <a:rPr lang="hu-HU" err="1"/>
              <a:t>data</a:t>
            </a:r>
            <a:r>
              <a:rPr lang="hu-HU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386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>
                <a:solidFill>
                  <a:srgbClr val="92D050"/>
                </a:solidFill>
                <a:cs typeface="Arial" panose="020B0604020202020204" pitchFamily="34" charset="0"/>
              </a:rPr>
              <a:t> 16.1</a:t>
            </a:r>
            <a:r>
              <a:rPr lang="hu-HU">
                <a:solidFill>
                  <a:schemeClr val="tx1"/>
                </a:solidFill>
                <a:cs typeface="Arial" panose="020B0604020202020204" pitchFamily="34" charset="0"/>
              </a:rPr>
              <a:t> (M1)</a:t>
            </a:r>
            <a:r>
              <a:rPr lang="en-US">
                <a:solidFill>
                  <a:srgbClr val="92D050"/>
                </a:solidFill>
                <a:cs typeface="Arial" panose="020B0604020202020204" pitchFamily="34" charset="0"/>
              </a:rPr>
              <a:t>  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870900"/>
            <a:ext cx="9144000" cy="4987100"/>
          </a:xfrm>
        </p:spPr>
        <p:txBody>
          <a:bodyPr>
            <a:noAutofit/>
          </a:bodyPr>
          <a:lstStyle/>
          <a:p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=[196, 202, 198, 197, 190];</a:t>
            </a:r>
          </a:p>
          <a:p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=sort(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min_x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=2*min(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)-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max_x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=2*max(data)-mean(data);</a:t>
            </a:r>
          </a:p>
          <a:p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min_x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max_x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-0.1 1.1]) 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hu-HU" sz="1800" b="0" i="0" u="none" strike="noStrike" baseline="0" dirty="0" err="1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  <a:endParaRPr lang="hu-HU" sz="1800" b="0" i="0" u="none" strike="noStrike" baseline="0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nb-NO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plot(min_x:0.1:min(data), zeros(length(min_x:0.1:min(data))),</a:t>
            </a:r>
            <a:r>
              <a:rPr lang="nb-NO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'b'</a:t>
            </a:r>
            <a:r>
              <a:rPr lang="nb-NO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hu-HU" sz="18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i=1:(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)-1)</a:t>
            </a:r>
          </a:p>
          <a:p>
            <a:r>
              <a:rPr lang="nn-NO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plot((data(i):0.1:data(i+1)), i/length(data)*ones(length(data(i):0.1:data(i+1))),</a:t>
            </a:r>
            <a:r>
              <a:rPr lang="nn-NO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'b'</a:t>
            </a:r>
            <a:r>
              <a:rPr lang="nn-NO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hu-HU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):0.1:max_x,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ones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max_x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:-0.1:max(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))),</a:t>
            </a:r>
            <a:r>
              <a:rPr lang="hu-HU" sz="18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'b'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87437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>
                <a:solidFill>
                  <a:srgbClr val="92D050"/>
                </a:solidFill>
                <a:cs typeface="Arial" panose="020B0604020202020204" pitchFamily="34" charset="0"/>
              </a:rPr>
              <a:t> 16.1</a:t>
            </a:r>
            <a:r>
              <a:rPr lang="hu-HU">
                <a:solidFill>
                  <a:schemeClr val="tx1"/>
                </a:solidFill>
                <a:cs typeface="Arial" panose="020B0604020202020204" pitchFamily="34" charset="0"/>
              </a:rPr>
              <a:t> (M1) (Mentse el a kódot </a:t>
            </a:r>
            <a:r>
              <a:rPr lang="hu-HU">
                <a:solidFill>
                  <a:schemeClr val="tx1"/>
                </a:solidFill>
              </a:rPr>
              <a:t>ecdf2.m néven</a:t>
            </a:r>
            <a:r>
              <a:rPr lang="hu-HU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r>
              <a:rPr lang="en-US">
                <a:solidFill>
                  <a:srgbClr val="92D050"/>
                </a:solidFill>
                <a:cs typeface="Arial" panose="020B0604020202020204" pitchFamily="34" charset="0"/>
              </a:rPr>
              <a:t>  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716900"/>
            <a:ext cx="9144000" cy="49871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hu-HU" dirty="0" err="1">
                <a:solidFill>
                  <a:srgbClr val="0E00FF"/>
                </a:solidFill>
                <a:latin typeface="Courier New"/>
                <a:cs typeface="Courier New"/>
              </a:rPr>
              <a:t>function</a:t>
            </a:r>
            <a:r>
              <a:rPr lang="hu-HU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Courier New"/>
                <a:cs typeface="Courier New"/>
              </a:rPr>
              <a:t>eloszfv</a:t>
            </a:r>
            <a:r>
              <a:rPr lang="hu-HU" dirty="0">
                <a:solidFill>
                  <a:srgbClr val="000000"/>
                </a:solidFill>
                <a:latin typeface="Courier New"/>
                <a:cs typeface="Courier New"/>
              </a:rPr>
              <a:t> = ecdf2(</a:t>
            </a:r>
            <a:r>
              <a:rPr lang="hu-HU" dirty="0" err="1">
                <a:solidFill>
                  <a:srgbClr val="000000"/>
                </a:solidFill>
                <a:latin typeface="Courier New"/>
                <a:cs typeface="Courier New"/>
              </a:rPr>
              <a:t>data</a:t>
            </a:r>
            <a:r>
              <a:rPr lang="hu-HU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hu-HU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hu-HU" dirty="0" err="1">
                <a:solidFill>
                  <a:srgbClr val="000000"/>
                </a:solidFill>
                <a:latin typeface="Courier New"/>
                <a:cs typeface="Courier New"/>
              </a:rPr>
              <a:t>data</a:t>
            </a:r>
            <a:r>
              <a:rPr lang="hu-HU" dirty="0">
                <a:solidFill>
                  <a:srgbClr val="000000"/>
                </a:solidFill>
                <a:latin typeface="Courier New"/>
                <a:cs typeface="Courier New"/>
              </a:rPr>
              <a:t>=sort(</a:t>
            </a:r>
            <a:r>
              <a:rPr lang="hu-HU" dirty="0" err="1">
                <a:solidFill>
                  <a:srgbClr val="000000"/>
                </a:solidFill>
                <a:latin typeface="Courier New"/>
                <a:cs typeface="Courier New"/>
              </a:rPr>
              <a:t>data</a:t>
            </a:r>
            <a:r>
              <a:rPr lang="hu-HU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hu-HU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hu-HU" dirty="0" err="1">
                <a:solidFill>
                  <a:srgbClr val="000000"/>
                </a:solidFill>
                <a:latin typeface="Courier New"/>
                <a:cs typeface="Courier New"/>
              </a:rPr>
              <a:t>min_x</a:t>
            </a:r>
            <a:r>
              <a:rPr lang="hu-HU" dirty="0">
                <a:solidFill>
                  <a:srgbClr val="000000"/>
                </a:solidFill>
                <a:latin typeface="Courier New"/>
                <a:cs typeface="Courier New"/>
              </a:rPr>
              <a:t>=2*min(</a:t>
            </a:r>
            <a:r>
              <a:rPr lang="hu-HU" dirty="0" err="1">
                <a:solidFill>
                  <a:srgbClr val="000000"/>
                </a:solidFill>
                <a:latin typeface="Courier New"/>
                <a:cs typeface="Courier New"/>
              </a:rPr>
              <a:t>data</a:t>
            </a:r>
            <a:r>
              <a:rPr lang="hu-HU" dirty="0">
                <a:solidFill>
                  <a:srgbClr val="000000"/>
                </a:solidFill>
                <a:latin typeface="Courier New"/>
                <a:cs typeface="Courier New"/>
              </a:rPr>
              <a:t>)-</a:t>
            </a:r>
            <a:r>
              <a:rPr lang="hu-HU" dirty="0" err="1">
                <a:solidFill>
                  <a:srgbClr val="000000"/>
                </a:solidFill>
                <a:latin typeface="Courier New"/>
                <a:cs typeface="Courier New"/>
              </a:rPr>
              <a:t>mean</a:t>
            </a:r>
            <a:r>
              <a:rPr lang="hu-HU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Courier New"/>
                <a:cs typeface="Courier New"/>
              </a:rPr>
              <a:t>data</a:t>
            </a:r>
            <a:r>
              <a:rPr lang="hu-HU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hu-HU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max_x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=2*max(data)-mean(data);</a:t>
            </a:r>
            <a:endParaRPr lang="hu-HU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hu-HU" dirty="0" err="1">
                <a:solidFill>
                  <a:srgbClr val="000000"/>
                </a:solidFill>
                <a:latin typeface="Courier New"/>
                <a:cs typeface="Courier New"/>
              </a:rPr>
              <a:t>axis</a:t>
            </a:r>
            <a:r>
              <a:rPr lang="hu-HU" dirty="0">
                <a:solidFill>
                  <a:srgbClr val="000000"/>
                </a:solidFill>
                <a:latin typeface="Courier New"/>
                <a:cs typeface="Courier New"/>
              </a:rPr>
              <a:t>([</a:t>
            </a:r>
            <a:r>
              <a:rPr lang="hu-HU" dirty="0" err="1">
                <a:solidFill>
                  <a:srgbClr val="000000"/>
                </a:solidFill>
                <a:latin typeface="Courier New"/>
                <a:cs typeface="Courier New"/>
              </a:rPr>
              <a:t>min_x</a:t>
            </a:r>
            <a:r>
              <a:rPr lang="hu-HU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Courier New"/>
                <a:cs typeface="Courier New"/>
              </a:rPr>
              <a:t>max_x</a:t>
            </a:r>
            <a:r>
              <a:rPr lang="hu-HU" dirty="0">
                <a:solidFill>
                  <a:srgbClr val="000000"/>
                </a:solidFill>
                <a:latin typeface="Courier New"/>
                <a:cs typeface="Courier New"/>
              </a:rPr>
              <a:t> -0.1 1.1])</a:t>
            </a:r>
            <a:endParaRPr lang="hu-HU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hu-HU" dirty="0">
                <a:solidFill>
                  <a:srgbClr val="000000"/>
                </a:solidFill>
                <a:latin typeface="Courier New"/>
                <a:cs typeface="Courier New"/>
              </a:rPr>
              <a:t>hold </a:t>
            </a:r>
            <a:r>
              <a:rPr lang="hu-HU" dirty="0" err="1">
                <a:solidFill>
                  <a:srgbClr val="AA04F9"/>
                </a:solidFill>
                <a:latin typeface="Courier New"/>
                <a:cs typeface="Courier New"/>
              </a:rPr>
              <a:t>on</a:t>
            </a:r>
            <a:endParaRPr lang="hu-HU">
              <a:solidFill>
                <a:srgbClr val="AA04F9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plot(min_x:0.1:min(data),zeros(</a:t>
            </a:r>
            <a:r>
              <a:rPr lang="nb-NO" dirty="0" err="1">
                <a:solidFill>
                  <a:srgbClr val="000000"/>
                </a:solidFill>
                <a:latin typeface="Courier New"/>
                <a:cs typeface="Courier New"/>
              </a:rPr>
              <a:t>length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(min_x:0.1:min(data))),</a:t>
            </a:r>
            <a:r>
              <a:rPr lang="nb-NO" dirty="0">
                <a:solidFill>
                  <a:srgbClr val="AA04F9"/>
                </a:solidFill>
                <a:latin typeface="Courier New"/>
                <a:cs typeface="Courier New"/>
              </a:rPr>
              <a:t>'b'</a:t>
            </a:r>
            <a:r>
              <a:rPr lang="nb-NO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hu-HU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hu-HU" dirty="0" err="1">
                <a:solidFill>
                  <a:srgbClr val="0E00FF"/>
                </a:solidFill>
                <a:latin typeface="Courier New"/>
                <a:cs typeface="Courier New"/>
              </a:rPr>
              <a:t>for</a:t>
            </a:r>
            <a:r>
              <a:rPr lang="hu-HU" dirty="0">
                <a:solidFill>
                  <a:srgbClr val="000000"/>
                </a:solidFill>
                <a:latin typeface="Courier New"/>
                <a:cs typeface="Courier New"/>
              </a:rPr>
              <a:t> i=1:(</a:t>
            </a:r>
            <a:r>
              <a:rPr lang="hu-HU" dirty="0" err="1">
                <a:solidFill>
                  <a:srgbClr val="000000"/>
                </a:solidFill>
                <a:latin typeface="Courier New"/>
                <a:cs typeface="Courier New"/>
              </a:rPr>
              <a:t>length</a:t>
            </a:r>
            <a:r>
              <a:rPr lang="hu-HU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Courier New"/>
                <a:cs typeface="Courier New"/>
              </a:rPr>
              <a:t>data</a:t>
            </a:r>
            <a:r>
              <a:rPr lang="hu-HU" dirty="0">
                <a:solidFill>
                  <a:srgbClr val="000000"/>
                </a:solidFill>
                <a:latin typeface="Courier New"/>
                <a:cs typeface="Courier New"/>
              </a:rPr>
              <a:t>)-1)</a:t>
            </a:r>
            <a:r>
              <a:rPr lang="nn-NO" dirty="0">
                <a:solidFill>
                  <a:srgbClr val="000000"/>
                </a:solidFill>
                <a:latin typeface="Courier New"/>
                <a:cs typeface="Courier New"/>
              </a:rPr>
              <a:t>    plot((data(i):0.1:data(i+1)),</a:t>
            </a:r>
            <a:br>
              <a:rPr lang="hu-HU" dirty="0">
                <a:latin typeface="Courier New"/>
              </a:rPr>
            </a:br>
            <a:r>
              <a:rPr lang="nn-NO" dirty="0">
                <a:solidFill>
                  <a:srgbClr val="000000"/>
                </a:solidFill>
                <a:latin typeface="Courier New"/>
                <a:cs typeface="Courier New"/>
              </a:rPr>
              <a:t>i/</a:t>
            </a:r>
            <a:r>
              <a:rPr lang="nn-NO" dirty="0" err="1">
                <a:solidFill>
                  <a:srgbClr val="000000"/>
                </a:solidFill>
                <a:latin typeface="Courier New"/>
                <a:cs typeface="Courier New"/>
              </a:rPr>
              <a:t>length</a:t>
            </a:r>
            <a:r>
              <a:rPr lang="nn-NO" dirty="0">
                <a:solidFill>
                  <a:srgbClr val="000000"/>
                </a:solidFill>
                <a:latin typeface="Courier New"/>
                <a:cs typeface="Courier New"/>
              </a:rPr>
              <a:t>(data)*ones(</a:t>
            </a:r>
            <a:r>
              <a:rPr lang="nn-NO" dirty="0" err="1">
                <a:solidFill>
                  <a:srgbClr val="000000"/>
                </a:solidFill>
                <a:latin typeface="Courier New"/>
                <a:cs typeface="Courier New"/>
              </a:rPr>
              <a:t>length</a:t>
            </a:r>
            <a:r>
              <a:rPr lang="nn-NO" dirty="0">
                <a:solidFill>
                  <a:srgbClr val="000000"/>
                </a:solidFill>
                <a:latin typeface="Courier New"/>
                <a:cs typeface="Courier New"/>
              </a:rPr>
              <a:t>(data(i):0.1:data(i+1))),</a:t>
            </a:r>
            <a:r>
              <a:rPr lang="nn-NO" dirty="0">
                <a:solidFill>
                  <a:srgbClr val="AA04F9"/>
                </a:solidFill>
                <a:latin typeface="Courier New"/>
                <a:cs typeface="Courier New"/>
              </a:rPr>
              <a:t>'b'</a:t>
            </a:r>
            <a:r>
              <a:rPr lang="nn-NO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hu-HU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hu-HU" dirty="0">
                <a:solidFill>
                  <a:srgbClr val="0E00FF"/>
                </a:solidFill>
                <a:latin typeface="Courier New"/>
                <a:cs typeface="Courier New"/>
              </a:rPr>
              <a:t>end</a:t>
            </a:r>
            <a:endParaRPr lang="hu-HU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hu-HU" dirty="0" err="1">
                <a:solidFill>
                  <a:srgbClr val="000000"/>
                </a:solidFill>
                <a:latin typeface="Courier New"/>
                <a:cs typeface="Courier New"/>
              </a:rPr>
              <a:t>plot</a:t>
            </a:r>
            <a:r>
              <a:rPr lang="hu-HU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Courier New"/>
                <a:cs typeface="Courier New"/>
              </a:rPr>
              <a:t>max</a:t>
            </a:r>
            <a:r>
              <a:rPr lang="hu-HU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Courier New"/>
                <a:cs typeface="Courier New"/>
              </a:rPr>
              <a:t>data</a:t>
            </a:r>
            <a:r>
              <a:rPr lang="hu-HU" dirty="0">
                <a:solidFill>
                  <a:srgbClr val="000000"/>
                </a:solidFill>
                <a:latin typeface="Courier New"/>
                <a:cs typeface="Courier New"/>
              </a:rPr>
              <a:t>):0.1:max_x, </a:t>
            </a:r>
            <a:r>
              <a:rPr lang="hu-HU" dirty="0" err="1">
                <a:solidFill>
                  <a:srgbClr val="000000"/>
                </a:solidFill>
                <a:latin typeface="Courier New"/>
                <a:cs typeface="Courier New"/>
              </a:rPr>
              <a:t>ones</a:t>
            </a:r>
            <a:r>
              <a:rPr lang="hu-HU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Courier New"/>
                <a:cs typeface="Courier New"/>
              </a:rPr>
              <a:t>length</a:t>
            </a:r>
            <a:r>
              <a:rPr lang="hu-HU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Courier New"/>
                <a:cs typeface="Courier New"/>
              </a:rPr>
              <a:t>max_x</a:t>
            </a:r>
            <a:r>
              <a:rPr lang="hu-HU" dirty="0">
                <a:solidFill>
                  <a:srgbClr val="000000"/>
                </a:solidFill>
                <a:latin typeface="Courier New"/>
                <a:cs typeface="Courier New"/>
              </a:rPr>
              <a:t>:-0.1:max(</a:t>
            </a:r>
            <a:r>
              <a:rPr lang="hu-HU" dirty="0" err="1">
                <a:solidFill>
                  <a:srgbClr val="000000"/>
                </a:solidFill>
                <a:latin typeface="Courier New"/>
                <a:cs typeface="Courier New"/>
              </a:rPr>
              <a:t>data</a:t>
            </a:r>
            <a:r>
              <a:rPr lang="hu-HU" dirty="0">
                <a:solidFill>
                  <a:srgbClr val="000000"/>
                </a:solidFill>
                <a:latin typeface="Courier New"/>
                <a:cs typeface="Courier New"/>
              </a:rPr>
              <a:t>))),</a:t>
            </a:r>
            <a:r>
              <a:rPr lang="hu-HU" dirty="0">
                <a:solidFill>
                  <a:srgbClr val="AA04F9"/>
                </a:solidFill>
                <a:latin typeface="Courier New"/>
                <a:cs typeface="Courier New"/>
              </a:rPr>
              <a:t>'b'</a:t>
            </a:r>
            <a:r>
              <a:rPr lang="hu-HU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hu-HU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dirty="0">
                <a:solidFill>
                  <a:srgbClr val="0E00FF"/>
                </a:solidFill>
                <a:latin typeface="Courier New"/>
                <a:cs typeface="Courier New"/>
              </a:rPr>
              <a:t>end</a:t>
            </a:r>
            <a:endParaRPr lang="hu-HU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30403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>
                <a:solidFill>
                  <a:srgbClr val="92D050"/>
                </a:solidFill>
                <a:cs typeface="Arial" panose="020B0604020202020204" pitchFamily="34" charset="0"/>
              </a:rPr>
              <a:t> 16.1</a:t>
            </a:r>
            <a:r>
              <a:rPr lang="hu-HU">
                <a:solidFill>
                  <a:schemeClr val="tx1"/>
                </a:solidFill>
                <a:cs typeface="Arial" panose="020B0604020202020204" pitchFamily="34" charset="0"/>
              </a:rPr>
              <a:t> (M1) (Mentse el a kódot </a:t>
            </a:r>
            <a:r>
              <a:rPr lang="hu-HU">
                <a:solidFill>
                  <a:schemeClr val="tx1"/>
                </a:solidFill>
              </a:rPr>
              <a:t>ecdf21.m néven</a:t>
            </a:r>
            <a:r>
              <a:rPr lang="hu-HU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r>
              <a:rPr lang="en-US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737361"/>
            <a:ext cx="9144000" cy="49871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 err="1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hu-HU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hu-HU" sz="1500" b="0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elfv</a:t>
            </a:r>
            <a:r>
              <a:rPr lang="hu-HU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= ecdf21(</a:t>
            </a:r>
            <a:r>
              <a:rPr lang="hu-HU" sz="1500" b="0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udata</a:t>
            </a:r>
            <a:r>
              <a:rPr lang="hu-HU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hu-HU" sz="1500" b="0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unique</a:t>
            </a:r>
            <a:r>
              <a:rPr lang="hu-HU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500" b="0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data1=</a:t>
            </a:r>
            <a:r>
              <a:rPr lang="hu-HU" sz="1500" b="0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udata</a:t>
            </a:r>
            <a:r>
              <a:rPr lang="hu-HU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 err="1">
                <a:solidFill>
                  <a:srgbClr val="0E00FF"/>
                </a:solidFill>
                <a:latin typeface="Courier New" panose="02070309020205020404" pitchFamily="49" charset="0"/>
              </a:rPr>
              <a:t>for</a:t>
            </a:r>
            <a:r>
              <a:rPr lang="hu-HU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i=1:length(</a:t>
            </a:r>
            <a:r>
              <a:rPr lang="hu-HU" sz="1500" b="0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udata</a:t>
            </a:r>
            <a:r>
              <a:rPr lang="hu-HU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data1(2,i)=sum(</a:t>
            </a:r>
            <a:r>
              <a:rPr lang="hu-HU" sz="1500" b="0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==</a:t>
            </a:r>
            <a:r>
              <a:rPr lang="hu-HU" sz="1500" b="0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udata</a:t>
            </a:r>
            <a:r>
              <a:rPr lang="hu-HU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(i));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=data1;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min_x</a:t>
            </a:r>
            <a:r>
              <a:rPr lang="hu-HU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=2*min(</a:t>
            </a:r>
            <a:r>
              <a:rPr lang="hu-HU" sz="1500" b="0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(1,:))-</a:t>
            </a:r>
            <a:r>
              <a:rPr lang="hu-HU" sz="1500" b="0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hu-HU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500" b="0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(1,:));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0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max_x</a:t>
            </a:r>
            <a:r>
              <a:rPr lang="en-US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=2*max(data(1,:))-mean(data(1,:));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hu-HU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hu-HU" sz="1500" b="0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min_x</a:t>
            </a:r>
            <a:r>
              <a:rPr lang="hu-HU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hu-HU" sz="1500" b="0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max_x</a:t>
            </a:r>
            <a:r>
              <a:rPr lang="hu-HU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-0.1 1.1])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hu-HU" sz="1500" b="0" i="0" u="none" strike="noStrike" baseline="0" err="1">
                <a:solidFill>
                  <a:srgbClr val="AA04F9"/>
                </a:solidFill>
                <a:latin typeface="Courier New" panose="02070309020205020404" pitchFamily="49" charset="0"/>
              </a:rPr>
              <a:t>on</a:t>
            </a:r>
            <a:endParaRPr lang="hu-HU" sz="1500" b="0" i="0" u="none" strike="noStrike" baseline="0">
              <a:solidFill>
                <a:srgbClr val="AA04F9"/>
              </a:solidFill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hu-HU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(min_x:0.01:min(</a:t>
            </a:r>
            <a:r>
              <a:rPr lang="hu-HU" sz="1500" b="0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(1,:)),</a:t>
            </a:r>
            <a:br>
              <a:rPr lang="hu-HU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hu-HU" sz="1500" b="0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zeros</a:t>
            </a:r>
            <a:r>
              <a:rPr lang="hu-HU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500" b="0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hu-HU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(min_x:0.01:min(</a:t>
            </a:r>
            <a:r>
              <a:rPr lang="hu-HU" sz="1500" b="0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(1,:)))),</a:t>
            </a:r>
            <a:r>
              <a:rPr lang="hu-HU" sz="1500" b="0" i="0" u="none" strike="noStrike" baseline="0">
                <a:solidFill>
                  <a:srgbClr val="AA04F9"/>
                </a:solidFill>
                <a:latin typeface="Courier New" panose="02070309020205020404" pitchFamily="49" charset="0"/>
              </a:rPr>
              <a:t>'b'</a:t>
            </a:r>
            <a:r>
              <a:rPr lang="hu-HU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hu-HU" sz="1500" b="0" i="0" u="none" strike="noStrike" baseline="0">
                <a:solidFill>
                  <a:srgbClr val="AA04F9"/>
                </a:solidFill>
                <a:latin typeface="Courier New" panose="02070309020205020404" pitchFamily="49" charset="0"/>
              </a:rPr>
              <a:t>'LineWidth'</a:t>
            </a:r>
            <a:r>
              <a:rPr lang="hu-HU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,2)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 err="1">
                <a:solidFill>
                  <a:srgbClr val="0E00FF"/>
                </a:solidFill>
                <a:latin typeface="Courier New" panose="02070309020205020404" pitchFamily="49" charset="0"/>
              </a:rPr>
              <a:t>for</a:t>
            </a:r>
            <a:r>
              <a:rPr lang="hu-HU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i=1:(</a:t>
            </a:r>
            <a:r>
              <a:rPr lang="hu-HU" sz="1500" b="0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size</a:t>
            </a:r>
            <a:r>
              <a:rPr lang="hu-HU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(data,2)-1)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nn-NO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hu-HU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nn-NO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lot((data(1,i):0.01:data(1,(i+1))),sum(data(2,1:i)/sum(data(2,:)))*ones(length(data(1,i):0.01:data(1,(i+1)))),</a:t>
            </a:r>
            <a:r>
              <a:rPr lang="nn-NO" sz="1500" b="0" i="0" u="none" strike="noStrike" baseline="0">
                <a:solidFill>
                  <a:srgbClr val="AA04F9"/>
                </a:solidFill>
                <a:latin typeface="Courier New" panose="02070309020205020404" pitchFamily="49" charset="0"/>
              </a:rPr>
              <a:t>'b'</a:t>
            </a:r>
            <a:r>
              <a:rPr lang="nn-NO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nn-NO" sz="1500" b="0" i="0" u="none" strike="noStrike" baseline="0">
                <a:solidFill>
                  <a:srgbClr val="AA04F9"/>
                </a:solidFill>
                <a:latin typeface="Courier New" panose="02070309020205020404" pitchFamily="49" charset="0"/>
              </a:rPr>
              <a:t>'LineWidth'</a:t>
            </a:r>
            <a:r>
              <a:rPr lang="nn-NO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,2)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hu-HU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500" b="0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max</a:t>
            </a:r>
            <a:r>
              <a:rPr lang="hu-HU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500" b="0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(1,:)):0.01:max_x, </a:t>
            </a:r>
            <a:r>
              <a:rPr lang="hu-HU" sz="1500" b="0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ones</a:t>
            </a:r>
            <a:r>
              <a:rPr lang="hu-HU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500" b="0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hu-HU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hu-HU" sz="1500" b="0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max_x</a:t>
            </a:r>
            <a:r>
              <a:rPr lang="hu-HU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:-0.01:max(</a:t>
            </a:r>
            <a:r>
              <a:rPr lang="hu-HU" sz="1500" b="0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hu-HU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(1,:)))),</a:t>
            </a:r>
            <a:r>
              <a:rPr lang="hu-HU" sz="1500" b="0" i="0" u="none" strike="noStrike" baseline="0">
                <a:solidFill>
                  <a:srgbClr val="AA04F9"/>
                </a:solidFill>
                <a:latin typeface="Courier New" panose="02070309020205020404" pitchFamily="49" charset="0"/>
              </a:rPr>
              <a:t>'b'</a:t>
            </a:r>
            <a:r>
              <a:rPr lang="hu-HU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hu-HU" sz="1500" b="0" i="0" u="none" strike="noStrike" baseline="0">
                <a:solidFill>
                  <a:srgbClr val="AA04F9"/>
                </a:solidFill>
                <a:latin typeface="Courier New" panose="02070309020205020404" pitchFamily="49" charset="0"/>
              </a:rPr>
              <a:t>'LineWidth'</a:t>
            </a:r>
            <a:r>
              <a:rPr lang="hu-HU" sz="15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,2)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1500" b="0" i="0" u="none" strike="noStrike" baseline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hu-HU" sz="1500" b="0" i="0" u="none" strike="noStrike" baseline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1500"/>
          </a:p>
        </p:txBody>
      </p:sp>
    </p:spTree>
    <p:extLst>
      <p:ext uri="{BB962C8B-B14F-4D97-AF65-F5344CB8AC3E}">
        <p14:creationId xmlns:p14="http://schemas.microsoft.com/office/powerpoint/2010/main" val="319053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>
                <a:solidFill>
                  <a:srgbClr val="92D050"/>
                </a:solidFill>
                <a:cs typeface="Arial" panose="020B0604020202020204" pitchFamily="34" charset="0"/>
              </a:rPr>
              <a:t> 16.2</a:t>
            </a:r>
            <a:r>
              <a:rPr lang="hu-HU">
                <a:solidFill>
                  <a:schemeClr val="tx1"/>
                </a:solidFill>
                <a:cs typeface="Arial" panose="020B0604020202020204" pitchFamily="34" charset="0"/>
              </a:rPr>
              <a:t> (M2)</a:t>
            </a:r>
            <a:r>
              <a:rPr lang="en-US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2484220"/>
          </a:xfrm>
        </p:spPr>
        <p:txBody>
          <a:bodyPr>
            <a:noAutofit/>
          </a:bodyPr>
          <a:lstStyle/>
          <a:p>
            <a:r>
              <a:rPr lang="hu-HU"/>
              <a:t>Egy, a (0, 1) intervallumon egyenletes eloszlású véletlenszám generátor az alábbi 8 számot generálta.</a:t>
            </a:r>
          </a:p>
          <a:p>
            <a:pPr algn="ctr"/>
            <a:r>
              <a:rPr lang="hu-HU" sz="1800" b="0" i="0" u="none" strike="noStrike" baseline="0">
                <a:latin typeface="CMR12"/>
              </a:rPr>
              <a:t>0</a:t>
            </a:r>
            <a:r>
              <a:rPr lang="en-GB" sz="1800" b="0" i="0" u="none" strike="noStrike" baseline="0">
                <a:latin typeface="CMMI12"/>
              </a:rPr>
              <a:t>.</a:t>
            </a:r>
            <a:r>
              <a:rPr lang="hu-HU" sz="1800" b="0" i="0" u="none" strike="noStrike" baseline="0">
                <a:latin typeface="CMR12"/>
              </a:rPr>
              <a:t>18</a:t>
            </a:r>
            <a:r>
              <a:rPr lang="en-GB" sz="1800" b="0" i="0" u="none" strike="noStrike" baseline="0">
                <a:latin typeface="CMMI12"/>
              </a:rPr>
              <a:t>,</a:t>
            </a:r>
            <a:r>
              <a:rPr lang="hu-HU" sz="1800" b="0" i="0" u="none" strike="noStrike" baseline="0">
                <a:latin typeface="CMMI12"/>
              </a:rPr>
              <a:t> </a:t>
            </a:r>
            <a:r>
              <a:rPr lang="hu-HU" sz="1800" b="0" i="0" u="none" strike="noStrike" baseline="0">
                <a:latin typeface="CMR12"/>
              </a:rPr>
              <a:t>0</a:t>
            </a:r>
            <a:r>
              <a:rPr lang="en-GB" sz="1800" b="0" i="0" u="none" strike="noStrike" baseline="0">
                <a:latin typeface="CMMI12"/>
              </a:rPr>
              <a:t>.</a:t>
            </a:r>
            <a:r>
              <a:rPr lang="hu-HU" sz="1800" b="0" i="0" u="none" strike="noStrike" baseline="0">
                <a:latin typeface="CMR12"/>
              </a:rPr>
              <a:t>57</a:t>
            </a:r>
            <a:r>
              <a:rPr lang="en-GB" sz="1800" b="0" i="0" u="none" strike="noStrike" baseline="0">
                <a:latin typeface="CMMI12"/>
              </a:rPr>
              <a:t>,</a:t>
            </a:r>
            <a:r>
              <a:rPr lang="hu-HU" sz="1800" b="0" i="0" u="none" strike="noStrike" baseline="0">
                <a:latin typeface="CMMI12"/>
              </a:rPr>
              <a:t> </a:t>
            </a:r>
            <a:r>
              <a:rPr lang="hu-HU" sz="1800" b="0" i="0" u="none" strike="noStrike" baseline="0">
                <a:latin typeface="CMR12"/>
              </a:rPr>
              <a:t>0</a:t>
            </a:r>
            <a:r>
              <a:rPr lang="en-GB" sz="1800" b="0" i="0" u="none" strike="noStrike" baseline="0">
                <a:latin typeface="CMMI12"/>
              </a:rPr>
              <a:t>.</a:t>
            </a:r>
            <a:r>
              <a:rPr lang="hu-HU" sz="1800" b="0" i="0" u="none" strike="noStrike" baseline="0">
                <a:latin typeface="CMR12"/>
              </a:rPr>
              <a:t>82</a:t>
            </a:r>
            <a:r>
              <a:rPr lang="en-GB" sz="1800" b="0" i="0" u="none" strike="noStrike" baseline="0">
                <a:latin typeface="CMMI12"/>
              </a:rPr>
              <a:t>,</a:t>
            </a:r>
            <a:r>
              <a:rPr lang="hu-HU" sz="1800" b="0" i="0" u="none" strike="noStrike" baseline="0">
                <a:latin typeface="CMMI12"/>
              </a:rPr>
              <a:t> </a:t>
            </a:r>
            <a:r>
              <a:rPr lang="hu-HU" sz="1800" b="0" i="0" u="none" strike="noStrike" baseline="0">
                <a:latin typeface="CMR12"/>
              </a:rPr>
              <a:t>0</a:t>
            </a:r>
            <a:r>
              <a:rPr lang="en-GB" sz="1800" b="0" i="0" u="none" strike="noStrike" baseline="0">
                <a:latin typeface="CMMI12"/>
              </a:rPr>
              <a:t>.</a:t>
            </a:r>
            <a:r>
              <a:rPr lang="hu-HU" sz="1800" b="0" i="0" u="none" strike="noStrike" baseline="0">
                <a:latin typeface="CMR12"/>
              </a:rPr>
              <a:t>55</a:t>
            </a:r>
            <a:r>
              <a:rPr lang="en-GB" sz="1800" b="0" i="0" u="none" strike="noStrike" baseline="0">
                <a:latin typeface="CMMI12"/>
              </a:rPr>
              <a:t>,</a:t>
            </a:r>
            <a:r>
              <a:rPr lang="hu-HU" sz="1800" b="0" i="0" u="none" strike="noStrike" baseline="0">
                <a:latin typeface="CMMI12"/>
              </a:rPr>
              <a:t> </a:t>
            </a:r>
            <a:r>
              <a:rPr lang="hu-HU" sz="1800" b="0" i="0" u="none" strike="noStrike" baseline="0">
                <a:latin typeface="CMR12"/>
              </a:rPr>
              <a:t>0</a:t>
            </a:r>
            <a:r>
              <a:rPr lang="en-GB" sz="1800" b="0" i="0" u="none" strike="noStrike" baseline="0">
                <a:latin typeface="CMMI12"/>
              </a:rPr>
              <a:t>.</a:t>
            </a:r>
            <a:r>
              <a:rPr lang="hu-HU" sz="1800" b="0" i="0" u="none" strike="noStrike" baseline="0">
                <a:latin typeface="CMR12"/>
              </a:rPr>
              <a:t>63</a:t>
            </a:r>
            <a:r>
              <a:rPr lang="en-GB" sz="1800" b="0" i="0" u="none" strike="noStrike" baseline="0">
                <a:latin typeface="CMMI12"/>
              </a:rPr>
              <a:t>,</a:t>
            </a:r>
            <a:r>
              <a:rPr lang="hu-HU" sz="1800" b="0" i="0" u="none" strike="noStrike" baseline="0">
                <a:latin typeface="CMMI12"/>
              </a:rPr>
              <a:t> </a:t>
            </a:r>
            <a:r>
              <a:rPr lang="hu-HU" sz="1800" b="0" i="0" u="none" strike="noStrike" baseline="0">
                <a:latin typeface="CMR12"/>
              </a:rPr>
              <a:t>0</a:t>
            </a:r>
            <a:r>
              <a:rPr lang="en-GB" sz="1800" b="0" i="0" u="none" strike="noStrike" baseline="0">
                <a:latin typeface="CMMI12"/>
              </a:rPr>
              <a:t>.</a:t>
            </a:r>
            <a:r>
              <a:rPr lang="hu-HU" sz="1800" b="0" i="0" u="none" strike="noStrike" baseline="0">
                <a:latin typeface="CMR12"/>
              </a:rPr>
              <a:t>12</a:t>
            </a:r>
            <a:r>
              <a:rPr lang="en-GB" sz="1800" b="0" i="0" u="none" strike="noStrike" baseline="0">
                <a:latin typeface="CMMI12"/>
              </a:rPr>
              <a:t>,</a:t>
            </a:r>
            <a:r>
              <a:rPr lang="hu-HU" sz="1800" b="0" i="0" u="none" strike="noStrike" baseline="0">
                <a:latin typeface="CMMI12"/>
              </a:rPr>
              <a:t> </a:t>
            </a:r>
            <a:r>
              <a:rPr lang="hu-HU" sz="1800" b="0" i="0" u="none" strike="noStrike" baseline="0">
                <a:latin typeface="CMR12"/>
              </a:rPr>
              <a:t>0</a:t>
            </a:r>
            <a:r>
              <a:rPr lang="en-GB" sz="1800" b="0" i="0" u="none" strike="noStrike" baseline="0">
                <a:latin typeface="CMMI12"/>
              </a:rPr>
              <a:t>.</a:t>
            </a:r>
            <a:r>
              <a:rPr lang="hu-HU" sz="1800" b="0" i="0" u="none" strike="noStrike" baseline="0">
                <a:latin typeface="CMR12"/>
              </a:rPr>
              <a:t>91</a:t>
            </a:r>
            <a:r>
              <a:rPr lang="en-GB" sz="1800" b="0" i="0" u="none" strike="noStrike" baseline="0">
                <a:latin typeface="CMR12"/>
              </a:rPr>
              <a:t>,</a:t>
            </a:r>
            <a:r>
              <a:rPr lang="hu-HU" sz="1800" b="0" i="0" u="none" strike="noStrike" baseline="0">
                <a:latin typeface="CMMI12"/>
              </a:rPr>
              <a:t> </a:t>
            </a:r>
            <a:r>
              <a:rPr lang="hu-HU" sz="1800" b="0" i="0" u="none" strike="noStrike" baseline="0">
                <a:latin typeface="CMR12"/>
              </a:rPr>
              <a:t>0</a:t>
            </a:r>
            <a:r>
              <a:rPr lang="en-GB" sz="1800">
                <a:latin typeface="CMMI12"/>
              </a:rPr>
              <a:t>.</a:t>
            </a:r>
            <a:r>
              <a:rPr lang="hu-HU" sz="1800" b="0" i="0" u="none" strike="noStrike" baseline="0">
                <a:latin typeface="CMR12"/>
              </a:rPr>
              <a:t>31</a:t>
            </a:r>
            <a:r>
              <a:rPr lang="en-GB" sz="1800">
                <a:latin typeface="CMMI12"/>
              </a:rPr>
              <a:t>.</a:t>
            </a:r>
            <a:endParaRPr lang="hu-HU" sz="1800" b="0" i="0" u="none" strike="noStrike" baseline="0">
              <a:latin typeface="CMMI12"/>
            </a:endParaRPr>
          </a:p>
          <a:p>
            <a:r>
              <a:rPr lang="hu-HU"/>
              <a:t>Határozza meg a mintaátlagot, a szórás torzítatlan becslését, valamint rajzolja fel a minta empirikus eloszlásfüggvényét és a tényleges eloszlásfüggvényt!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1911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solidFill>
                  <a:srgbClr val="92D050"/>
                </a:solidFill>
                <a:cs typeface="Arial" panose="020B0604020202020204" pitchFamily="34" charset="0"/>
              </a:rPr>
              <a:t>Gyakorlat</a:t>
            </a:r>
            <a:r>
              <a:rPr lang="en-US">
                <a:solidFill>
                  <a:srgbClr val="92D050"/>
                </a:solidFill>
                <a:cs typeface="Arial" panose="020B0604020202020204" pitchFamily="34" charset="0"/>
              </a:rPr>
              <a:t> 16.2</a:t>
            </a:r>
            <a:r>
              <a:rPr lang="hu-HU">
                <a:solidFill>
                  <a:schemeClr val="tx1"/>
                </a:solidFill>
                <a:cs typeface="Arial" panose="020B0604020202020204" pitchFamily="34" charset="0"/>
              </a:rPr>
              <a:t> (M2)</a:t>
            </a:r>
            <a:r>
              <a:rPr lang="en-US">
                <a:solidFill>
                  <a:srgbClr val="92D050"/>
                </a:solidFill>
                <a:cs typeface="Arial" panose="020B0604020202020204" pitchFamily="34" charset="0"/>
              </a:rPr>
              <a:t> 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22959" y="1845732"/>
            <a:ext cx="7543801" cy="4226593"/>
          </a:xfrm>
        </p:spPr>
        <p:txBody>
          <a:bodyPr>
            <a:noAutofit/>
          </a:bodyPr>
          <a:lstStyle/>
          <a:p>
            <a:r>
              <a:rPr lang="hu-HU" dirty="0" err="1"/>
              <a:t>data</a:t>
            </a:r>
            <a:r>
              <a:rPr lang="hu-HU" dirty="0"/>
              <a:t> = [0.18, 0.57, 0.82, 0.55, 0.63, 0.12, 0.91, 0.31];</a:t>
            </a:r>
          </a:p>
          <a:p>
            <a:r>
              <a:rPr lang="hu-HU" dirty="0"/>
              <a:t> </a:t>
            </a:r>
            <a:r>
              <a:rPr lang="hu-HU" dirty="0" err="1"/>
              <a:t>mean</a:t>
            </a:r>
            <a:r>
              <a:rPr lang="hu-HU" dirty="0"/>
              <a:t>(</a:t>
            </a:r>
            <a:r>
              <a:rPr lang="hu-HU" dirty="0" err="1"/>
              <a:t>data</a:t>
            </a:r>
            <a:r>
              <a:rPr lang="hu-HU" dirty="0"/>
              <a:t>)</a:t>
            </a:r>
          </a:p>
          <a:p>
            <a:r>
              <a:rPr lang="hu-HU" dirty="0"/>
              <a:t> </a:t>
            </a:r>
            <a:r>
              <a:rPr lang="hu-HU" dirty="0" err="1"/>
              <a:t>std</a:t>
            </a:r>
            <a:r>
              <a:rPr lang="hu-HU" dirty="0"/>
              <a:t>(</a:t>
            </a:r>
            <a:r>
              <a:rPr lang="hu-HU" dirty="0" err="1"/>
              <a:t>data</a:t>
            </a:r>
            <a:r>
              <a:rPr lang="hu-HU" dirty="0"/>
              <a:t>)</a:t>
            </a:r>
          </a:p>
          <a:p>
            <a:r>
              <a:rPr lang="hu-HU" dirty="0"/>
              <a:t> ecdf21(</a:t>
            </a:r>
            <a:r>
              <a:rPr lang="hu-HU" dirty="0" err="1"/>
              <a:t>data</a:t>
            </a:r>
            <a:r>
              <a:rPr lang="hu-HU" dirty="0"/>
              <a:t>)</a:t>
            </a:r>
          </a:p>
          <a:p>
            <a:r>
              <a:rPr lang="hu-HU" dirty="0"/>
              <a:t> hold </a:t>
            </a:r>
            <a:r>
              <a:rPr lang="hu-HU" dirty="0" err="1"/>
              <a:t>on</a:t>
            </a:r>
            <a:endParaRPr lang="hu-HU" dirty="0"/>
          </a:p>
          <a:p>
            <a:r>
              <a:rPr lang="hu-HU" dirty="0"/>
              <a:t> x = -0.1:0.01:1.1; </a:t>
            </a:r>
          </a:p>
          <a:p>
            <a:r>
              <a:rPr lang="hu-HU" dirty="0" err="1"/>
              <a:t>plot</a:t>
            </a:r>
            <a:r>
              <a:rPr lang="hu-HU" dirty="0"/>
              <a:t>(</a:t>
            </a:r>
            <a:r>
              <a:rPr lang="hu-HU" dirty="0" err="1"/>
              <a:t>x,unifcdf</a:t>
            </a:r>
            <a:r>
              <a:rPr lang="hu-HU" dirty="0"/>
              <a:t>(x),'r')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67599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F202E839-C742-4783-912E-931DF518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24244"/>
          </a:xfrm>
        </p:spPr>
        <p:txBody>
          <a:bodyPr/>
          <a:lstStyle/>
          <a:p>
            <a:r>
              <a:rPr lang="hu-HU" err="1"/>
              <a:t>Cars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E7F730-16E7-48B4-A74A-EEF58C24E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210848"/>
            <a:ext cx="7543801" cy="564715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err="1"/>
              <a:t>load</a:t>
            </a:r>
            <a:r>
              <a:rPr lang="hu-HU"/>
              <a:t> </a:t>
            </a:r>
            <a:r>
              <a:rPr lang="hu-HU" err="1"/>
              <a:t>carsmall</a:t>
            </a:r>
            <a:endParaRPr lang="hu-HU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err="1"/>
              <a:t>boxplot</a:t>
            </a:r>
            <a:r>
              <a:rPr lang="hu-HU"/>
              <a:t>(MPG)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err="1"/>
              <a:t>xlabel</a:t>
            </a:r>
            <a:r>
              <a:rPr lang="hu-HU"/>
              <a:t>('</a:t>
            </a:r>
            <a:r>
              <a:rPr lang="hu-HU" err="1"/>
              <a:t>All</a:t>
            </a:r>
            <a:r>
              <a:rPr lang="hu-HU"/>
              <a:t> </a:t>
            </a:r>
            <a:r>
              <a:rPr lang="hu-HU" err="1"/>
              <a:t>Vehicles</a:t>
            </a:r>
            <a:r>
              <a:rPr lang="hu-HU"/>
              <a:t>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err="1"/>
              <a:t>ylabel</a:t>
            </a:r>
            <a:r>
              <a:rPr lang="hu-HU"/>
              <a:t>('Miles per Gallon (MPG)')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title('Miles per Gallon for All Vehicles')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err="1"/>
              <a:t>boxplot</a:t>
            </a:r>
            <a:r>
              <a:rPr lang="hu-HU"/>
              <a:t>(</a:t>
            </a:r>
            <a:r>
              <a:rPr lang="hu-HU" err="1"/>
              <a:t>MPG,Origin</a:t>
            </a:r>
            <a:r>
              <a:rPr lang="hu-HU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title('Miles per Gallon by Vehicle Origin')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err="1"/>
              <a:t>xlabel</a:t>
            </a:r>
            <a:r>
              <a:rPr lang="hu-HU"/>
              <a:t>('Country of </a:t>
            </a:r>
            <a:r>
              <a:rPr lang="hu-HU" err="1"/>
              <a:t>Origin</a:t>
            </a:r>
            <a:r>
              <a:rPr lang="hu-HU"/>
              <a:t>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err="1"/>
              <a:t>ylabel</a:t>
            </a:r>
            <a:r>
              <a:rPr lang="hu-HU"/>
              <a:t>('Miles per Gallon (MPG)')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err="1"/>
              <a:t>tbl</a:t>
            </a:r>
            <a:r>
              <a:rPr lang="hu-HU"/>
              <a:t> = </a:t>
            </a:r>
            <a:r>
              <a:rPr lang="hu-HU" err="1"/>
              <a:t>tabulate</a:t>
            </a:r>
            <a:r>
              <a:rPr lang="hu-HU"/>
              <a:t>(</a:t>
            </a:r>
            <a:r>
              <a:rPr lang="hu-HU" err="1"/>
              <a:t>Origin</a:t>
            </a:r>
            <a:r>
              <a:rPr lang="hu-HU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/>
              <a:t>t = cell2table(</a:t>
            </a:r>
            <a:r>
              <a:rPr lang="hu-HU" err="1"/>
              <a:t>tbl</a:t>
            </a:r>
            <a:r>
              <a:rPr lang="hu-HU"/>
              <a:t>,'</a:t>
            </a:r>
            <a:r>
              <a:rPr lang="hu-HU" err="1"/>
              <a:t>VariableNames</a:t>
            </a:r>
            <a:r>
              <a:rPr lang="hu-HU"/>
              <a:t>', ...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/>
              <a:t>    {'</a:t>
            </a:r>
            <a:r>
              <a:rPr lang="hu-HU" err="1"/>
              <a:t>Value</a:t>
            </a:r>
            <a:r>
              <a:rPr lang="hu-HU"/>
              <a:t>','</a:t>
            </a:r>
            <a:r>
              <a:rPr lang="hu-HU" err="1"/>
              <a:t>Count</a:t>
            </a:r>
            <a:r>
              <a:rPr lang="hu-HU"/>
              <a:t>','Percent'});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err="1"/>
              <a:t>t.Value</a:t>
            </a:r>
            <a:r>
              <a:rPr lang="en-US"/>
              <a:t> = categorical(</a:t>
            </a:r>
            <a:r>
              <a:rPr lang="en-US" err="1"/>
              <a:t>t.Value</a:t>
            </a:r>
            <a:r>
              <a:rPr lang="en-US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bar(</a:t>
            </a:r>
            <a:r>
              <a:rPr lang="en-US" err="1"/>
              <a:t>t.Value,t.Count</a:t>
            </a:r>
            <a:r>
              <a:rPr lang="en-US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err="1"/>
              <a:t>xlabel</a:t>
            </a:r>
            <a:r>
              <a:rPr lang="hu-HU"/>
              <a:t>('Country of </a:t>
            </a:r>
            <a:r>
              <a:rPr lang="hu-HU" err="1"/>
              <a:t>Origin</a:t>
            </a:r>
            <a:r>
              <a:rPr lang="hu-HU"/>
              <a:t>')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err="1"/>
              <a:t>ylabel</a:t>
            </a:r>
            <a:r>
              <a:rPr lang="hu-HU"/>
              <a:t>('</a:t>
            </a:r>
            <a:r>
              <a:rPr lang="hu-HU" err="1"/>
              <a:t>Number</a:t>
            </a:r>
            <a:r>
              <a:rPr lang="hu-HU"/>
              <a:t> of </a:t>
            </a:r>
            <a:r>
              <a:rPr lang="hu-HU" err="1"/>
              <a:t>Cars</a:t>
            </a:r>
            <a:r>
              <a:rPr lang="hu-HU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089455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tek diaminta">
  <a:themeElements>
    <a:clrScheme name="Fabet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–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abet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ek diaminta" id="{A0E00656-D178-4FDC-A298-FD029D350060}" vid="{1D7F7FBC-A692-4245-91FC-43BE4C21ECAB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matek diaminta</Template>
  <TotalTime>13</TotalTime>
  <Words>1291</Words>
  <Application>Microsoft Office PowerPoint</Application>
  <PresentationFormat>Diavetítés a képernyőre (4:3 oldalarány)</PresentationFormat>
  <Paragraphs>130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9" baseType="lpstr">
      <vt:lpstr>Calibri</vt:lpstr>
      <vt:lpstr>Cambria</vt:lpstr>
      <vt:lpstr>CMMI12</vt:lpstr>
      <vt:lpstr>CMR12</vt:lpstr>
      <vt:lpstr>Courier New</vt:lpstr>
      <vt:lpstr>Wingdings</vt:lpstr>
      <vt:lpstr>matek diaminta</vt:lpstr>
      <vt:lpstr>Alkalmazott statisztika, Valószínűségszámítás és statisztika</vt:lpstr>
      <vt:lpstr>Gyakorlat 16.1 (M1) </vt:lpstr>
      <vt:lpstr>Gyakorlat 16.1 (M1) </vt:lpstr>
      <vt:lpstr>Gyakorlat 16.1 (M1)  </vt:lpstr>
      <vt:lpstr>Gyakorlat 16.1 (M1) (Mentse el a kódot ecdf2.m néven)  </vt:lpstr>
      <vt:lpstr>Gyakorlat 16.1 (M1) (Mentse el a kódot ecdf21.m néven) </vt:lpstr>
      <vt:lpstr>Gyakorlat 16.2 (M2) </vt:lpstr>
      <vt:lpstr>Gyakorlat 16.2 (M2) </vt:lpstr>
      <vt:lpstr>Cars</vt:lpstr>
      <vt:lpstr>Fisher Iris</vt:lpstr>
      <vt:lpstr>Covid</vt:lpstr>
      <vt:lpstr>Irodalomgyűjtemény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Statistics, Probability theory and mathematical statistics</dc:title>
  <dc:creator>Sándor Pecsora</dc:creator>
  <cp:lastModifiedBy>Pecsora Sándor</cp:lastModifiedBy>
  <cp:revision>4</cp:revision>
  <dcterms:created xsi:type="dcterms:W3CDTF">2020-09-02T07:49:18Z</dcterms:created>
  <dcterms:modified xsi:type="dcterms:W3CDTF">2022-11-14T08:35:14Z</dcterms:modified>
</cp:coreProperties>
</file>