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notesMasterIdLst>
    <p:notesMasterId r:id="rId13"/>
  </p:notesMasterIdLst>
  <p:sldIdLst>
    <p:sldId id="341" r:id="rId2"/>
    <p:sldId id="321" r:id="rId3"/>
    <p:sldId id="322" r:id="rId4"/>
    <p:sldId id="323" r:id="rId5"/>
    <p:sldId id="324" r:id="rId6"/>
    <p:sldId id="327" r:id="rId7"/>
    <p:sldId id="328" r:id="rId8"/>
    <p:sldId id="326" r:id="rId9"/>
    <p:sldId id="325" r:id="rId10"/>
    <p:sldId id="329" r:id="rId11"/>
    <p:sldId id="34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22A69-DDAF-46A4-8A72-E4BE98553517}" v="102" dt="2022-11-27T15:07:01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C7853C-536D-4A76-A0AE-DD22124D55A5}" styleName="Téma alapján készült stílus 1 – 3. jelölőszín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éma alapján készült stílus 1 – 5. jelölőszín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Közepesen sötét stílus 4 – 6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65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9CECE545-C29A-4A4C-BE24-D729CB47869F}"/>
    <pc:docChg chg="modSld">
      <pc:chgData name="Sándor Pecsora" userId="810b1d013327c237" providerId="LiveId" clId="{9CECE545-C29A-4A4C-BE24-D729CB47869F}" dt="2021-03-04T11:36:46.736" v="7" actId="20577"/>
      <pc:docMkLst>
        <pc:docMk/>
      </pc:docMkLst>
      <pc:sldChg chg="modSp">
        <pc:chgData name="Sándor Pecsora" userId="810b1d013327c237" providerId="LiveId" clId="{9CECE545-C29A-4A4C-BE24-D729CB47869F}" dt="2021-03-04T11:36:46.736" v="7" actId="20577"/>
        <pc:sldMkLst>
          <pc:docMk/>
          <pc:sldMk cId="1492341135" sldId="325"/>
        </pc:sldMkLst>
        <pc:spChg chg="mod">
          <ac:chgData name="Sándor Pecsora" userId="810b1d013327c237" providerId="LiveId" clId="{9CECE545-C29A-4A4C-BE24-D729CB47869F}" dt="2021-03-04T11:36:46.736" v="7" actId="20577"/>
          <ac:spMkLst>
            <pc:docMk/>
            <pc:sldMk cId="1492341135" sldId="325"/>
            <ac:spMk id="6" creationId="{A7A4DA5D-6088-4F3E-95A4-3EF02CECCD11}"/>
          </ac:spMkLst>
        </pc:spChg>
      </pc:sldChg>
    </pc:docChg>
  </pc:docChgLst>
  <pc:docChgLst>
    <pc:chgData name="Sándor Pecsora" userId="810b1d013327c237" providerId="LiveId" clId="{5E97B994-A632-4AB4-82FE-3BBD331C7356}"/>
    <pc:docChg chg="custSel addSld modSld">
      <pc:chgData name="Sándor Pecsora" userId="810b1d013327c237" providerId="LiveId" clId="{5E97B994-A632-4AB4-82FE-3BBD331C7356}" dt="2020-11-29T09:20:48.706" v="32" actId="20577"/>
      <pc:docMkLst>
        <pc:docMk/>
      </pc:docMkLst>
      <pc:sldChg chg="modSp mod">
        <pc:chgData name="Sándor Pecsora" userId="810b1d013327c237" providerId="LiveId" clId="{5E97B994-A632-4AB4-82FE-3BBD331C7356}" dt="2020-11-29T09:20:31.498" v="24" actId="20577"/>
        <pc:sldMkLst>
          <pc:docMk/>
          <pc:sldMk cId="578471410" sldId="322"/>
        </pc:sldMkLst>
        <pc:spChg chg="mod">
          <ac:chgData name="Sándor Pecsora" userId="810b1d013327c237" providerId="LiveId" clId="{5E97B994-A632-4AB4-82FE-3BBD331C7356}" dt="2020-11-29T09:20:31.498" v="24" actId="20577"/>
          <ac:spMkLst>
            <pc:docMk/>
            <pc:sldMk cId="578471410" sldId="322"/>
            <ac:spMk id="2" creationId="{00000000-0000-0000-0000-000000000000}"/>
          </ac:spMkLst>
        </pc:spChg>
        <pc:spChg chg="mod">
          <ac:chgData name="Sándor Pecsora" userId="810b1d013327c237" providerId="LiveId" clId="{5E97B994-A632-4AB4-82FE-3BBD331C7356}" dt="2020-11-29T09:11:22.250" v="3" actId="403"/>
          <ac:spMkLst>
            <pc:docMk/>
            <pc:sldMk cId="578471410" sldId="322"/>
            <ac:spMk id="3" creationId="{00000000-0000-0000-0000-000000000000}"/>
          </ac:spMkLst>
        </pc:spChg>
      </pc:sldChg>
      <pc:sldChg chg="modSp mod">
        <pc:chgData name="Sándor Pecsora" userId="810b1d013327c237" providerId="LiveId" clId="{5E97B994-A632-4AB4-82FE-3BBD331C7356}" dt="2020-11-29T09:20:39.031" v="28" actId="20577"/>
        <pc:sldMkLst>
          <pc:docMk/>
          <pc:sldMk cId="209150647" sldId="324"/>
        </pc:sldMkLst>
        <pc:spChg chg="mod">
          <ac:chgData name="Sándor Pecsora" userId="810b1d013327c237" providerId="LiveId" clId="{5E97B994-A632-4AB4-82FE-3BBD331C7356}" dt="2020-11-29T09:20:39.031" v="28" actId="20577"/>
          <ac:spMkLst>
            <pc:docMk/>
            <pc:sldMk cId="209150647" sldId="324"/>
            <ac:spMk id="2" creationId="{00000000-0000-0000-0000-000000000000}"/>
          </ac:spMkLst>
        </pc:spChg>
        <pc:spChg chg="mod">
          <ac:chgData name="Sándor Pecsora" userId="810b1d013327c237" providerId="LiveId" clId="{5E97B994-A632-4AB4-82FE-3BBD331C7356}" dt="2020-11-29T09:12:44.300" v="12" actId="403"/>
          <ac:spMkLst>
            <pc:docMk/>
            <pc:sldMk cId="209150647" sldId="324"/>
            <ac:spMk id="3" creationId="{00000000-0000-0000-0000-000000000000}"/>
          </ac:spMkLst>
        </pc:spChg>
      </pc:sldChg>
      <pc:sldChg chg="modSp mod">
        <pc:chgData name="Sándor Pecsora" userId="810b1d013327c237" providerId="LiveId" clId="{5E97B994-A632-4AB4-82FE-3BBD331C7356}" dt="2020-11-29T09:20:48.706" v="32" actId="20577"/>
        <pc:sldMkLst>
          <pc:docMk/>
          <pc:sldMk cId="712099086" sldId="326"/>
        </pc:sldMkLst>
        <pc:spChg chg="mod">
          <ac:chgData name="Sándor Pecsora" userId="810b1d013327c237" providerId="LiveId" clId="{5E97B994-A632-4AB4-82FE-3BBD331C7356}" dt="2020-11-29T09:20:48.706" v="32" actId="20577"/>
          <ac:spMkLst>
            <pc:docMk/>
            <pc:sldMk cId="712099086" sldId="326"/>
            <ac:spMk id="2" creationId="{00000000-0000-0000-0000-000000000000}"/>
          </ac:spMkLst>
        </pc:spChg>
        <pc:spChg chg="mod">
          <ac:chgData name="Sándor Pecsora" userId="810b1d013327c237" providerId="LiveId" clId="{5E97B994-A632-4AB4-82FE-3BBD331C7356}" dt="2020-11-29T09:15:29.269" v="16" actId="403"/>
          <ac:spMkLst>
            <pc:docMk/>
            <pc:sldMk cId="712099086" sldId="326"/>
            <ac:spMk id="3" creationId="{00000000-0000-0000-0000-000000000000}"/>
          </ac:spMkLst>
        </pc:spChg>
      </pc:sldChg>
      <pc:sldChg chg="addSp delSp modSp new mod">
        <pc:chgData name="Sándor Pecsora" userId="810b1d013327c237" providerId="LiveId" clId="{5E97B994-A632-4AB4-82FE-3BBD331C7356}" dt="2020-11-29T09:20:14.851" v="20"/>
        <pc:sldMkLst>
          <pc:docMk/>
          <pc:sldMk cId="2007798425" sldId="329"/>
        </pc:sldMkLst>
        <pc:spChg chg="mod">
          <ac:chgData name="Sándor Pecsora" userId="810b1d013327c237" providerId="LiveId" clId="{5E97B994-A632-4AB4-82FE-3BBD331C7356}" dt="2020-11-29T09:20:14.851" v="20"/>
          <ac:spMkLst>
            <pc:docMk/>
            <pc:sldMk cId="2007798425" sldId="329"/>
            <ac:spMk id="2" creationId="{6314E765-BE12-4FEC-B7BD-C55A3B2C5A66}"/>
          </ac:spMkLst>
        </pc:spChg>
        <pc:spChg chg="del">
          <ac:chgData name="Sándor Pecsora" userId="810b1d013327c237" providerId="LiveId" clId="{5E97B994-A632-4AB4-82FE-3BBD331C7356}" dt="2020-11-29T09:18:18.146" v="18" actId="478"/>
          <ac:spMkLst>
            <pc:docMk/>
            <pc:sldMk cId="2007798425" sldId="329"/>
            <ac:spMk id="3" creationId="{F934D1C2-8354-4BFB-BFCD-7DAEE20CEC65}"/>
          </ac:spMkLst>
        </pc:spChg>
        <pc:spChg chg="add mod">
          <ac:chgData name="Sándor Pecsora" userId="810b1d013327c237" providerId="LiveId" clId="{5E97B994-A632-4AB4-82FE-3BBD331C7356}" dt="2020-11-29T09:18:22.037" v="19"/>
          <ac:spMkLst>
            <pc:docMk/>
            <pc:sldMk cId="2007798425" sldId="329"/>
            <ac:spMk id="4" creationId="{0BCEBB87-F01C-4CB9-AAF7-B6655F5762D7}"/>
          </ac:spMkLst>
        </pc:spChg>
        <pc:spChg chg="add mod">
          <ac:chgData name="Sándor Pecsora" userId="810b1d013327c237" providerId="LiveId" clId="{5E97B994-A632-4AB4-82FE-3BBD331C7356}" dt="2020-11-29T09:18:22.037" v="19"/>
          <ac:spMkLst>
            <pc:docMk/>
            <pc:sldMk cId="2007798425" sldId="329"/>
            <ac:spMk id="5" creationId="{D5C73BF7-F480-4211-B68C-C80C335F3D7D}"/>
          </ac:spMkLst>
        </pc:spChg>
      </pc:sldChg>
    </pc:docChg>
  </pc:docChgLst>
  <pc:docChgLst>
    <pc:chgData name="Sándor Pecsora" userId="810b1d013327c237" providerId="LiveId" clId="{50047C66-EB86-42B8-932C-3DB5976938DB}"/>
    <pc:docChg chg="undo custSel addSld delSld modSld sldOrd">
      <pc:chgData name="Sándor Pecsora" userId="810b1d013327c237" providerId="LiveId" clId="{50047C66-EB86-42B8-932C-3DB5976938DB}" dt="2020-12-07T07:44:16.378" v="1185"/>
      <pc:docMkLst>
        <pc:docMk/>
      </pc:docMkLst>
      <pc:sldChg chg="modSp mod">
        <pc:chgData name="Sándor Pecsora" userId="810b1d013327c237" providerId="LiveId" clId="{50047C66-EB86-42B8-932C-3DB5976938DB}" dt="2020-11-26T11:30:16.240" v="2" actId="20577"/>
        <pc:sldMkLst>
          <pc:docMk/>
          <pc:sldMk cId="1180060703" sldId="256"/>
        </pc:sldMkLst>
        <pc:spChg chg="mod">
          <ac:chgData name="Sándor Pecsora" userId="810b1d013327c237" providerId="LiveId" clId="{50047C66-EB86-42B8-932C-3DB5976938DB}" dt="2020-11-26T11:30:16.240" v="2" actId="20577"/>
          <ac:spMkLst>
            <pc:docMk/>
            <pc:sldMk cId="1180060703" sldId="256"/>
            <ac:spMk id="3" creationId="{00000000-0000-0000-0000-000000000000}"/>
          </ac:spMkLst>
        </pc:spChg>
      </pc:sldChg>
      <pc:sldChg chg="addSp delSp modSp mod delAnim">
        <pc:chgData name="Sándor Pecsora" userId="810b1d013327c237" providerId="LiveId" clId="{50047C66-EB86-42B8-932C-3DB5976938DB}" dt="2020-11-26T13:25:19.459" v="1164"/>
        <pc:sldMkLst>
          <pc:docMk/>
          <pc:sldMk cId="3501878932" sldId="321"/>
        </pc:sldMkLst>
        <pc:spChg chg="mod">
          <ac:chgData name="Sándor Pecsora" userId="810b1d013327c237" providerId="LiveId" clId="{50047C66-EB86-42B8-932C-3DB5976938DB}" dt="2020-11-26T12:50:21.833" v="1123" actId="20577"/>
          <ac:spMkLst>
            <pc:docMk/>
            <pc:sldMk cId="3501878932" sldId="321"/>
            <ac:spMk id="2" creationId="{00000000-0000-0000-0000-000000000000}"/>
          </ac:spMkLst>
        </pc:spChg>
        <pc:spChg chg="mod">
          <ac:chgData name="Sándor Pecsora" userId="810b1d013327c237" providerId="LiveId" clId="{50047C66-EB86-42B8-932C-3DB5976938DB}" dt="2020-11-26T12:50:25.613" v="1132" actId="20577"/>
          <ac:spMkLst>
            <pc:docMk/>
            <pc:sldMk cId="3501878932" sldId="321"/>
            <ac:spMk id="3" creationId="{00000000-0000-0000-0000-000000000000}"/>
          </ac:spMkLst>
        </pc:spChg>
        <pc:spChg chg="del">
          <ac:chgData name="Sándor Pecsora" userId="810b1d013327c237" providerId="LiveId" clId="{50047C66-EB86-42B8-932C-3DB5976938DB}" dt="2020-11-26T11:30:37.156" v="7" actId="478"/>
          <ac:spMkLst>
            <pc:docMk/>
            <pc:sldMk cId="3501878932" sldId="321"/>
            <ac:spMk id="4" creationId="{3A074465-756F-4C52-8EA2-0A34F87E961E}"/>
          </ac:spMkLst>
        </pc:spChg>
        <pc:spChg chg="del">
          <ac:chgData name="Sándor Pecsora" userId="810b1d013327c237" providerId="LiveId" clId="{50047C66-EB86-42B8-932C-3DB5976938DB}" dt="2020-11-26T11:30:37.156" v="7" actId="478"/>
          <ac:spMkLst>
            <pc:docMk/>
            <pc:sldMk cId="3501878932" sldId="321"/>
            <ac:spMk id="5" creationId="{A45E66EA-5B2E-43AC-88EC-7C6A2A7CFCFC}"/>
          </ac:spMkLst>
        </pc:spChg>
        <pc:spChg chg="del">
          <ac:chgData name="Sándor Pecsora" userId="810b1d013327c237" providerId="LiveId" clId="{50047C66-EB86-42B8-932C-3DB5976938DB}" dt="2020-11-26T11:30:37.156" v="7" actId="478"/>
          <ac:spMkLst>
            <pc:docMk/>
            <pc:sldMk cId="3501878932" sldId="321"/>
            <ac:spMk id="6" creationId="{EE3F9EAC-0507-47D8-8525-3106555D16C4}"/>
          </ac:spMkLst>
        </pc:spChg>
        <pc:spChg chg="del">
          <ac:chgData name="Sándor Pecsora" userId="810b1d013327c237" providerId="LiveId" clId="{50047C66-EB86-42B8-932C-3DB5976938DB}" dt="2020-11-26T11:30:37.156" v="7" actId="478"/>
          <ac:spMkLst>
            <pc:docMk/>
            <pc:sldMk cId="3501878932" sldId="321"/>
            <ac:spMk id="8" creationId="{8824133B-A413-4585-A9A8-FA5BE3FBAAA2}"/>
          </ac:spMkLst>
        </pc:spChg>
        <pc:spChg chg="del">
          <ac:chgData name="Sándor Pecsora" userId="810b1d013327c237" providerId="LiveId" clId="{50047C66-EB86-42B8-932C-3DB5976938DB}" dt="2020-11-26T11:30:37.156" v="7" actId="478"/>
          <ac:spMkLst>
            <pc:docMk/>
            <pc:sldMk cId="3501878932" sldId="321"/>
            <ac:spMk id="9" creationId="{EAE1AECC-78D1-423A-B883-BA64D2D9CA67}"/>
          </ac:spMkLst>
        </pc:spChg>
        <pc:spChg chg="del">
          <ac:chgData name="Sándor Pecsora" userId="810b1d013327c237" providerId="LiveId" clId="{50047C66-EB86-42B8-932C-3DB5976938DB}" dt="2020-11-26T11:30:37.156" v="7" actId="478"/>
          <ac:spMkLst>
            <pc:docMk/>
            <pc:sldMk cId="3501878932" sldId="321"/>
            <ac:spMk id="10" creationId="{B13B4991-359B-40B7-8DC1-05A5D1D2EF62}"/>
          </ac:spMkLst>
        </pc:spChg>
        <pc:spChg chg="add del mod">
          <ac:chgData name="Sándor Pecsora" userId="810b1d013327c237" providerId="LiveId" clId="{50047C66-EB86-42B8-932C-3DB5976938DB}" dt="2020-11-26T11:42:23.207" v="127" actId="22"/>
          <ac:spMkLst>
            <pc:docMk/>
            <pc:sldMk cId="3501878932" sldId="321"/>
            <ac:spMk id="11" creationId="{3DFE2829-88EC-482F-90E7-D0C0AB3CC7B6}"/>
          </ac:spMkLst>
        </pc:spChg>
        <pc:spChg chg="add mod">
          <ac:chgData name="Sándor Pecsora" userId="810b1d013327c237" providerId="LiveId" clId="{50047C66-EB86-42B8-932C-3DB5976938DB}" dt="2020-11-26T12:13:14.611" v="504"/>
          <ac:spMkLst>
            <pc:docMk/>
            <pc:sldMk cId="3501878932" sldId="321"/>
            <ac:spMk id="13" creationId="{99BC8E99-F782-4BD1-BEC5-FCEB9196AE47}"/>
          </ac:spMkLst>
        </pc:spChg>
        <pc:spChg chg="add mod">
          <ac:chgData name="Sándor Pecsora" userId="810b1d013327c237" providerId="LiveId" clId="{50047C66-EB86-42B8-932C-3DB5976938DB}" dt="2020-11-26T13:25:19.459" v="1164"/>
          <ac:spMkLst>
            <pc:docMk/>
            <pc:sldMk cId="3501878932" sldId="321"/>
            <ac:spMk id="15" creationId="{DA3F1779-52EB-4421-800F-1640D652037A}"/>
          </ac:spMkLst>
        </pc:spChg>
      </pc:sldChg>
      <pc:sldChg chg="modSp add mod">
        <pc:chgData name="Sándor Pecsora" userId="810b1d013327c237" providerId="LiveId" clId="{50047C66-EB86-42B8-932C-3DB5976938DB}" dt="2020-11-26T11:32:55.805" v="25" actId="6549"/>
        <pc:sldMkLst>
          <pc:docMk/>
          <pc:sldMk cId="578471410" sldId="322"/>
        </pc:sldMkLst>
        <pc:spChg chg="mod">
          <ac:chgData name="Sándor Pecsora" userId="810b1d013327c237" providerId="LiveId" clId="{50047C66-EB86-42B8-932C-3DB5976938DB}" dt="2020-11-26T11:32:55.805" v="25" actId="6549"/>
          <ac:spMkLst>
            <pc:docMk/>
            <pc:sldMk cId="578471410" sldId="322"/>
            <ac:spMk id="3" creationId="{00000000-0000-0000-0000-000000000000}"/>
          </ac:spMkLst>
        </pc:spChg>
      </pc:sldChg>
      <pc:sldChg chg="modSp add mod">
        <pc:chgData name="Sándor Pecsora" userId="810b1d013327c237" providerId="LiveId" clId="{50047C66-EB86-42B8-932C-3DB5976938DB}" dt="2020-11-26T12:51:17.449" v="1149"/>
        <pc:sldMkLst>
          <pc:docMk/>
          <pc:sldMk cId="352218326" sldId="323"/>
        </pc:sldMkLst>
        <pc:spChg chg="mod">
          <ac:chgData name="Sándor Pecsora" userId="810b1d013327c237" providerId="LiveId" clId="{50047C66-EB86-42B8-932C-3DB5976938DB}" dt="2020-11-26T12:50:37.353" v="1145" actId="20577"/>
          <ac:spMkLst>
            <pc:docMk/>
            <pc:sldMk cId="352218326" sldId="323"/>
            <ac:spMk id="2" creationId="{00000000-0000-0000-0000-000000000000}"/>
          </ac:spMkLst>
        </pc:spChg>
        <pc:spChg chg="mod">
          <ac:chgData name="Sándor Pecsora" userId="810b1d013327c237" providerId="LiveId" clId="{50047C66-EB86-42B8-932C-3DB5976938DB}" dt="2020-11-26T12:51:17.449" v="1149"/>
          <ac:spMkLst>
            <pc:docMk/>
            <pc:sldMk cId="352218326" sldId="323"/>
            <ac:spMk id="3" creationId="{00000000-0000-0000-0000-000000000000}"/>
          </ac:spMkLst>
        </pc:spChg>
      </pc:sldChg>
      <pc:sldChg chg="add">
        <pc:chgData name="Sándor Pecsora" userId="810b1d013327c237" providerId="LiveId" clId="{50047C66-EB86-42B8-932C-3DB5976938DB}" dt="2020-11-26T11:32:59.831" v="27"/>
        <pc:sldMkLst>
          <pc:docMk/>
          <pc:sldMk cId="209150647" sldId="324"/>
        </pc:sldMkLst>
      </pc:sldChg>
      <pc:sldChg chg="addSp modSp add mod ord">
        <pc:chgData name="Sándor Pecsora" userId="810b1d013327c237" providerId="LiveId" clId="{50047C66-EB86-42B8-932C-3DB5976938DB}" dt="2020-11-26T12:54:10.958" v="1162" actId="14100"/>
        <pc:sldMkLst>
          <pc:docMk/>
          <pc:sldMk cId="1492341135" sldId="325"/>
        </pc:sldMkLst>
        <pc:spChg chg="mod">
          <ac:chgData name="Sándor Pecsora" userId="810b1d013327c237" providerId="LiveId" clId="{50047C66-EB86-42B8-932C-3DB5976938DB}" dt="2020-11-26T12:33:09.300" v="854" actId="20577"/>
          <ac:spMkLst>
            <pc:docMk/>
            <pc:sldMk cId="1492341135" sldId="325"/>
            <ac:spMk id="2" creationId="{00000000-0000-0000-0000-000000000000}"/>
          </ac:spMkLst>
        </pc:spChg>
        <pc:spChg chg="mod">
          <ac:chgData name="Sándor Pecsora" userId="810b1d013327c237" providerId="LiveId" clId="{50047C66-EB86-42B8-932C-3DB5976938DB}" dt="2020-11-26T12:54:10.958" v="1162" actId="14100"/>
          <ac:spMkLst>
            <pc:docMk/>
            <pc:sldMk cId="1492341135" sldId="325"/>
            <ac:spMk id="3" creationId="{00000000-0000-0000-0000-000000000000}"/>
          </ac:spMkLst>
        </pc:spChg>
        <pc:spChg chg="add mod">
          <ac:chgData name="Sándor Pecsora" userId="810b1d013327c237" providerId="LiveId" clId="{50047C66-EB86-42B8-932C-3DB5976938DB}" dt="2020-11-26T12:39:53.751" v="1043" actId="1076"/>
          <ac:spMkLst>
            <pc:docMk/>
            <pc:sldMk cId="1492341135" sldId="325"/>
            <ac:spMk id="6" creationId="{A7A4DA5D-6088-4F3E-95A4-3EF02CECCD11}"/>
          </ac:spMkLst>
        </pc:spChg>
        <pc:spChg chg="add mod">
          <ac:chgData name="Sándor Pecsora" userId="810b1d013327c237" providerId="LiveId" clId="{50047C66-EB86-42B8-932C-3DB5976938DB}" dt="2020-11-26T12:54:05.892" v="1161" actId="123"/>
          <ac:spMkLst>
            <pc:docMk/>
            <pc:sldMk cId="1492341135" sldId="325"/>
            <ac:spMk id="8" creationId="{E83F6748-05FE-4623-AE5E-7EC4812EB76B}"/>
          </ac:spMkLst>
        </pc:spChg>
        <pc:graphicFrameChg chg="add mod modGraphic">
          <ac:chgData name="Sándor Pecsora" userId="810b1d013327c237" providerId="LiveId" clId="{50047C66-EB86-42B8-932C-3DB5976938DB}" dt="2020-11-26T12:36:01.394" v="956"/>
          <ac:graphicFrameMkLst>
            <pc:docMk/>
            <pc:sldMk cId="1492341135" sldId="325"/>
            <ac:graphicFrameMk id="4" creationId="{A49D895B-29C0-4E06-BCBD-274BAEE2F773}"/>
          </ac:graphicFrameMkLst>
        </pc:graphicFrameChg>
      </pc:sldChg>
      <pc:sldChg chg="add ord">
        <pc:chgData name="Sándor Pecsora" userId="810b1d013327c237" providerId="LiveId" clId="{50047C66-EB86-42B8-932C-3DB5976938DB}" dt="2020-11-26T12:25:10.290" v="675"/>
        <pc:sldMkLst>
          <pc:docMk/>
          <pc:sldMk cId="712099086" sldId="326"/>
        </pc:sldMkLst>
      </pc:sldChg>
      <pc:sldChg chg="modSp add mod ord">
        <pc:chgData name="Sándor Pecsora" userId="810b1d013327c237" providerId="LiveId" clId="{50047C66-EB86-42B8-932C-3DB5976938DB}" dt="2020-12-07T07:44:16.378" v="1185"/>
        <pc:sldMkLst>
          <pc:docMk/>
          <pc:sldMk cId="197188542" sldId="327"/>
        </pc:sldMkLst>
        <pc:spChg chg="mod">
          <ac:chgData name="Sándor Pecsora" userId="810b1d013327c237" providerId="LiveId" clId="{50047C66-EB86-42B8-932C-3DB5976938DB}" dt="2020-11-26T12:20:19.467" v="571" actId="20577"/>
          <ac:spMkLst>
            <pc:docMk/>
            <pc:sldMk cId="197188542" sldId="327"/>
            <ac:spMk id="2" creationId="{00000000-0000-0000-0000-000000000000}"/>
          </ac:spMkLst>
        </pc:spChg>
        <pc:spChg chg="mod">
          <ac:chgData name="Sándor Pecsora" userId="810b1d013327c237" providerId="LiveId" clId="{50047C66-EB86-42B8-932C-3DB5976938DB}" dt="2020-12-07T07:44:16.378" v="1185"/>
          <ac:spMkLst>
            <pc:docMk/>
            <pc:sldMk cId="197188542" sldId="327"/>
            <ac:spMk id="3" creationId="{00000000-0000-0000-0000-000000000000}"/>
          </ac:spMkLst>
        </pc:spChg>
      </pc:sldChg>
      <pc:sldChg chg="modSp add mod">
        <pc:chgData name="Sándor Pecsora" userId="810b1d013327c237" providerId="LiveId" clId="{50047C66-EB86-42B8-932C-3DB5976938DB}" dt="2020-11-26T12:53:33.676" v="1159" actId="20577"/>
        <pc:sldMkLst>
          <pc:docMk/>
          <pc:sldMk cId="3276842967" sldId="328"/>
        </pc:sldMkLst>
        <pc:spChg chg="mod">
          <ac:chgData name="Sándor Pecsora" userId="810b1d013327c237" providerId="LiveId" clId="{50047C66-EB86-42B8-932C-3DB5976938DB}" dt="2020-11-26T12:53:33.676" v="1159" actId="20577"/>
          <ac:spMkLst>
            <pc:docMk/>
            <pc:sldMk cId="3276842967" sldId="328"/>
            <ac:spMk id="3" creationId="{00000000-0000-0000-0000-000000000000}"/>
          </ac:spMkLst>
        </pc:spChg>
      </pc:sldChg>
      <pc:sldChg chg="modSp">
        <pc:chgData name="Sándor Pecsora" userId="810b1d013327c237" providerId="LiveId" clId="{50047C66-EB86-42B8-932C-3DB5976938DB}" dt="2020-12-02T08:36:43.034" v="1167"/>
        <pc:sldMkLst>
          <pc:docMk/>
          <pc:sldMk cId="2007798425" sldId="329"/>
        </pc:sldMkLst>
        <pc:spChg chg="mod">
          <ac:chgData name="Sándor Pecsora" userId="810b1d013327c237" providerId="LiveId" clId="{50047C66-EB86-42B8-932C-3DB5976938DB}" dt="2020-12-02T08:36:43.034" v="1167"/>
          <ac:spMkLst>
            <pc:docMk/>
            <pc:sldMk cId="2007798425" sldId="329"/>
            <ac:spMk id="4" creationId="{0BCEBB87-F01C-4CB9-AAF7-B6655F5762D7}"/>
          </ac:spMkLst>
        </pc:spChg>
      </pc:sldChg>
      <pc:sldChg chg="del">
        <pc:chgData name="Sándor Pecsora" userId="810b1d013327c237" providerId="LiveId" clId="{50047C66-EB86-42B8-932C-3DB5976938DB}" dt="2020-11-26T11:30:44.332" v="8" actId="47"/>
        <pc:sldMkLst>
          <pc:docMk/>
          <pc:sldMk cId="2266442202" sldId="347"/>
        </pc:sldMkLst>
      </pc:sldChg>
      <pc:sldChg chg="del">
        <pc:chgData name="Sándor Pecsora" userId="810b1d013327c237" providerId="LiveId" clId="{50047C66-EB86-42B8-932C-3DB5976938DB}" dt="2020-11-26T11:30:45.646" v="9" actId="47"/>
        <pc:sldMkLst>
          <pc:docMk/>
          <pc:sldMk cId="4116908243" sldId="348"/>
        </pc:sldMkLst>
      </pc:sldChg>
      <pc:sldChg chg="del">
        <pc:chgData name="Sándor Pecsora" userId="810b1d013327c237" providerId="LiveId" clId="{50047C66-EB86-42B8-932C-3DB5976938DB}" dt="2020-11-26T11:30:46.313" v="10" actId="47"/>
        <pc:sldMkLst>
          <pc:docMk/>
          <pc:sldMk cId="840841235" sldId="349"/>
        </pc:sldMkLst>
      </pc:sldChg>
      <pc:sldChg chg="del">
        <pc:chgData name="Sándor Pecsora" userId="810b1d013327c237" providerId="LiveId" clId="{50047C66-EB86-42B8-932C-3DB5976938DB}" dt="2020-11-26T11:30:46.944" v="11" actId="47"/>
        <pc:sldMkLst>
          <pc:docMk/>
          <pc:sldMk cId="3166092041" sldId="350"/>
        </pc:sldMkLst>
      </pc:sldChg>
      <pc:sldChg chg="del">
        <pc:chgData name="Sándor Pecsora" userId="810b1d013327c237" providerId="LiveId" clId="{50047C66-EB86-42B8-932C-3DB5976938DB}" dt="2020-11-26T11:30:47.312" v="12" actId="47"/>
        <pc:sldMkLst>
          <pc:docMk/>
          <pc:sldMk cId="4096309641" sldId="351"/>
        </pc:sldMkLst>
      </pc:sldChg>
      <pc:sldChg chg="del">
        <pc:chgData name="Sándor Pecsora" userId="810b1d013327c237" providerId="LiveId" clId="{50047C66-EB86-42B8-932C-3DB5976938DB}" dt="2020-11-26T11:30:47.874" v="13" actId="47"/>
        <pc:sldMkLst>
          <pc:docMk/>
          <pc:sldMk cId="3046981750" sldId="352"/>
        </pc:sldMkLst>
      </pc:sldChg>
      <pc:sldChg chg="del">
        <pc:chgData name="Sándor Pecsora" userId="810b1d013327c237" providerId="LiveId" clId="{50047C66-EB86-42B8-932C-3DB5976938DB}" dt="2020-11-26T11:30:48.508" v="14" actId="47"/>
        <pc:sldMkLst>
          <pc:docMk/>
          <pc:sldMk cId="3802801167" sldId="353"/>
        </pc:sldMkLst>
      </pc:sldChg>
      <pc:sldChg chg="del">
        <pc:chgData name="Sándor Pecsora" userId="810b1d013327c237" providerId="LiveId" clId="{50047C66-EB86-42B8-932C-3DB5976938DB}" dt="2020-11-26T11:30:50.040" v="15" actId="47"/>
        <pc:sldMkLst>
          <pc:docMk/>
          <pc:sldMk cId="2387698672" sldId="354"/>
        </pc:sldMkLst>
      </pc:sldChg>
    </pc:docChg>
  </pc:docChgLst>
  <pc:docChgLst>
    <pc:chgData name="Sándor Pecsora" userId="810b1d013327c237" providerId="LiveId" clId="{3FE6D266-E91D-415F-BC3F-269F76F90BA3}"/>
    <pc:docChg chg="undo redo custSel addSld delSld modSld">
      <pc:chgData name="Sándor Pecsora" userId="810b1d013327c237" providerId="LiveId" clId="{3FE6D266-E91D-415F-BC3F-269F76F90BA3}" dt="2022-02-15T08:03:24.482" v="7"/>
      <pc:docMkLst>
        <pc:docMk/>
      </pc:docMkLst>
      <pc:sldChg chg="del">
        <pc:chgData name="Sándor Pecsora" userId="810b1d013327c237" providerId="LiveId" clId="{3FE6D266-E91D-415F-BC3F-269F76F90BA3}" dt="2022-02-15T08:03:16.092" v="6" actId="47"/>
        <pc:sldMkLst>
          <pc:docMk/>
          <pc:sldMk cId="1180060703" sldId="256"/>
        </pc:sldMkLst>
      </pc:sldChg>
      <pc:sldChg chg="modSp add mod">
        <pc:chgData name="Sándor Pecsora" userId="810b1d013327c237" providerId="LiveId" clId="{3FE6D266-E91D-415F-BC3F-269F76F90BA3}" dt="2022-02-15T08:03:12.867" v="5"/>
        <pc:sldMkLst>
          <pc:docMk/>
          <pc:sldMk cId="678983858" sldId="341"/>
        </pc:sldMkLst>
        <pc:spChg chg="mod">
          <ac:chgData name="Sándor Pecsora" userId="810b1d013327c237" providerId="LiveId" clId="{3FE6D266-E91D-415F-BC3F-269F76F90BA3}" dt="2022-02-15T08:03:12.867" v="5"/>
          <ac:spMkLst>
            <pc:docMk/>
            <pc:sldMk cId="678983858" sldId="341"/>
            <ac:spMk id="3" creationId="{00000000-0000-0000-0000-000000000000}"/>
          </ac:spMkLst>
        </pc:spChg>
      </pc:sldChg>
      <pc:sldChg chg="add">
        <pc:chgData name="Sándor Pecsora" userId="810b1d013327c237" providerId="LiveId" clId="{3FE6D266-E91D-415F-BC3F-269F76F90BA3}" dt="2022-02-15T08:03:24.482" v="7"/>
        <pc:sldMkLst>
          <pc:docMk/>
          <pc:sldMk cId="811959074" sldId="342"/>
        </pc:sldMkLst>
      </pc:sldChg>
    </pc:docChg>
  </pc:docChgLst>
  <pc:docChgLst>
    <pc:chgData name="Pecsora Sándor" userId="1de73074-9d2e-4efc-8b81-d810ab26d955" providerId="ADAL" clId="{50E22A69-DDAF-46A4-8A72-E4BE98553517}"/>
    <pc:docChg chg="undo custSel modSld">
      <pc:chgData name="Pecsora Sándor" userId="1de73074-9d2e-4efc-8b81-d810ab26d955" providerId="ADAL" clId="{50E22A69-DDAF-46A4-8A72-E4BE98553517}" dt="2022-11-27T15:07:19.495" v="163"/>
      <pc:docMkLst>
        <pc:docMk/>
      </pc:docMkLst>
      <pc:sldChg chg="modSp mod">
        <pc:chgData name="Pecsora Sándor" userId="1de73074-9d2e-4efc-8b81-d810ab26d955" providerId="ADAL" clId="{50E22A69-DDAF-46A4-8A72-E4BE98553517}" dt="2022-11-27T14:55:24.146" v="6"/>
        <pc:sldMkLst>
          <pc:docMk/>
          <pc:sldMk cId="3501878932" sldId="321"/>
        </pc:sldMkLst>
        <pc:spChg chg="mod">
          <ac:chgData name="Pecsora Sándor" userId="1de73074-9d2e-4efc-8b81-d810ab26d955" providerId="ADAL" clId="{50E22A69-DDAF-46A4-8A72-E4BE98553517}" dt="2022-11-27T14:55:24.146" v="6"/>
          <ac:spMkLst>
            <pc:docMk/>
            <pc:sldMk cId="3501878932" sldId="321"/>
            <ac:spMk id="2" creationId="{00000000-0000-0000-0000-000000000000}"/>
          </ac:spMkLst>
        </pc:spChg>
      </pc:sldChg>
      <pc:sldChg chg="modSp mod">
        <pc:chgData name="Pecsora Sándor" userId="1de73074-9d2e-4efc-8b81-d810ab26d955" providerId="ADAL" clId="{50E22A69-DDAF-46A4-8A72-E4BE98553517}" dt="2022-11-27T14:55:36.965" v="10"/>
        <pc:sldMkLst>
          <pc:docMk/>
          <pc:sldMk cId="578471410" sldId="322"/>
        </pc:sldMkLst>
        <pc:spChg chg="mod">
          <ac:chgData name="Pecsora Sándor" userId="1de73074-9d2e-4efc-8b81-d810ab26d955" providerId="ADAL" clId="{50E22A69-DDAF-46A4-8A72-E4BE98553517}" dt="2022-11-27T14:55:36.965" v="10"/>
          <ac:spMkLst>
            <pc:docMk/>
            <pc:sldMk cId="578471410" sldId="322"/>
            <ac:spMk id="2" creationId="{00000000-0000-0000-0000-000000000000}"/>
          </ac:spMkLst>
        </pc:spChg>
      </pc:sldChg>
      <pc:sldChg chg="modSp mod">
        <pc:chgData name="Pecsora Sándor" userId="1de73074-9d2e-4efc-8b81-d810ab26d955" providerId="ADAL" clId="{50E22A69-DDAF-46A4-8A72-E4BE98553517}" dt="2022-11-27T14:55:46.078" v="14"/>
        <pc:sldMkLst>
          <pc:docMk/>
          <pc:sldMk cId="352218326" sldId="323"/>
        </pc:sldMkLst>
        <pc:spChg chg="mod">
          <ac:chgData name="Pecsora Sándor" userId="1de73074-9d2e-4efc-8b81-d810ab26d955" providerId="ADAL" clId="{50E22A69-DDAF-46A4-8A72-E4BE98553517}" dt="2022-11-27T14:55:46.078" v="14"/>
          <ac:spMkLst>
            <pc:docMk/>
            <pc:sldMk cId="352218326" sldId="323"/>
            <ac:spMk id="2" creationId="{00000000-0000-0000-0000-000000000000}"/>
          </ac:spMkLst>
        </pc:spChg>
      </pc:sldChg>
      <pc:sldChg chg="modSp mod">
        <pc:chgData name="Pecsora Sándor" userId="1de73074-9d2e-4efc-8b81-d810ab26d955" providerId="ADAL" clId="{50E22A69-DDAF-46A4-8A72-E4BE98553517}" dt="2022-11-27T14:55:53.118" v="18"/>
        <pc:sldMkLst>
          <pc:docMk/>
          <pc:sldMk cId="209150647" sldId="324"/>
        </pc:sldMkLst>
        <pc:spChg chg="mod">
          <ac:chgData name="Pecsora Sándor" userId="1de73074-9d2e-4efc-8b81-d810ab26d955" providerId="ADAL" clId="{50E22A69-DDAF-46A4-8A72-E4BE98553517}" dt="2022-11-27T14:55:53.118" v="18"/>
          <ac:spMkLst>
            <pc:docMk/>
            <pc:sldMk cId="209150647" sldId="324"/>
            <ac:spMk id="2" creationId="{00000000-0000-0000-0000-000000000000}"/>
          </ac:spMkLst>
        </pc:spChg>
      </pc:sldChg>
      <pc:sldChg chg="modSp mod">
        <pc:chgData name="Pecsora Sándor" userId="1de73074-9d2e-4efc-8b81-d810ab26d955" providerId="ADAL" clId="{50E22A69-DDAF-46A4-8A72-E4BE98553517}" dt="2022-11-27T15:07:10.499" v="159" actId="1076"/>
        <pc:sldMkLst>
          <pc:docMk/>
          <pc:sldMk cId="1492341135" sldId="325"/>
        </pc:sldMkLst>
        <pc:spChg chg="mod">
          <ac:chgData name="Pecsora Sándor" userId="1de73074-9d2e-4efc-8b81-d810ab26d955" providerId="ADAL" clId="{50E22A69-DDAF-46A4-8A72-E4BE98553517}" dt="2022-11-27T15:06:38.093" v="150"/>
          <ac:spMkLst>
            <pc:docMk/>
            <pc:sldMk cId="1492341135" sldId="325"/>
            <ac:spMk id="2" creationId="{00000000-0000-0000-0000-000000000000}"/>
          </ac:spMkLst>
        </pc:spChg>
        <pc:graphicFrameChg chg="mod modGraphic">
          <ac:chgData name="Pecsora Sándor" userId="1de73074-9d2e-4efc-8b81-d810ab26d955" providerId="ADAL" clId="{50E22A69-DDAF-46A4-8A72-E4BE98553517}" dt="2022-11-27T15:07:10.499" v="159" actId="1076"/>
          <ac:graphicFrameMkLst>
            <pc:docMk/>
            <pc:sldMk cId="1492341135" sldId="325"/>
            <ac:graphicFrameMk id="4" creationId="{A49D895B-29C0-4E06-BCBD-274BAEE2F773}"/>
          </ac:graphicFrameMkLst>
        </pc:graphicFrameChg>
      </pc:sldChg>
      <pc:sldChg chg="modSp mod">
        <pc:chgData name="Pecsora Sándor" userId="1de73074-9d2e-4efc-8b81-d810ab26d955" providerId="ADAL" clId="{50E22A69-DDAF-46A4-8A72-E4BE98553517}" dt="2022-11-27T15:06:32.311" v="146"/>
        <pc:sldMkLst>
          <pc:docMk/>
          <pc:sldMk cId="712099086" sldId="326"/>
        </pc:sldMkLst>
        <pc:spChg chg="mod">
          <ac:chgData name="Pecsora Sándor" userId="1de73074-9d2e-4efc-8b81-d810ab26d955" providerId="ADAL" clId="{50E22A69-DDAF-46A4-8A72-E4BE98553517}" dt="2022-11-27T15:06:32.311" v="146"/>
          <ac:spMkLst>
            <pc:docMk/>
            <pc:sldMk cId="712099086" sldId="326"/>
            <ac:spMk id="2" creationId="{00000000-0000-0000-0000-000000000000}"/>
          </ac:spMkLst>
        </pc:spChg>
      </pc:sldChg>
      <pc:sldChg chg="addSp modSp mod">
        <pc:chgData name="Pecsora Sándor" userId="1de73074-9d2e-4efc-8b81-d810ab26d955" providerId="ADAL" clId="{50E22A69-DDAF-46A4-8A72-E4BE98553517}" dt="2022-11-27T15:02:14.457" v="102" actId="403"/>
        <pc:sldMkLst>
          <pc:docMk/>
          <pc:sldMk cId="197188542" sldId="327"/>
        </pc:sldMkLst>
        <pc:spChg chg="mod">
          <ac:chgData name="Pecsora Sándor" userId="1de73074-9d2e-4efc-8b81-d810ab26d955" providerId="ADAL" clId="{50E22A69-DDAF-46A4-8A72-E4BE98553517}" dt="2022-11-27T14:56:02.263" v="22"/>
          <ac:spMkLst>
            <pc:docMk/>
            <pc:sldMk cId="197188542" sldId="327"/>
            <ac:spMk id="2" creationId="{00000000-0000-0000-0000-000000000000}"/>
          </ac:spMkLst>
        </pc:spChg>
        <pc:spChg chg="mod">
          <ac:chgData name="Pecsora Sándor" userId="1de73074-9d2e-4efc-8b81-d810ab26d955" providerId="ADAL" clId="{50E22A69-DDAF-46A4-8A72-E4BE98553517}" dt="2022-11-27T14:59:48.804" v="77" actId="20577"/>
          <ac:spMkLst>
            <pc:docMk/>
            <pc:sldMk cId="197188542" sldId="327"/>
            <ac:spMk id="3" creationId="{00000000-0000-0000-0000-000000000000}"/>
          </ac:spMkLst>
        </pc:spChg>
        <pc:graphicFrameChg chg="add mod modGraphic">
          <ac:chgData name="Pecsora Sándor" userId="1de73074-9d2e-4efc-8b81-d810ab26d955" providerId="ADAL" clId="{50E22A69-DDAF-46A4-8A72-E4BE98553517}" dt="2022-11-27T15:02:14.457" v="102" actId="403"/>
          <ac:graphicFrameMkLst>
            <pc:docMk/>
            <pc:sldMk cId="197188542" sldId="327"/>
            <ac:graphicFrameMk id="4" creationId="{19198515-CF8E-F599-22BE-26BB3BB4872B}"/>
          </ac:graphicFrameMkLst>
        </pc:graphicFrameChg>
      </pc:sldChg>
      <pc:sldChg chg="modSp mod">
        <pc:chgData name="Pecsora Sándor" userId="1de73074-9d2e-4efc-8b81-d810ab26d955" providerId="ADAL" clId="{50E22A69-DDAF-46A4-8A72-E4BE98553517}" dt="2022-11-27T15:06:23.062" v="142" actId="14100"/>
        <pc:sldMkLst>
          <pc:docMk/>
          <pc:sldMk cId="3276842967" sldId="328"/>
        </pc:sldMkLst>
        <pc:spChg chg="mod">
          <ac:chgData name="Pecsora Sándor" userId="1de73074-9d2e-4efc-8b81-d810ab26d955" providerId="ADAL" clId="{50E22A69-DDAF-46A4-8A72-E4BE98553517}" dt="2022-11-27T15:05:32.153" v="129" actId="27636"/>
          <ac:spMkLst>
            <pc:docMk/>
            <pc:sldMk cId="3276842967" sldId="328"/>
            <ac:spMk id="2" creationId="{00000000-0000-0000-0000-000000000000}"/>
          </ac:spMkLst>
        </pc:spChg>
        <pc:spChg chg="mod">
          <ac:chgData name="Pecsora Sándor" userId="1de73074-9d2e-4efc-8b81-d810ab26d955" providerId="ADAL" clId="{50E22A69-DDAF-46A4-8A72-E4BE98553517}" dt="2022-11-27T15:06:23.062" v="142" actId="14100"/>
          <ac:spMkLst>
            <pc:docMk/>
            <pc:sldMk cId="3276842967" sldId="328"/>
            <ac:spMk id="3" creationId="{00000000-0000-0000-0000-000000000000}"/>
          </ac:spMkLst>
        </pc:spChg>
      </pc:sldChg>
      <pc:sldChg chg="modSp mod">
        <pc:chgData name="Pecsora Sándor" userId="1de73074-9d2e-4efc-8b81-d810ab26d955" providerId="ADAL" clId="{50E22A69-DDAF-46A4-8A72-E4BE98553517}" dt="2022-11-27T15:07:19.495" v="163"/>
        <pc:sldMkLst>
          <pc:docMk/>
          <pc:sldMk cId="2007798425" sldId="329"/>
        </pc:sldMkLst>
        <pc:spChg chg="mod">
          <ac:chgData name="Pecsora Sándor" userId="1de73074-9d2e-4efc-8b81-d810ab26d955" providerId="ADAL" clId="{50E22A69-DDAF-46A4-8A72-E4BE98553517}" dt="2022-11-27T15:07:19.495" v="163"/>
          <ac:spMkLst>
            <pc:docMk/>
            <pc:sldMk cId="2007798425" sldId="329"/>
            <ac:spMk id="2" creationId="{6314E765-BE12-4FEC-B7BD-C55A3B2C5A66}"/>
          </ac:spMkLst>
        </pc:spChg>
      </pc:sldChg>
      <pc:sldChg chg="modSp mod">
        <pc:chgData name="Pecsora Sándor" userId="1de73074-9d2e-4efc-8b81-d810ab26d955" providerId="ADAL" clId="{50E22A69-DDAF-46A4-8A72-E4BE98553517}" dt="2022-11-27T14:55:10.566" v="2" actId="14100"/>
        <pc:sldMkLst>
          <pc:docMk/>
          <pc:sldMk cId="678983858" sldId="341"/>
        </pc:sldMkLst>
        <pc:spChg chg="mod">
          <ac:chgData name="Pecsora Sándor" userId="1de73074-9d2e-4efc-8b81-d810ab26d955" providerId="ADAL" clId="{50E22A69-DDAF-46A4-8A72-E4BE98553517}" dt="2022-11-27T14:55:10.566" v="2" actId="14100"/>
          <ac:spMkLst>
            <pc:docMk/>
            <pc:sldMk cId="678983858" sldId="341"/>
            <ac:spMk id="2" creationId="{00000000-0000-0000-0000-000000000000}"/>
          </ac:spMkLst>
        </pc:spChg>
        <pc:spChg chg="mod">
          <ac:chgData name="Pecsora Sándor" userId="1de73074-9d2e-4efc-8b81-d810ab26d955" providerId="ADAL" clId="{50E22A69-DDAF-46A4-8A72-E4BE98553517}" dt="2022-11-27T14:54:54.633" v="0"/>
          <ac:spMkLst>
            <pc:docMk/>
            <pc:sldMk cId="678983858" sldId="341"/>
            <ac:spMk id="3" creationId="{00000000-0000-0000-0000-000000000000}"/>
          </ac:spMkLst>
        </pc:spChg>
        <pc:spChg chg="mod">
          <ac:chgData name="Pecsora Sándor" userId="1de73074-9d2e-4efc-8b81-d810ab26d955" providerId="ADAL" clId="{50E22A69-DDAF-46A4-8A72-E4BE98553517}" dt="2022-11-27T14:55:04.595" v="1" actId="14100"/>
          <ac:spMkLst>
            <pc:docMk/>
            <pc:sldMk cId="678983858" sldId="341"/>
            <ac:spMk id="4" creationId="{002A1929-D361-4830-B28B-82105341B8EC}"/>
          </ac:spMkLst>
        </pc:spChg>
      </pc:sldChg>
      <pc:sldChg chg="modSp">
        <pc:chgData name="Pecsora Sándor" userId="1de73074-9d2e-4efc-8b81-d810ab26d955" providerId="ADAL" clId="{50E22A69-DDAF-46A4-8A72-E4BE98553517}" dt="2022-11-27T14:54:54.633" v="0"/>
        <pc:sldMkLst>
          <pc:docMk/>
          <pc:sldMk cId="811959074" sldId="342"/>
        </pc:sldMkLst>
        <pc:spChg chg="mod">
          <ac:chgData name="Pecsora Sándor" userId="1de73074-9d2e-4efc-8b81-d810ab26d955" providerId="ADAL" clId="{50E22A69-DDAF-46A4-8A72-E4BE98553517}" dt="2022-11-27T14:54:54.633" v="0"/>
          <ac:spMkLst>
            <pc:docMk/>
            <pc:sldMk cId="811959074" sldId="342"/>
            <ac:spMk id="2" creationId="{C78D57D7-8956-49F9-9353-B533C5FBD7E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9969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286747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4289334"/>
            <a:ext cx="895401" cy="640080"/>
          </a:xfrm>
        </p:spPr>
        <p:txBody>
          <a:bodyPr/>
          <a:lstStyle>
            <a:lvl1pPr>
              <a:defRPr sz="2100"/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224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88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7126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hart">
  <p:cSld name="Cím, szöveg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9906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r>
              <a:rPr lang="hu-HU" noProof="0"/>
              <a:t>Diagram beszúrásához kattintson az ikonra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0277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Clr>
                <a:schemeClr val="accent3">
                  <a:lumMod val="50000"/>
                </a:schemeClr>
              </a:buClr>
              <a:buNone/>
              <a:defRPr sz="2000"/>
            </a:lvl1pPr>
            <a:lvl2pPr marL="205740" indent="0">
              <a:buClr>
                <a:schemeClr val="accent3">
                  <a:lumMod val="50000"/>
                </a:schemeClr>
              </a:buClr>
              <a:buNone/>
              <a:defRPr sz="1800"/>
            </a:lvl2pPr>
            <a:lvl3pPr marL="411480" indent="0">
              <a:buClr>
                <a:schemeClr val="accent3">
                  <a:lumMod val="50000"/>
                </a:schemeClr>
              </a:buClr>
              <a:buNone/>
              <a:defRPr sz="1800"/>
            </a:lvl3pPr>
            <a:lvl4pPr marL="617220" indent="0">
              <a:buClr>
                <a:schemeClr val="accent3">
                  <a:lumMod val="50000"/>
                </a:schemeClr>
              </a:buClr>
              <a:buNone/>
              <a:defRPr sz="1800"/>
            </a:lvl4pPr>
            <a:lvl5pPr marL="822960" indent="0">
              <a:buClr>
                <a:schemeClr val="accent3">
                  <a:lumMod val="50000"/>
                </a:schemeClr>
              </a:buClr>
              <a:buNone/>
              <a:defRPr sz="18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167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506133"/>
            <a:ext cx="891224" cy="720332"/>
          </a:xfrm>
        </p:spPr>
        <p:txBody>
          <a:bodyPr/>
          <a:lstStyle>
            <a:lvl1pPr>
              <a:defRPr sz="2100"/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64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2194560"/>
            <a:ext cx="3566160" cy="39776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2194560"/>
            <a:ext cx="3566160" cy="39776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215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43200"/>
            <a:ext cx="3566160" cy="32918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743200"/>
            <a:ext cx="3566160" cy="32918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020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772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8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400"/>
            </a:lvl1pPr>
            <a:lvl2pPr>
              <a:buClr>
                <a:schemeClr val="accent3">
                  <a:lumMod val="75000"/>
                </a:schemeClr>
              </a:buClr>
              <a:defRPr sz="2000"/>
            </a:lvl2pPr>
            <a:lvl3pPr>
              <a:buClr>
                <a:schemeClr val="accent3">
                  <a:lumMod val="75000"/>
                </a:schemeClr>
              </a:buClr>
              <a:defRPr sz="2000"/>
            </a:lvl3pPr>
            <a:lvl4pPr>
              <a:buClr>
                <a:schemeClr val="accent3">
                  <a:lumMod val="75000"/>
                </a:schemeClr>
              </a:buClr>
              <a:defRPr sz="2000"/>
            </a:lvl4pPr>
            <a:lvl5pPr>
              <a:buClr>
                <a:schemeClr val="accent3">
                  <a:lumMod val="75000"/>
                </a:schemeClr>
              </a:buCl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089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93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8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121408"/>
            <a:ext cx="75438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2022. 11. 27.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592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exampl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72860" y="758952"/>
            <a:ext cx="8141626" cy="2670048"/>
          </a:xfrm>
        </p:spPr>
        <p:txBody>
          <a:bodyPr>
            <a:noAutofit/>
          </a:bodyPr>
          <a:lstStyle/>
          <a:p>
            <a:r>
              <a:rPr lang="hu-HU" sz="4000" dirty="0"/>
              <a:t>Alkalmazott statisztika</a:t>
            </a:r>
            <a:r>
              <a:rPr lang="en-GB" sz="4000" dirty="0"/>
              <a:t>,</a:t>
            </a:r>
            <a:r>
              <a:rPr lang="hu-HU" sz="4000" dirty="0"/>
              <a:t> </a:t>
            </a:r>
            <a:r>
              <a:rPr lang="hu-HU" sz="4000" dirty="0" err="1"/>
              <a:t>Valószínűségszámítás</a:t>
            </a:r>
            <a:r>
              <a:rPr lang="hu-HU" sz="4000" dirty="0"/>
              <a:t> és statisztika</a:t>
            </a:r>
            <a:endParaRPr lang="en-GB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Nemparaméteres próbák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2A1929-D361-4830-B28B-82105341B8EC}"/>
              </a:ext>
            </a:extLst>
          </p:cNvPr>
          <p:cNvSpPr txBox="1"/>
          <p:nvPr/>
        </p:nvSpPr>
        <p:spPr>
          <a:xfrm>
            <a:off x="2241176" y="3542200"/>
            <a:ext cx="5177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Fazekas István, Barta Attila, Pecsora Sándor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38B5CDD-DF06-4B9E-97D9-BB5E2ADD616B}"/>
              </a:ext>
            </a:extLst>
          </p:cNvPr>
          <p:cNvSpPr txBox="1"/>
          <p:nvPr/>
        </p:nvSpPr>
        <p:spPr>
          <a:xfrm>
            <a:off x="0" y="635586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/>
              <a:t>„A tananyag elkészítését az EFOP-3.4.3-16-2016-00021 számú projekt támogatta. A projekt az Európai Unió támogatásával, az Európai Szociális Alap társfinanszírozásával valósult meg.”</a:t>
            </a:r>
          </a:p>
        </p:txBody>
      </p:sp>
    </p:spTree>
    <p:extLst>
      <p:ext uri="{BB962C8B-B14F-4D97-AF65-F5344CB8AC3E}">
        <p14:creationId xmlns:p14="http://schemas.microsoft.com/office/powerpoint/2010/main" val="67898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14E765-BE12-4FEC-B7BD-C55A3B2C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Gyakorlat 1.8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0BCEBB87-F01C-4CB9-AAF7-B6655F57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2"/>
            <a:ext cx="7543801" cy="3097743"/>
          </a:xfrm>
        </p:spPr>
        <p:txBody>
          <a:bodyPr>
            <a:noAutofit/>
          </a:bodyPr>
          <a:lstStyle/>
          <a:p>
            <a:r>
              <a:rPr lang="hu-HU" dirty="0" err="1"/>
              <a:t>function</a:t>
            </a:r>
            <a:r>
              <a:rPr lang="hu-HU" dirty="0"/>
              <a:t> [h,p,X2] = chi2cont(</a:t>
            </a:r>
            <a:r>
              <a:rPr lang="hu-HU" dirty="0" err="1"/>
              <a:t>x,alpha</a:t>
            </a:r>
            <a:r>
              <a:rPr lang="hu-HU" dirty="0"/>
              <a:t>)</a:t>
            </a:r>
          </a:p>
          <a:p>
            <a:r>
              <a:rPr lang="pt-BR" dirty="0"/>
              <a:t>e = sum(x,2)*sum(x)/sum(x(:));</a:t>
            </a:r>
          </a:p>
          <a:p>
            <a:r>
              <a:rPr lang="hu-HU" dirty="0"/>
              <a:t>X2 = (x-e).^2./e;</a:t>
            </a:r>
          </a:p>
          <a:p>
            <a:r>
              <a:rPr lang="hu-HU" dirty="0"/>
              <a:t>X2 = sum(X2(:));</a:t>
            </a:r>
          </a:p>
          <a:p>
            <a:r>
              <a:rPr lang="en-US" dirty="0"/>
              <a:t>df = prod(size(x)-[1 1]);</a:t>
            </a:r>
          </a:p>
          <a:p>
            <a:r>
              <a:rPr lang="hu-HU" dirty="0"/>
              <a:t>p = 1-chi2cdf(X2,df);</a:t>
            </a:r>
          </a:p>
          <a:p>
            <a:r>
              <a:rPr lang="hu-HU" dirty="0"/>
              <a:t>h = </a:t>
            </a:r>
            <a:r>
              <a:rPr lang="hu-HU" dirty="0" err="1"/>
              <a:t>double</a:t>
            </a:r>
            <a:r>
              <a:rPr lang="hu-HU" dirty="0"/>
              <a:t>(p&lt;=</a:t>
            </a:r>
            <a:r>
              <a:rPr lang="hu-HU" dirty="0" err="1"/>
              <a:t>alpha</a:t>
            </a:r>
            <a:r>
              <a:rPr lang="hu-HU" dirty="0"/>
              <a:t>);</a:t>
            </a:r>
          </a:p>
          <a:p>
            <a:pPr algn="just"/>
            <a:endParaRPr lang="en-US" sz="1600" b="1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D5C73BF7-F480-4211-B68C-C80C335F3D7D}"/>
              </a:ext>
            </a:extLst>
          </p:cNvPr>
          <p:cNvSpPr txBox="1">
            <a:spLocks/>
          </p:cNvSpPr>
          <p:nvPr/>
        </p:nvSpPr>
        <p:spPr>
          <a:xfrm>
            <a:off x="777240" y="5400675"/>
            <a:ext cx="7543801" cy="126883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cont = [[42;17],[28;89],[3;21]];</a:t>
            </a:r>
          </a:p>
          <a:p>
            <a:r>
              <a:rPr lang="hu-HU" dirty="0"/>
              <a:t> </a:t>
            </a:r>
            <a:r>
              <a:rPr lang="it-IT" dirty="0"/>
              <a:t>[h,p,x2] = chi2cont(cont,0.05)</a:t>
            </a:r>
          </a:p>
          <a:p>
            <a:endParaRPr lang="hu-HU" dirty="0"/>
          </a:p>
          <a:p>
            <a:endParaRPr lang="hu-HU" dirty="0"/>
          </a:p>
          <a:p>
            <a:pPr algn="just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0779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8D57D7-8956-49F9-9353-B533C5FB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Irodalomgyűjtemény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CDDDFC-80E1-4B5F-962D-B2A8BC2C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7" y="1845734"/>
            <a:ext cx="741470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u-HU" dirty="0" err="1">
                <a:effectLst/>
              </a:rPr>
              <a:t>Baran</a:t>
            </a:r>
            <a:r>
              <a:rPr lang="hu-HU" dirty="0">
                <a:effectLst/>
              </a:rPr>
              <a:t> Ágnes: Matematika mérnököknek 1. (Gyakorlati fóliák)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>
                <a:effectLst/>
              </a:rPr>
              <a:t>Baran</a:t>
            </a:r>
            <a:r>
              <a:rPr lang="hu-HU" dirty="0">
                <a:effectLst/>
              </a:rPr>
              <a:t> Sándor: Valószínűségszámítás és matematikai statisztika feladatok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Valószínűségszámítás,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Bevezetés a matematikai statisztikába,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/>
              <a:t>Matlab</a:t>
            </a:r>
            <a:r>
              <a:rPr lang="hu-HU" dirty="0"/>
              <a:t> </a:t>
            </a:r>
            <a:r>
              <a:rPr lang="hu-HU" dirty="0" err="1"/>
              <a:t>examples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https://www.mathworks.com/help/examples.html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195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Gyakorlat</a:t>
            </a:r>
            <a:r>
              <a:rPr lang="en-GB" dirty="0"/>
              <a:t> 1.2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0" y="1845733"/>
                <a:ext cx="9085277" cy="2029982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hu-HU" sz="1800" b="0" i="0" u="none" strike="noStrike" baseline="0" dirty="0">
                    <a:latin typeface="CMR10"/>
                  </a:rPr>
                  <a:t>Állap</a:t>
                </a:r>
                <a:r>
                  <a:rPr lang="hu-HU" sz="1800" dirty="0">
                    <a:latin typeface="CMR10"/>
                  </a:rPr>
                  <a:t>í</a:t>
                </a:r>
                <a:r>
                  <a:rPr lang="hu-HU" sz="1800" b="0" i="0" u="none" strike="noStrike" baseline="0" dirty="0">
                    <a:latin typeface="CMR10"/>
                  </a:rPr>
                  <a:t>tsuk meg, hogy egy dobókocka szabályos-e. Jelölje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sz="1800" b="0" i="0" u="none" strike="noStrike" baseline="0" dirty="0">
                    <a:latin typeface="CMMI7"/>
                  </a:rPr>
                  <a:t> </a:t>
                </a:r>
                <a:r>
                  <a:rPr lang="hu-HU" sz="1800" b="0" i="0" u="none" strike="noStrike" baseline="0" dirty="0">
                    <a:latin typeface="CMR10"/>
                  </a:rPr>
                  <a:t>azt az eseményt, hogy a kockán </a:t>
                </a:r>
                <a14:m>
                  <m:oMath xmlns:m="http://schemas.openxmlformats.org/officeDocument/2006/math"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-t dobunk </a:t>
                </a:r>
                <a14:m>
                  <m:oMath xmlns:m="http://schemas.openxmlformats.org/officeDocument/2006/math"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 = 1, . . . , 6)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. Ekkor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b="0" i="1" u="none" strike="noStrike" baseline="0" dirty="0" err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u-HU" sz="1800" b="0" i="1" u="none" strike="noStrike" baseline="0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=1, . . . , 6.</m:t>
                    </m:r>
                  </m:oMath>
                </a14:m>
                <a:endParaRPr lang="hu-HU" sz="1800" b="0" i="0" u="none" strike="noStrike" baseline="0" dirty="0">
                  <a:latin typeface="CMMI10"/>
                </a:endParaRPr>
              </a:p>
              <a:p>
                <a:pPr algn="l"/>
                <a:r>
                  <a:rPr lang="hu-HU" sz="1800" b="0" i="0" u="none" strike="noStrike" baseline="0" dirty="0">
                    <a:latin typeface="CMR10"/>
                  </a:rPr>
                  <a:t>A kocka 600-szori feldobásakor az alábbi eredmény adódott: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nn-NO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n-NO" sz="1800" b="0" i="1" u="none" strike="noStrike" baseline="0" dirty="0" smtClean="0">
                          <a:latin typeface="Cambria Math" panose="02040503050406030204" pitchFamily="18" charset="0"/>
                        </a:rPr>
                        <m:t>=83,</m:t>
                      </m:r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n-NO" sz="1800" b="0" i="1" u="none" strike="noStrike" baseline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nn-NO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n-NO" sz="1800" b="0" i="1" u="none" strike="noStrike" baseline="0" dirty="0" smtClean="0">
                          <a:latin typeface="Cambria Math" panose="02040503050406030204" pitchFamily="18" charset="0"/>
                        </a:rPr>
                        <m:t>=91,</m:t>
                      </m:r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nn-NO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nn-NO" sz="1800" b="0" i="1" u="none" strike="noStrike" baseline="0" dirty="0" smtClean="0">
                          <a:latin typeface="Cambria Math" panose="02040503050406030204" pitchFamily="18" charset="0"/>
                        </a:rPr>
                        <m:t>=122, </m:t>
                      </m:r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nn-NO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nn-NO" sz="1800" b="0" i="1" u="none" strike="noStrike" baseline="0" dirty="0" smtClean="0">
                          <a:latin typeface="Cambria Math" panose="02040503050406030204" pitchFamily="18" charset="0"/>
                        </a:rPr>
                        <m:t>=107, </m:t>
                      </m:r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nn-NO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nn-NO" sz="1800" b="0" i="1" u="none" strike="noStrike" baseline="0" dirty="0" smtClean="0">
                          <a:latin typeface="Cambria Math" panose="02040503050406030204" pitchFamily="18" charset="0"/>
                        </a:rPr>
                        <m:t>=74, </m:t>
                      </m:r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nn-NO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nn-NO" sz="1800" b="0" i="1" u="none" strike="noStrike" baseline="0" dirty="0" smtClean="0">
                          <a:latin typeface="Cambria Math" panose="02040503050406030204" pitchFamily="18" charset="0"/>
                        </a:rPr>
                        <m:t>=123</m:t>
                      </m:r>
                    </m:oMath>
                  </m:oMathPara>
                </a14:m>
                <a:endParaRPr lang="nn-NO" sz="1800" b="0" i="0" u="none" strike="noStrike" baseline="0" dirty="0">
                  <a:latin typeface="CMR10"/>
                </a:endParaRPr>
              </a:p>
              <a:p>
                <a:pPr algn="l"/>
                <a:r>
                  <a:rPr lang="fi-FI" sz="1800" b="0" i="0" u="none" strike="noStrike" baseline="0" dirty="0">
                    <a:latin typeface="CMR1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1800" b="0" i="1" u="none" strike="noStrike" baseline="0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i-FI" sz="18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i-FI" sz="1800" b="0" i="0" u="none" strike="noStrike" baseline="0" dirty="0">
                    <a:latin typeface="CMMI7"/>
                  </a:rPr>
                  <a:t> </a:t>
                </a:r>
                <a:r>
                  <a:rPr lang="fi-FI" sz="1800" b="0" i="0" u="none" strike="noStrike" baseline="0" dirty="0">
                    <a:latin typeface="CMR10"/>
                  </a:rPr>
                  <a:t>jelöli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1800" b="0" i="1" u="none" strike="noStrike" baseline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i-FI" sz="18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i-FI" sz="1800" b="0" i="0" u="none" strike="noStrike" baseline="0" dirty="0">
                    <a:latin typeface="CMMI7"/>
                  </a:rPr>
                  <a:t> </a:t>
                </a:r>
                <a:r>
                  <a:rPr lang="fi-FI" sz="1800" b="0" i="0" u="none" strike="noStrike" baseline="0" dirty="0">
                    <a:latin typeface="CMR10"/>
                  </a:rPr>
                  <a:t>gyakoriságát).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45733"/>
                <a:ext cx="9085277" cy="2029982"/>
              </a:xfrm>
              <a:blipFill>
                <a:blip r:embed="rId2"/>
                <a:stretch>
                  <a:fillRect l="-537" t="-3003" r="-1544" b="-150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99BC8E99-F782-4BD1-BEC5-FCEB9196AE47}"/>
                  </a:ext>
                </a:extLst>
              </p:cNvPr>
              <p:cNvSpPr txBox="1"/>
              <p:nvPr/>
            </p:nvSpPr>
            <p:spPr>
              <a:xfrm>
                <a:off x="0" y="3875715"/>
                <a:ext cx="9144000" cy="12039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sz="1800" b="0" i="1" u="none" strike="noStrike" baseline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83 − 100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91 − 100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122 − 100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107 − 100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74 − 100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123 − 100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= 21.08.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99BC8E99-F782-4BD1-BEC5-FCEB9196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75715"/>
                <a:ext cx="9144000" cy="12039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DA3F1779-52EB-4421-800F-1640D652037A}"/>
                  </a:ext>
                </a:extLst>
              </p:cNvPr>
              <p:cNvSpPr txBox="1"/>
              <p:nvPr/>
            </p:nvSpPr>
            <p:spPr>
              <a:xfrm>
                <a:off x="-25166" y="5175089"/>
                <a:ext cx="9169166" cy="1219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hu-HU" sz="1100" b="0" i="1" u="none" strike="noStrike" baseline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fennállása esetén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 statisztika aszimptotikusan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hu-HU" sz="1100" b="0" i="0" u="none" strike="noStrike" baseline="0" dirty="0">
                    <a:latin typeface="CMR7"/>
                  </a:rPr>
                  <a:t> </a:t>
                </a:r>
                <a:r>
                  <a:rPr lang="pt-BR" sz="1800" b="0" i="0" u="none" strike="noStrike" baseline="0" dirty="0">
                    <a:latin typeface="CMR10"/>
                  </a:rPr>
                  <a:t>eloszlású.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800" b="0" i="0" u="none" strike="noStrike" baseline="0" dirty="0">
                    <a:latin typeface="CMR10"/>
                  </a:rPr>
                  <a:t>-at</a:t>
                </a:r>
                <a:r>
                  <a:rPr lang="hu-HU" sz="1800" b="0" i="0" u="none" strike="noStrike" baseline="0" dirty="0">
                    <a:latin typeface="CMR10"/>
                  </a:rPr>
                  <a:t> akkor vetjük el </a:t>
                </a:r>
                <a14:m>
                  <m:oMath xmlns:m="http://schemas.openxmlformats.org/officeDocument/2006/math"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 szinten, ha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sz="1100" b="0" i="0" u="none" strike="noStrike" baseline="0" dirty="0">
                    <a:latin typeface="CMR7"/>
                  </a:rPr>
                  <a:t> </a:t>
                </a:r>
                <a:r>
                  <a:rPr lang="hu-HU" sz="1800" b="0" i="0" u="none" strike="noStrike" baseline="0" dirty="0">
                    <a:latin typeface="CMR10"/>
                  </a:rPr>
                  <a:t>meghaladja az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dirty="0">
                    <a:latin typeface="CMR10"/>
                  </a:rPr>
                  <a:t> szinthez </a:t>
                </a:r>
                <a:r>
                  <a:rPr lang="hu-HU" sz="1800" b="0" i="0" u="none" strike="noStrike" baseline="0" dirty="0">
                    <a:latin typeface="CMR10"/>
                  </a:rPr>
                  <a:t>tartozó kritikus értéket. A kritikus értéket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 eloszlás táblázatából keressük ki.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 0.1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 esetén ez 9</a:t>
                </a:r>
                <a:r>
                  <a:rPr lang="hu-HU" sz="1800" b="0" i="0" u="none" strike="noStrike" baseline="0" dirty="0">
                    <a:latin typeface="CMMI10"/>
                  </a:rPr>
                  <a:t>.</a:t>
                </a:r>
                <a:r>
                  <a:rPr lang="hu-HU" sz="1800" b="0" i="0" u="none" strike="noStrike" baseline="0" dirty="0">
                    <a:latin typeface="CMR10"/>
                  </a:rPr>
                  <a:t>236,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 0.01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 esetén 15</a:t>
                </a:r>
                <a:r>
                  <a:rPr lang="hu-HU" sz="1800" b="0" i="0" u="none" strike="noStrike" baseline="0" dirty="0">
                    <a:latin typeface="CMMI10"/>
                  </a:rPr>
                  <a:t>.</a:t>
                </a:r>
                <a:r>
                  <a:rPr lang="hu-HU" sz="1800" b="0" i="0" u="none" strike="noStrike" baseline="0" dirty="0">
                    <a:latin typeface="CMR10"/>
                  </a:rPr>
                  <a:t>09, míg</a:t>
                </a:r>
                <a:br>
                  <a:rPr lang="hu-HU" sz="1800" b="0" i="0" u="none" strike="noStrike" baseline="0" dirty="0">
                    <a:latin typeface="CMR10"/>
                  </a:rPr>
                </a:b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=0.001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 esetén 20</a:t>
                </a:r>
                <a:r>
                  <a:rPr lang="hu-HU" sz="1800" b="0" i="0" u="none" strike="noStrike" baseline="0" dirty="0">
                    <a:latin typeface="CMMI10"/>
                  </a:rPr>
                  <a:t>.</a:t>
                </a:r>
                <a:r>
                  <a:rPr lang="hu-HU" sz="1800" b="0" i="0" u="none" strike="noStrike" baseline="0" dirty="0">
                    <a:latin typeface="CMR10"/>
                  </a:rPr>
                  <a:t>51. Tehát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hu-HU" sz="11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-at valamennyi használatos szinten elvetjük.</a:t>
                </a:r>
                <a:endParaRPr lang="hu-HU" dirty="0"/>
              </a:p>
            </p:txBody>
          </p:sp>
        </mc:Choice>
        <mc:Fallback xmlns="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DA3F1779-52EB-4421-800F-1640D6520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166" y="5175089"/>
                <a:ext cx="9169166" cy="1219052"/>
              </a:xfrm>
              <a:prstGeom prst="rect">
                <a:avLst/>
              </a:prstGeom>
              <a:blipFill>
                <a:blip r:embed="rId4"/>
                <a:stretch>
                  <a:fillRect l="-598" t="-2000" r="-532" b="-7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7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Gyakorlat</a:t>
            </a:r>
            <a:r>
              <a:rPr lang="en-GB" dirty="0"/>
              <a:t> 1.2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2"/>
            <a:ext cx="7543801" cy="2983443"/>
          </a:xfrm>
        </p:spPr>
        <p:txBody>
          <a:bodyPr>
            <a:noAutofit/>
          </a:bodyPr>
          <a:lstStyle/>
          <a:p>
            <a:r>
              <a:rPr lang="hu-HU" dirty="0" err="1"/>
              <a:t>die</a:t>
            </a:r>
            <a:r>
              <a:rPr lang="hu-HU" dirty="0"/>
              <a:t> = 1:6;</a:t>
            </a:r>
          </a:p>
          <a:p>
            <a:r>
              <a:rPr lang="hu-HU" dirty="0"/>
              <a:t> </a:t>
            </a:r>
            <a:r>
              <a:rPr lang="hu-HU" dirty="0" err="1"/>
              <a:t>freq</a:t>
            </a:r>
            <a:r>
              <a:rPr lang="hu-HU" dirty="0"/>
              <a:t> = [83,91,122,107,74,123];</a:t>
            </a:r>
          </a:p>
          <a:p>
            <a:r>
              <a:rPr lang="hu-HU" dirty="0"/>
              <a:t> </a:t>
            </a:r>
            <a:r>
              <a:rPr lang="en-US" dirty="0"/>
              <a:t>expected = </a:t>
            </a:r>
            <a:r>
              <a:rPr lang="en-US" dirty="0" err="1"/>
              <a:t>repmat</a:t>
            </a:r>
            <a:r>
              <a:rPr lang="en-US" dirty="0"/>
              <a:t>(100, 1,6) % [100,100,100,100,100,100]</a:t>
            </a:r>
          </a:p>
          <a:p>
            <a:r>
              <a:rPr lang="hu-HU" dirty="0"/>
              <a:t> </a:t>
            </a:r>
            <a:r>
              <a:rPr lang="en-US" dirty="0"/>
              <a:t>[</a:t>
            </a:r>
            <a:r>
              <a:rPr lang="en-US" dirty="0" err="1"/>
              <a:t>h,p,stats</a:t>
            </a:r>
            <a:r>
              <a:rPr lang="en-US" dirty="0"/>
              <a:t>] = chi2gof(die,"Expected",expected,"Frequency",</a:t>
            </a:r>
            <a:r>
              <a:rPr lang="en-US" dirty="0" err="1"/>
              <a:t>freq</a:t>
            </a:r>
            <a:r>
              <a:rPr lang="en-US" dirty="0"/>
              <a:t>)</a:t>
            </a:r>
            <a:endParaRPr lang="en-US" sz="1600" b="1" dirty="0"/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847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Gyakorlat</a:t>
            </a:r>
            <a:r>
              <a:rPr lang="en-GB" dirty="0"/>
              <a:t> 1.5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0" y="1729812"/>
                <a:ext cx="9068499" cy="463895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hu-HU" sz="1800" b="0" i="0" u="none" strike="noStrike" baseline="0" dirty="0">
                    <a:latin typeface="CMR10"/>
                  </a:rPr>
                  <a:t>Vizsgálandó, hogy az </a:t>
                </a:r>
                <a:r>
                  <a:rPr lang="hu-HU" sz="1800" b="0" i="0" u="none" strike="noStrike" baseline="0" dirty="0">
                    <a:latin typeface="CMMI10"/>
                  </a:rPr>
                  <a:t>X </a:t>
                </a:r>
                <a:r>
                  <a:rPr lang="hu-HU" sz="1800" b="0" i="0" u="none" strike="noStrike" baseline="0" dirty="0">
                    <a:latin typeface="CMR10"/>
                  </a:rPr>
                  <a:t>valószínűségi változó eloszlása megegyezik-</a:t>
                </a:r>
                <a:r>
                  <a:rPr lang="pt-BR" sz="1800" b="0" i="0" u="none" strike="noStrike" baseline="0" dirty="0">
                    <a:latin typeface="CMR10"/>
                  </a:rPr>
                  <a:t>e a </a:t>
                </a:r>
                <a:r>
                  <a:rPr lang="pt-BR" sz="1800" b="0" i="0" u="none" strike="noStrike" baseline="0" dirty="0">
                    <a:latin typeface="CMMI1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pt-BR" sz="1800" b="0" i="1" u="none" strike="noStrike" baseline="0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800" b="0" i="0" u="none" strike="noStrike" baseline="0" dirty="0">
                    <a:latin typeface="CMR10"/>
                  </a:rPr>
                  <a:t> paraméter</a:t>
                </a:r>
                <a:r>
                  <a:rPr lang="hu-HU" sz="1800" b="0" i="0" u="none" strike="noStrike" baseline="0" dirty="0">
                    <a:latin typeface="CMR10"/>
                  </a:rPr>
                  <a:t>ű</a:t>
                </a:r>
                <a:r>
                  <a:rPr lang="pt-BR" sz="1800" b="0" i="0" u="none" strike="noStrike" baseline="0" dirty="0">
                    <a:latin typeface="CMR10"/>
                  </a:rPr>
                  <a:t> Poisson-eloszlással. A Poisson-eloszlás táblázata</a:t>
                </a:r>
                <a:r>
                  <a:rPr lang="hu-HU" sz="1800" b="0" i="0" u="none" strike="noStrike" baseline="0" dirty="0">
                    <a:latin typeface="CMR10"/>
                  </a:rPr>
                  <a:t> alapján az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},  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=0, 1, 2, 3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 és</a:t>
                </a:r>
                <a:br>
                  <a:rPr lang="hu-HU" sz="1800" b="0" i="1" u="none" strike="noStrike" baseline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≥4}</m:t>
                    </m:r>
                  </m:oMath>
                </a14:m>
                <a:r>
                  <a:rPr lang="hu-HU" sz="1800" b="0" i="0" u="none" strike="noStrike" baseline="0" dirty="0">
                    <a:latin typeface="CMSY10"/>
                  </a:rPr>
                  <a:t> e</a:t>
                </a:r>
                <a:r>
                  <a:rPr lang="hu-HU" sz="1800" b="0" i="0" u="none" strike="noStrike" baseline="0" dirty="0">
                    <a:latin typeface="CMR10"/>
                  </a:rPr>
                  <a:t>seményekből álló teljes eseményrendszert érdemes alapul venni, mivel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800" b="0" i="1" u="none" strike="noStrike" baseline="0" dirty="0" smtClean="0">
                          <a:latin typeface="Cambria Math" panose="02040503050406030204" pitchFamily="18" charset="0"/>
                        </a:rPr>
                        <m:t>=0.135, </m:t>
                      </m:r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b="0" i="1" u="none" strike="noStrike" baseline="0" dirty="0" smtClean="0">
                          <a:latin typeface="Cambria Math" panose="02040503050406030204" pitchFamily="18" charset="0"/>
                        </a:rPr>
                        <m:t>=0.270, </m:t>
                      </m:r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 b="0" i="1" u="none" strike="noStrike" baseline="0" dirty="0" smtClean="0">
                          <a:latin typeface="Cambria Math" panose="02040503050406030204" pitchFamily="18" charset="0"/>
                        </a:rPr>
                        <m:t>=0.270,</m:t>
                      </m:r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1800" b="0" i="1" u="none" strike="noStrike" baseline="0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0" i="1" u="none" strike="noStrike" baseline="0" dirty="0" smtClean="0">
                          <a:latin typeface="Cambria Math" panose="02040503050406030204" pitchFamily="18" charset="0"/>
                        </a:rPr>
                        <m:t>)=0.180, </m:t>
                      </m:r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1800" b="0" i="1" u="none" strike="noStrike" baseline="0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800" b="0" i="1" u="none" strike="noStrike" baseline="0" dirty="0" smtClean="0">
                          <a:latin typeface="Cambria Math" panose="02040503050406030204" pitchFamily="18" charset="0"/>
                        </a:rPr>
                        <m:t>)=0.145.</m:t>
                      </m:r>
                    </m:oMath>
                  </m:oMathPara>
                </a14:m>
                <a:endParaRPr lang="en-US" sz="1800" b="0" i="0" u="none" strike="noStrike" baseline="0" dirty="0">
                  <a:latin typeface="CMMI1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 elemű mintát véve </a:t>
                </a:r>
                <a14:m>
                  <m:oMath xmlns:m="http://schemas.openxmlformats.org/officeDocument/2006/math"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-re, az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sz="1800" b="0" i="0" u="none" strike="noStrike" baseline="0" dirty="0">
                    <a:latin typeface="CMMI7"/>
                  </a:rPr>
                  <a:t> </a:t>
                </a:r>
                <a:r>
                  <a:rPr lang="hu-HU" sz="1800" b="0" i="0" u="none" strike="noStrike" baseline="0" dirty="0">
                    <a:latin typeface="CMR10"/>
                  </a:rPr>
                  <a:t>események gyakoriságára rendre</a:t>
                </a:r>
                <a:br>
                  <a:rPr lang="hu-HU" sz="1800" b="0" i="0" u="none" strike="noStrike" baseline="0" dirty="0">
                    <a:latin typeface="CMR10"/>
                  </a:rPr>
                </a:br>
                <a:endParaRPr lang="hu-HU" sz="1800" b="0" i="0" u="none" strike="noStrike" baseline="0" dirty="0">
                  <a:latin typeface="CMR1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12, 32, 25, 21, 10</m:t>
                      </m:r>
                    </m:oMath>
                  </m:oMathPara>
                </a14:m>
                <a:endParaRPr lang="hu-HU" sz="1800" b="0" i="0" u="none" strike="noStrike" baseline="0" dirty="0">
                  <a:latin typeface="CMR10"/>
                </a:endParaRPr>
              </a:p>
              <a:p>
                <a:pPr algn="l"/>
                <a:r>
                  <a:rPr lang="hu-HU" sz="1800" b="0" i="0" u="none" strike="noStrike" baseline="0" dirty="0">
                    <a:latin typeface="CMR10"/>
                  </a:rPr>
                  <a:t>adódott. Ekkor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1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800" i="1" dirty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hu-HU" sz="1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12−13.5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13.5</m:t>
                          </m:r>
                        </m:den>
                      </m:f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32−27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25−27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21−18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8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10 − 14.5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8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14.5</m:t>
                          </m:r>
                        </m:den>
                      </m:f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hu-HU" sz="1800" b="0" i="1" u="none" strike="noStrike" baseline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b="0" i="1" u="none" strike="noStrike" baseline="0" dirty="0" smtClean="0">
                          <a:latin typeface="Cambria Math" panose="02040503050406030204" pitchFamily="18" charset="0"/>
                        </a:rPr>
                        <m:t>=0.166+0.926+0.148+0.5+1.396=3.136.</m:t>
                      </m:r>
                    </m:oMath>
                  </m:oMathPara>
                </a14:m>
                <a:endParaRPr lang="hu-HU" sz="1600" b="1" dirty="0"/>
              </a:p>
              <a:p>
                <a:pPr algn="l"/>
                <a14:m>
                  <m:oMath xmlns:m="http://schemas.openxmlformats.org/officeDocument/2006/math"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 szinten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1800" b="0" i="1" u="none" strike="noStrike" baseline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hu-HU" sz="1800" b="0" i="1" u="none" strike="noStrike" baseline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hu-HU" sz="18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hu-HU" sz="1800" b="0" i="0" u="none" strike="noStrike" baseline="0" dirty="0">
                    <a:latin typeface="CMR7"/>
                  </a:rPr>
                  <a:t> </a:t>
                </a:r>
                <a:r>
                  <a:rPr lang="hu-HU" sz="1800" b="0" i="0" u="none" strike="noStrike" baseline="0" dirty="0">
                    <a:latin typeface="CMR10"/>
                  </a:rPr>
                  <a:t>táblázatából </a:t>
                </a:r>
                <a14:m>
                  <m:oMath xmlns:m="http://schemas.openxmlformats.org/officeDocument/2006/math">
                    <m:r>
                      <a:rPr lang="hu-HU" sz="1800" b="0" i="1" u="none" strike="noStrike" baseline="0" dirty="0" smtClean="0">
                        <a:latin typeface="Cambria Math" panose="02040503050406030204" pitchFamily="18" charset="0"/>
                      </a:rPr>
                      <m:t>7.779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 kritikus érték adódik. Így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u-HU" sz="1800" b="0" i="1" u="none" strike="noStrike" baseline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-at </a:t>
                </a:r>
                <a14:m>
                  <m:oMath xmlns:m="http://schemas.openxmlformats.org/officeDocument/2006/math">
                    <m:r>
                      <a:rPr lang="hu-HU" sz="1800" i="1" dirty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 szinten elfogadjuk.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729812"/>
                <a:ext cx="9068499" cy="4638958"/>
              </a:xfrm>
              <a:blipFill>
                <a:blip r:embed="rId2"/>
                <a:stretch>
                  <a:fillRect l="-1546" t="-1314" r="-154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1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Gyakorlat</a:t>
            </a:r>
            <a:r>
              <a:rPr lang="en-GB" dirty="0"/>
              <a:t> 1.5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2"/>
            <a:ext cx="7543801" cy="4002618"/>
          </a:xfrm>
        </p:spPr>
        <p:txBody>
          <a:bodyPr>
            <a:noAutofit/>
          </a:bodyPr>
          <a:lstStyle/>
          <a:p>
            <a:r>
              <a:rPr lang="hu-HU" sz="1800" dirty="0"/>
              <a:t>x = 0:4;</a:t>
            </a:r>
          </a:p>
          <a:p>
            <a:r>
              <a:rPr lang="hu-HU" sz="1800" dirty="0" err="1"/>
              <a:t>freq</a:t>
            </a:r>
            <a:r>
              <a:rPr lang="hu-HU" sz="1800" dirty="0"/>
              <a:t> = [12 32 25 21 10];</a:t>
            </a:r>
          </a:p>
          <a:p>
            <a:r>
              <a:rPr lang="hu-HU" sz="1800" dirty="0" err="1"/>
              <a:t>prob</a:t>
            </a:r>
            <a:r>
              <a:rPr lang="hu-HU" sz="1800" dirty="0"/>
              <a:t> = </a:t>
            </a:r>
            <a:r>
              <a:rPr lang="hu-HU" sz="1800" dirty="0" err="1"/>
              <a:t>poisspdf</a:t>
            </a:r>
            <a:r>
              <a:rPr lang="hu-HU" sz="1800" dirty="0"/>
              <a:t>(0:3,2)</a:t>
            </a:r>
          </a:p>
          <a:p>
            <a:r>
              <a:rPr lang="hu-HU" sz="1800" dirty="0" err="1"/>
              <a:t>prob</a:t>
            </a:r>
            <a:r>
              <a:rPr lang="hu-HU" sz="1800" dirty="0"/>
              <a:t> = [prob,1-sum(</a:t>
            </a:r>
            <a:r>
              <a:rPr lang="hu-HU" sz="1800" dirty="0" err="1"/>
              <a:t>prob</a:t>
            </a:r>
            <a:r>
              <a:rPr lang="hu-HU" sz="1800" dirty="0"/>
              <a:t>)]</a:t>
            </a:r>
          </a:p>
          <a:p>
            <a:r>
              <a:rPr lang="hu-HU" sz="1800" dirty="0" err="1"/>
              <a:t>expected</a:t>
            </a:r>
            <a:r>
              <a:rPr lang="hu-HU" sz="1800" dirty="0"/>
              <a:t> = </a:t>
            </a:r>
            <a:r>
              <a:rPr lang="hu-HU" sz="1800" dirty="0" err="1"/>
              <a:t>prob</a:t>
            </a:r>
            <a:r>
              <a:rPr lang="hu-HU" sz="1800" dirty="0"/>
              <a:t>*sum(</a:t>
            </a:r>
            <a:r>
              <a:rPr lang="hu-HU" sz="1800" dirty="0" err="1"/>
              <a:t>freq</a:t>
            </a:r>
            <a:r>
              <a:rPr lang="hu-HU" sz="1800" dirty="0"/>
              <a:t>)</a:t>
            </a:r>
          </a:p>
          <a:p>
            <a:r>
              <a:rPr lang="en-US" sz="1800" dirty="0"/>
              <a:t>[</a:t>
            </a:r>
            <a:r>
              <a:rPr lang="en-US" sz="1800" dirty="0" err="1"/>
              <a:t>h,p,stats</a:t>
            </a:r>
            <a:r>
              <a:rPr lang="en-US" sz="1800" dirty="0"/>
              <a:t>] = chi2gof(x,"Expected",expected,"Frequency",freq,"Alpha",0.1)</a:t>
            </a:r>
          </a:p>
        </p:txBody>
      </p:sp>
    </p:spTree>
    <p:extLst>
      <p:ext uri="{BB962C8B-B14F-4D97-AF65-F5344CB8AC3E}">
        <p14:creationId xmlns:p14="http://schemas.microsoft.com/office/powerpoint/2010/main" val="20915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Gyakorlat</a:t>
            </a:r>
            <a:r>
              <a:rPr lang="en-GB" dirty="0"/>
              <a:t> 1.7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0" y="1845732"/>
                <a:ext cx="9143999" cy="4725664"/>
              </a:xfrm>
            </p:spPr>
            <p:txBody>
              <a:bodyPr>
                <a:no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hu-HU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u="none" strike="noStrike" baseline="0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u-HU" b="0" i="1" u="none" strike="noStrike" baseline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u="none" strike="noStrike" baseline="0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t-BR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b="0" i="0" u="none" strike="noStrike" baseline="0" dirty="0">
                    <a:latin typeface="CMMI10"/>
                  </a:rPr>
                  <a:t> </a:t>
                </a:r>
                <a:r>
                  <a:rPr lang="pt-BR" b="0" i="0" u="none" strike="noStrike" baseline="0" dirty="0">
                    <a:latin typeface="CMR10"/>
                  </a:rPr>
                  <a:t>eloszlása standard normális.</a:t>
                </a:r>
              </a:p>
              <a:p>
                <a:pPr algn="l"/>
                <a:r>
                  <a:rPr lang="hu-HU" b="0" i="0" u="none" strike="noStrike" baseline="0" dirty="0">
                    <a:latin typeface="CMR10"/>
                  </a:rPr>
                  <a:t>Jelölje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dirty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hu-HU" b="0" i="0" u="none" strike="noStrike" baseline="0" dirty="0">
                    <a:latin typeface="CMR10"/>
                  </a:rPr>
                  <a:t> a standard normális eloszlásfüggvényt. A táblázat alapján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u="none" strike="noStrike" baseline="0" dirty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hu-HU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u="none" strike="noStrike" baseline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hu-HU" b="0" i="1" u="none" strike="noStrike" baseline="0" dirty="0" smtClean="0">
                          <a:latin typeface="Cambria Math" panose="02040503050406030204" pitchFamily="18" charset="0"/>
                        </a:rPr>
                        <m:t>=0.5,</m:t>
                      </m:r>
                      <m:r>
                        <a:rPr lang="hu-HU" b="0" i="0" u="none" strike="noStrike" baseline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u-HU" dirty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hu-HU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u="none" strike="noStrike" baseline="0" dirty="0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hu-HU" b="0" i="1" u="none" strike="noStrike" baseline="0" dirty="0" smtClean="0">
                          <a:latin typeface="Cambria Math" panose="02040503050406030204" pitchFamily="18" charset="0"/>
                        </a:rPr>
                        <m:t>=0.6915, </m:t>
                      </m:r>
                      <m:r>
                        <m:rPr>
                          <m:sty m:val="p"/>
                        </m:rPr>
                        <a:rPr lang="hu-HU" dirty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hu-HU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u="none" strike="noStrike" baseline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hu-HU" b="0" i="1" u="none" strike="noStrike" baseline="0" dirty="0" smtClean="0">
                          <a:latin typeface="Cambria Math" panose="02040503050406030204" pitchFamily="18" charset="0"/>
                        </a:rPr>
                        <m:t>=0.8413, </m:t>
                      </m:r>
                      <m:r>
                        <m:rPr>
                          <m:sty m:val="p"/>
                        </m:rPr>
                        <a:rPr lang="hu-HU" dirty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hu-HU" b="0" i="1" u="none" strike="noStrike" baseline="0" dirty="0" smtClean="0">
                          <a:latin typeface="Cambria Math" panose="02040503050406030204" pitchFamily="18" charset="0"/>
                        </a:rPr>
                        <m:t>(1.5)=0.9332,</m:t>
                      </m:r>
                      <m:r>
                        <m:rPr>
                          <m:sty m:val="p"/>
                        </m:rPr>
                        <a:rPr lang="hu-HU" dirty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hu-HU" b="0" i="1" u="none" strike="noStrike" baseline="0" dirty="0" smtClean="0">
                          <a:latin typeface="Cambria Math" panose="02040503050406030204" pitchFamily="18" charset="0"/>
                        </a:rPr>
                        <m:t>(2)=0.9772.</m:t>
                      </m:r>
                    </m:oMath>
                  </m:oMathPara>
                </a14:m>
                <a:endParaRPr lang="hu-HU" b="0" i="0" u="none" strike="noStrike" baseline="0" dirty="0">
                  <a:latin typeface="CMMI10"/>
                </a:endParaRPr>
              </a:p>
              <a:p>
                <a:pPr algn="l"/>
                <a:r>
                  <a:rPr lang="hu-HU" b="0" i="0" u="none" strike="noStrike" baseline="0" dirty="0">
                    <a:latin typeface="CMR10"/>
                  </a:rPr>
                  <a:t>A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u-HU" b="0" i="1" u="none" strike="noStrike" baseline="0" dirty="0" smtClean="0">
                          <a:latin typeface="Cambria Math" panose="02040503050406030204" pitchFamily="18" charset="0"/>
                        </a:rPr>
                        <m:t>−2, −1.5, −1, −0.5, 0, 0.5, 1, 1.5, 2</m:t>
                      </m:r>
                    </m:oMath>
                  </m:oMathPara>
                </a14:m>
                <a:endParaRPr lang="hu-HU" b="0" i="0" u="none" strike="noStrike" baseline="0" dirty="0">
                  <a:latin typeface="CMR10"/>
                </a:endParaRPr>
              </a:p>
              <a:p>
                <a:pPr algn="l"/>
                <a:r>
                  <a:rPr lang="hu-HU" b="0" i="0" u="none" strike="noStrike" baseline="0" dirty="0">
                    <a:latin typeface="CMR10"/>
                  </a:rPr>
                  <a:t>osztópontokat választjuk.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u="none" strike="noStrike" baseline="0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u-HU" b="0" i="1" u="none" strike="noStrike" baseline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b="0" i="0" u="none" strike="noStrike" baseline="0" dirty="0">
                    <a:latin typeface="CMR7"/>
                  </a:rPr>
                  <a:t> </a:t>
                </a:r>
                <a:r>
                  <a:rPr lang="hu-HU" b="0" i="0" u="none" strike="noStrike" baseline="0" dirty="0">
                    <a:latin typeface="CMR10"/>
                  </a:rPr>
                  <a:t>fennállása esetén az egyes intervallumok valószínűségei:</a:t>
                </a: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45732"/>
                <a:ext cx="9143999" cy="4725664"/>
              </a:xfrm>
              <a:blipFill>
                <a:blip r:embed="rId2"/>
                <a:stretch>
                  <a:fillRect l="-667" t="-141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áblázat 4">
                <a:extLst>
                  <a:ext uri="{FF2B5EF4-FFF2-40B4-BE49-F238E27FC236}">
                    <a16:creationId xmlns:a16="http://schemas.microsoft.com/office/drawing/2014/main" id="{19198515-CF8E-F599-22BE-26BB3BB487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1301919"/>
                  </p:ext>
                </p:extLst>
              </p:nvPr>
            </p:nvGraphicFramePr>
            <p:xfrm>
              <a:off x="396815" y="4208564"/>
              <a:ext cx="8350368" cy="249885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4175184">
                      <a:extLst>
                        <a:ext uri="{9D8B030D-6E8A-4147-A177-3AD203B41FA5}">
                          <a16:colId xmlns:a16="http://schemas.microsoft.com/office/drawing/2014/main" val="1192247258"/>
                        </a:ext>
                      </a:extLst>
                    </a:gridCol>
                    <a:gridCol w="4175184">
                      <a:extLst>
                        <a:ext uri="{9D8B030D-6E8A-4147-A177-3AD203B41FA5}">
                          <a16:colId xmlns:a16="http://schemas.microsoft.com/office/drawing/2014/main" val="996943073"/>
                        </a:ext>
                      </a:extLst>
                    </a:gridCol>
                  </a:tblGrid>
                  <a:tr h="49977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sz="2000" b="0" u="none" strike="noStrike" baseline="0" dirty="0" smtClean="0"/>
                                    </m:ctrlPr>
                                  </m:sSubPr>
                                  <m:e>
                                    <m:r>
                                      <a:rPr lang="hu-HU" sz="2000" b="0" u="none" strike="noStrike" baseline="0" dirty="0" smtClean="0"/>
                                      <m:t>𝑝</m:t>
                                    </m:r>
                                  </m:e>
                                  <m:sub>
                                    <m:r>
                                      <a:rPr lang="hu-HU" sz="2000" b="0" u="none" strike="noStrike" baseline="0" dirty="0" smtClean="0"/>
                                      <m:t>1</m:t>
                                    </m:r>
                                  </m:sub>
                                </m:sSub>
                                <m:r>
                                  <a:rPr lang="hu-HU" sz="2000" b="0" u="none" strike="noStrike" baseline="0" dirty="0" smtClean="0"/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2000" dirty="0"/>
                                  <m:t>Φ</m:t>
                                </m:r>
                                <m:r>
                                  <a:rPr lang="hu-HU" sz="2000" b="0" u="none" strike="noStrike" baseline="0" dirty="0" smtClean="0"/>
                                  <m:t>(−2)=0.0228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sz="2000" b="0" u="none" strike="noStrike" baseline="0" dirty="0" smtClean="0"/>
                                    </m:ctrlPr>
                                  </m:sSubPr>
                                  <m:e>
                                    <m:r>
                                      <a:rPr lang="hu-HU" sz="2000" b="0" u="none" strike="noStrike" baseline="0" dirty="0" smtClean="0"/>
                                      <m:t>𝑝</m:t>
                                    </m:r>
                                  </m:e>
                                  <m:sub>
                                    <m:r>
                                      <a:rPr lang="hu-HU" sz="2000" b="0" u="none" strike="noStrike" baseline="0" dirty="0" smtClean="0"/>
                                      <m:t>2</m:t>
                                    </m:r>
                                  </m:sub>
                                </m:sSub>
                                <m:r>
                                  <a:rPr lang="hu-HU" sz="2000" b="0" u="none" strike="noStrike" baseline="0" dirty="0" smtClean="0"/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2000" dirty="0"/>
                                  <m:t>Φ</m:t>
                                </m:r>
                                <m:r>
                                  <a:rPr lang="hu-HU" sz="2000" b="0" u="none" strike="noStrike" baseline="0" dirty="0" smtClean="0"/>
                                  <m:t>(−1.5)−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2000" dirty="0"/>
                                  <m:t>Φ</m:t>
                                </m:r>
                                <m:r>
                                  <a:rPr lang="hu-HU" sz="2000" b="0" u="none" strike="noStrike" baseline="0" dirty="0" smtClean="0"/>
                                  <m:t>(−2)=0.0440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7714001"/>
                      </a:ext>
                    </a:extLst>
                  </a:tr>
                  <a:tr h="49977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sz="2000" b="0" u="none" strike="noStrike" baseline="0" dirty="0" smtClean="0"/>
                                    </m:ctrlPr>
                                  </m:sSubPr>
                                  <m:e>
                                    <m:r>
                                      <a:rPr lang="hu-HU" sz="2000" b="0" u="none" strike="noStrike" baseline="0" dirty="0" smtClean="0"/>
                                      <m:t>𝑝</m:t>
                                    </m:r>
                                  </m:e>
                                  <m:sub>
                                    <m:r>
                                      <a:rPr lang="hu-HU" sz="2000" b="0" u="none" strike="noStrike" baseline="0" dirty="0" smtClean="0"/>
                                      <m:t>3</m:t>
                                    </m:r>
                                  </m:sub>
                                </m:sSub>
                                <m:r>
                                  <a:rPr lang="hu-HU" sz="2000" b="0" u="none" strike="noStrike" baseline="0" dirty="0" smtClean="0"/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2000" dirty="0"/>
                                  <m:t>Φ</m:t>
                                </m:r>
                                <m:r>
                                  <a:rPr lang="hu-HU" sz="2000" b="0" u="none" strike="noStrike" baseline="0" dirty="0" smtClean="0"/>
                                  <m:t>(−1)−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2000" dirty="0"/>
                                  <m:t>Φ</m:t>
                                </m:r>
                                <m:r>
                                  <a:rPr lang="hu-HU" sz="2000" b="0" u="none" strike="noStrike" baseline="0" dirty="0" smtClean="0"/>
                                  <m:t>(−1.5) = 0.0919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sz="2000" b="0" u="none" strike="noStrike" baseline="0" dirty="0" smtClean="0"/>
                                    </m:ctrlPr>
                                  </m:sSubPr>
                                  <m:e>
                                    <m:r>
                                      <a:rPr lang="hu-HU" sz="2000" b="0" u="none" strike="noStrike" baseline="0" dirty="0" smtClean="0"/>
                                      <m:t>𝑝</m:t>
                                    </m:r>
                                  </m:e>
                                  <m:sub>
                                    <m:r>
                                      <a:rPr lang="hu-HU" sz="2000" b="0" u="none" strike="noStrike" baseline="0" dirty="0" smtClean="0"/>
                                      <m:t>4</m:t>
                                    </m:r>
                                  </m:sub>
                                </m:sSub>
                                <m:r>
                                  <a:rPr lang="hu-HU" sz="2000" b="0" u="none" strike="noStrike" baseline="0" dirty="0" smtClean="0"/>
                                  <m:t> =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2000" dirty="0"/>
                                  <m:t>Φ</m:t>
                                </m:r>
                                <m:r>
                                  <a:rPr lang="hu-HU" sz="2000" b="0" u="none" strike="noStrike" baseline="0" dirty="0" smtClean="0"/>
                                  <m:t>(−0.5) −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2000" dirty="0"/>
                                  <m:t>Φ</m:t>
                                </m:r>
                                <m:r>
                                  <a:rPr lang="hu-HU" sz="2000" b="0" u="none" strike="noStrike" baseline="0" dirty="0" smtClean="0"/>
                                  <m:t>(−1) = 0.1498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1059035"/>
                      </a:ext>
                    </a:extLst>
                  </a:tr>
                  <a:tr h="49977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sz="2000" b="0" u="none" strike="noStrike" baseline="0" dirty="0" smtClean="0"/>
                                    </m:ctrlPr>
                                  </m:sSubPr>
                                  <m:e>
                                    <m:r>
                                      <a:rPr lang="hu-HU" sz="2000" b="0" u="none" strike="noStrike" baseline="0" dirty="0" smtClean="0"/>
                                      <m:t>𝑝</m:t>
                                    </m:r>
                                  </m:e>
                                  <m:sub>
                                    <m:r>
                                      <a:rPr lang="hu-HU" sz="2000" b="0" u="none" strike="noStrike" baseline="0" dirty="0" smtClean="0"/>
                                      <m:t>5</m:t>
                                    </m:r>
                                  </m:sub>
                                </m:sSub>
                                <m:r>
                                  <a:rPr lang="hu-HU" sz="2000" b="0" u="none" strike="noStrike" baseline="0" dirty="0" smtClean="0"/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2000" dirty="0"/>
                                  <m:t>Φ</m:t>
                                </m:r>
                                <m:r>
                                  <a:rPr lang="hu-HU" sz="2000" b="0" u="none" strike="noStrike" baseline="0" dirty="0" smtClean="0"/>
                                  <m:t>(0)−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2000" dirty="0"/>
                                  <m:t>Φ</m:t>
                                </m:r>
                                <m:r>
                                  <a:rPr lang="hu-HU" sz="2000" b="0" u="none" strike="noStrike" baseline="0" dirty="0" smtClean="0"/>
                                  <m:t>(−0.5) = 0.1915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sz="2000" b="0" u="none" strike="noStrike" baseline="0" dirty="0" smtClean="0"/>
                                    </m:ctrlPr>
                                  </m:sSubPr>
                                  <m:e>
                                    <m:r>
                                      <a:rPr lang="hu-HU" sz="2000" b="0" u="none" strike="noStrike" baseline="0" dirty="0" smtClean="0"/>
                                      <m:t>𝑝</m:t>
                                    </m:r>
                                  </m:e>
                                  <m:sub>
                                    <m:r>
                                      <a:rPr lang="hu-HU" sz="2000" b="0" u="none" strike="noStrike" baseline="0" dirty="0" smtClean="0"/>
                                      <m:t>6</m:t>
                                    </m:r>
                                  </m:sub>
                                </m:sSub>
                                <m:r>
                                  <a:rPr lang="hu-HU" sz="2000" b="0" u="none" strike="noStrike" baseline="0" dirty="0" smtClean="0"/>
                                  <m:t> =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2000" dirty="0"/>
                                  <m:t>Φ</m:t>
                                </m:r>
                                <m:r>
                                  <a:rPr lang="hu-HU" sz="2000" b="0" u="none" strike="noStrike" baseline="0" dirty="0" smtClean="0"/>
                                  <m:t>(0.5) −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2000" dirty="0"/>
                                  <m:t>Φ</m:t>
                                </m:r>
                                <m:r>
                                  <a:rPr lang="hu-HU" sz="2000" b="0" u="none" strike="noStrike" baseline="0" dirty="0" smtClean="0"/>
                                  <m:t>(0) = 0.1915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356203"/>
                      </a:ext>
                    </a:extLst>
                  </a:tr>
                  <a:tr h="49977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sz="2000" b="0" u="none" strike="noStrike" baseline="0" dirty="0" smtClean="0"/>
                                    </m:ctrlPr>
                                  </m:sSubPr>
                                  <m:e>
                                    <m:r>
                                      <a:rPr lang="hu-HU" sz="2000" b="0" u="none" strike="noStrike" baseline="0" dirty="0" smtClean="0"/>
                                      <m:t>𝑝</m:t>
                                    </m:r>
                                  </m:e>
                                  <m:sub>
                                    <m:r>
                                      <a:rPr lang="hu-HU" sz="2000" b="0" u="none" strike="noStrike" baseline="0" dirty="0" smtClean="0"/>
                                      <m:t>7</m:t>
                                    </m:r>
                                  </m:sub>
                                </m:sSub>
                                <m:r>
                                  <a:rPr lang="hu-HU" sz="2000" b="0" u="none" strike="noStrike" baseline="0" dirty="0" smtClean="0"/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2000" dirty="0"/>
                                  <m:t>Φ</m:t>
                                </m:r>
                                <m:r>
                                  <a:rPr lang="hu-HU" sz="2000" b="0" u="none" strike="noStrike" baseline="0" dirty="0" smtClean="0"/>
                                  <m:t>(1)−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2000" dirty="0"/>
                                  <m:t>Φ</m:t>
                                </m:r>
                                <m:r>
                                  <a:rPr lang="hu-HU" sz="2000" b="0" u="none" strike="noStrike" baseline="0" dirty="0" smtClean="0"/>
                                  <m:t>(0.5) = 0.1498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sz="2000" b="0" u="none" strike="noStrike" baseline="0" dirty="0" smtClean="0"/>
                                    </m:ctrlPr>
                                  </m:sSubPr>
                                  <m:e>
                                    <m:r>
                                      <a:rPr lang="hu-HU" sz="2000" b="0" u="none" strike="noStrike" baseline="0" dirty="0" smtClean="0"/>
                                      <m:t>𝑝</m:t>
                                    </m:r>
                                  </m:e>
                                  <m:sub>
                                    <m:r>
                                      <a:rPr lang="hu-HU" sz="2000" b="0" u="none" strike="noStrike" baseline="0" dirty="0" smtClean="0"/>
                                      <m:t>8</m:t>
                                    </m:r>
                                  </m:sub>
                                </m:sSub>
                                <m:r>
                                  <a:rPr lang="hu-HU" sz="2000" b="0" u="none" strike="noStrike" baseline="0" dirty="0" smtClean="0"/>
                                  <m:t> =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2000" dirty="0"/>
                                  <m:t>Φ</m:t>
                                </m:r>
                                <m:r>
                                  <a:rPr lang="hu-HU" sz="2000" b="0" u="none" strike="noStrike" baseline="0" dirty="0" smtClean="0"/>
                                  <m:t>(1.5) −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2000" dirty="0"/>
                                  <m:t>Φ</m:t>
                                </m:r>
                                <m:r>
                                  <a:rPr lang="hu-HU" sz="2000" b="0" u="none" strike="noStrike" baseline="0" dirty="0" smtClean="0"/>
                                  <m:t>(1) = 0.0919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5484465"/>
                      </a:ext>
                    </a:extLst>
                  </a:tr>
                  <a:tr h="49977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sz="2000" b="0" u="none" strike="noStrike" baseline="0" dirty="0" smtClean="0"/>
                                    </m:ctrlPr>
                                  </m:sSubPr>
                                  <m:e>
                                    <m:r>
                                      <a:rPr lang="hu-HU" sz="2000" b="0" u="none" strike="noStrike" baseline="0" dirty="0" smtClean="0"/>
                                      <m:t>𝑝</m:t>
                                    </m:r>
                                  </m:e>
                                  <m:sub>
                                    <m:r>
                                      <a:rPr lang="hu-HU" sz="2000" b="0" u="none" strike="noStrike" baseline="0" dirty="0" smtClean="0"/>
                                      <m:t>9</m:t>
                                    </m:r>
                                  </m:sub>
                                </m:sSub>
                                <m:r>
                                  <a:rPr lang="hu-HU" sz="2000" b="0" u="none" strike="noStrike" baseline="0" dirty="0" smtClean="0"/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2000" dirty="0"/>
                                  <m:t>Φ</m:t>
                                </m:r>
                                <m:r>
                                  <a:rPr lang="hu-HU" sz="2000" b="0" u="none" strike="noStrike" baseline="0" dirty="0" smtClean="0"/>
                                  <m:t>(2)−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2000" dirty="0"/>
                                  <m:t>Φ</m:t>
                                </m:r>
                                <m:r>
                                  <a:rPr lang="hu-HU" sz="2000" b="0" u="none" strike="noStrike" baseline="0" dirty="0" smtClean="0"/>
                                  <m:t>(1.5) = 0.0440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sz="2000" b="0" u="none" strike="noStrike" baseline="0" dirty="0" smtClean="0"/>
                                    </m:ctrlPr>
                                  </m:sSubPr>
                                  <m:e>
                                    <m:r>
                                      <a:rPr lang="hu-HU" sz="2000" b="0" u="none" strike="noStrike" baseline="0" dirty="0" smtClean="0"/>
                                      <m:t>𝑝</m:t>
                                    </m:r>
                                  </m:e>
                                  <m:sub>
                                    <m:r>
                                      <a:rPr lang="hu-HU" sz="2000" b="0" u="none" strike="noStrike" baseline="0" dirty="0" smtClean="0"/>
                                      <m:t>10</m:t>
                                    </m:r>
                                  </m:sub>
                                </m:sSub>
                                <m:r>
                                  <a:rPr lang="hu-HU" sz="2000" b="0" u="none" strike="noStrike" baseline="0" dirty="0" smtClean="0"/>
                                  <m:t> = 1 −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2000" dirty="0"/>
                                  <m:t>Φ</m:t>
                                </m:r>
                                <m:r>
                                  <a:rPr lang="hu-HU" sz="2000" b="0" u="none" strike="noStrike" baseline="0" dirty="0" smtClean="0"/>
                                  <m:t>(2) = 0.0228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4621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áblázat 4">
                <a:extLst>
                  <a:ext uri="{FF2B5EF4-FFF2-40B4-BE49-F238E27FC236}">
                    <a16:creationId xmlns:a16="http://schemas.microsoft.com/office/drawing/2014/main" id="{19198515-CF8E-F599-22BE-26BB3BB487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1301919"/>
                  </p:ext>
                </p:extLst>
              </p:nvPr>
            </p:nvGraphicFramePr>
            <p:xfrm>
              <a:off x="396815" y="4208564"/>
              <a:ext cx="8350368" cy="249885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4175184">
                      <a:extLst>
                        <a:ext uri="{9D8B030D-6E8A-4147-A177-3AD203B41FA5}">
                          <a16:colId xmlns:a16="http://schemas.microsoft.com/office/drawing/2014/main" val="1192247258"/>
                        </a:ext>
                      </a:extLst>
                    </a:gridCol>
                    <a:gridCol w="4175184">
                      <a:extLst>
                        <a:ext uri="{9D8B030D-6E8A-4147-A177-3AD203B41FA5}">
                          <a16:colId xmlns:a16="http://schemas.microsoft.com/office/drawing/2014/main" val="996943073"/>
                        </a:ext>
                      </a:extLst>
                    </a:gridCol>
                  </a:tblGrid>
                  <a:tr h="49977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3"/>
                          <a:stretch>
                            <a:fillRect l="-146" t="-1220" r="-100292" b="-4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3"/>
                          <a:stretch>
                            <a:fillRect l="-100146" t="-1220" r="-292" b="-4036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7714001"/>
                      </a:ext>
                    </a:extLst>
                  </a:tr>
                  <a:tr h="49977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3"/>
                          <a:stretch>
                            <a:fillRect l="-146" t="-101220" r="-100292" b="-3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3"/>
                          <a:stretch>
                            <a:fillRect l="-100146" t="-101220" r="-292" b="-3036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1059035"/>
                      </a:ext>
                    </a:extLst>
                  </a:tr>
                  <a:tr h="49977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3"/>
                          <a:stretch>
                            <a:fillRect l="-146" t="-198795" r="-1002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3"/>
                          <a:stretch>
                            <a:fillRect l="-100146" t="-198795" r="-29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356203"/>
                      </a:ext>
                    </a:extLst>
                  </a:tr>
                  <a:tr h="49977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3"/>
                          <a:stretch>
                            <a:fillRect l="-146" t="-302439" r="-100292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3"/>
                          <a:stretch>
                            <a:fillRect l="-100146" t="-302439" r="-292" b="-1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5484465"/>
                      </a:ext>
                    </a:extLst>
                  </a:tr>
                  <a:tr h="49977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3"/>
                          <a:stretch>
                            <a:fillRect l="-146" t="-402439" r="-100292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3"/>
                          <a:stretch>
                            <a:fillRect l="-100146" t="-402439" r="-292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46216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718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1616" y="0"/>
            <a:ext cx="7543800" cy="793630"/>
          </a:xfrm>
        </p:spPr>
        <p:txBody>
          <a:bodyPr>
            <a:normAutofit/>
          </a:bodyPr>
          <a:lstStyle/>
          <a:p>
            <a:r>
              <a:rPr lang="en-GB" dirty="0" err="1"/>
              <a:t>Gyakorlat</a:t>
            </a:r>
            <a:r>
              <a:rPr lang="en-GB" dirty="0"/>
              <a:t> 1.7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1" y="793630"/>
                <a:ext cx="9143999" cy="6064369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hu-HU" dirty="0"/>
                  <a:t>Az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u-HU" dirty="0"/>
                  <a:t>-re végzett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hu-HU" i="1" dirty="0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hu-HU" dirty="0"/>
                  <a:t> megfigyelés alapján az egyes intervallumokba esések gyakoriságaira az alábbiak adódtak: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nn-NO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n-NO" i="1" dirty="0" smtClean="0">
                          <a:latin typeface="Cambria Math" panose="02040503050406030204" pitchFamily="18" charset="0"/>
                        </a:rPr>
                        <m:t> = 20, </m:t>
                      </m:r>
                      <m:sSub>
                        <m:sSub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nn-NO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n-NO" i="1" dirty="0" smtClean="0">
                          <a:latin typeface="Cambria Math" panose="02040503050406030204" pitchFamily="18" charset="0"/>
                        </a:rPr>
                        <m:t> = 45, </m:t>
                      </m:r>
                      <m:sSub>
                        <m:sSub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nn-NO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nn-NO" i="1" dirty="0" smtClean="0">
                          <a:latin typeface="Cambria Math" panose="02040503050406030204" pitchFamily="18" charset="0"/>
                        </a:rPr>
                        <m:t> = 101, </m:t>
                      </m:r>
                      <m:sSub>
                        <m:sSub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nn-NO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nn-NO" i="1" dirty="0" smtClean="0">
                          <a:latin typeface="Cambria Math" panose="02040503050406030204" pitchFamily="18" charset="0"/>
                        </a:rPr>
                        <m:t> = 132, </m:t>
                      </m:r>
                      <m:sSub>
                        <m:sSub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nn-NO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nn-NO" i="1" dirty="0" smtClean="0">
                          <a:latin typeface="Cambria Math" panose="02040503050406030204" pitchFamily="18" charset="0"/>
                        </a:rPr>
                        <m:t> = 224,</m:t>
                      </m:r>
                    </m:oMath>
                  </m:oMathPara>
                </a14:m>
                <a:endParaRPr lang="nn-NO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nn-NO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nn-NO" i="1" dirty="0" smtClean="0">
                          <a:latin typeface="Cambria Math" panose="02040503050406030204" pitchFamily="18" charset="0"/>
                        </a:rPr>
                        <m:t> = 190, </m:t>
                      </m:r>
                      <m:sSub>
                        <m:sSub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nn-NO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nn-NO" i="1" dirty="0" smtClean="0">
                          <a:latin typeface="Cambria Math" panose="02040503050406030204" pitchFamily="18" charset="0"/>
                        </a:rPr>
                        <m:t> = 156, </m:t>
                      </m:r>
                      <m:sSub>
                        <m:sSub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nn-NO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nn-NO" i="1" dirty="0" smtClean="0">
                          <a:latin typeface="Cambria Math" panose="02040503050406030204" pitchFamily="18" charset="0"/>
                        </a:rPr>
                        <m:t> = 87, </m:t>
                      </m:r>
                      <m:sSub>
                        <m:sSub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nn-NO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nn-NO" i="1" dirty="0" smtClean="0">
                          <a:latin typeface="Cambria Math" panose="02040503050406030204" pitchFamily="18" charset="0"/>
                        </a:rPr>
                        <m:t> = 41, </m:t>
                      </m:r>
                      <m:sSub>
                        <m:sSub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nn-NO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nn-NO" i="1" dirty="0" smtClean="0">
                          <a:latin typeface="Cambria Math" panose="02040503050406030204" pitchFamily="18" charset="0"/>
                        </a:rPr>
                        <m:t> = 4.</m:t>
                      </m:r>
                    </m:oMath>
                  </m:oMathPara>
                </a14:m>
                <a:endParaRPr lang="nn-NO" dirty="0"/>
              </a:p>
              <a:p>
                <a:r>
                  <a:rPr lang="hu-HU" dirty="0"/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000" i="1" dirty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hu-HU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 statisztika: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 dirty="0" smtClean="0">
                                      <a:latin typeface="Cambria Math" panose="02040503050406030204" pitchFamily="18" charset="0"/>
                                    </a:rPr>
                                    <m:t>20−22.8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i="1" dirty="0" smtClean="0">
                              <a:latin typeface="Cambria Math" panose="02040503050406030204" pitchFamily="18" charset="0"/>
                            </a:rPr>
                            <m:t>22.8</m:t>
                          </m:r>
                        </m:den>
                      </m:f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 dirty="0" smtClean="0">
                                      <a:latin typeface="Cambria Math" panose="02040503050406030204" pitchFamily="18" charset="0"/>
                                    </a:rPr>
                                    <m:t>45−44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i="1" dirty="0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den>
                      </m:f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 dirty="0" smtClean="0">
                                      <a:latin typeface="Cambria Math" panose="02040503050406030204" pitchFamily="18" charset="0"/>
                                    </a:rPr>
                                    <m:t>101−91.9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i="1" dirty="0" smtClean="0">
                              <a:latin typeface="Cambria Math" panose="02040503050406030204" pitchFamily="18" charset="0"/>
                            </a:rPr>
                            <m:t>91.9</m:t>
                          </m:r>
                        </m:den>
                      </m:f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 dirty="0" smtClean="0">
                                      <a:latin typeface="Cambria Math" panose="02040503050406030204" pitchFamily="18" charset="0"/>
                                    </a:rPr>
                                    <m:t>132−149.8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i="1" dirty="0" smtClean="0">
                              <a:latin typeface="Cambria Math" panose="02040503050406030204" pitchFamily="18" charset="0"/>
                            </a:rPr>
                            <m:t>149.8</m:t>
                          </m:r>
                        </m:den>
                      </m:f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 dirty="0" smtClean="0">
                                      <a:latin typeface="Cambria Math" panose="02040503050406030204" pitchFamily="18" charset="0"/>
                                    </a:rPr>
                                    <m:t>224−191.5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i="1" dirty="0" smtClean="0">
                              <a:latin typeface="Cambria Math" panose="02040503050406030204" pitchFamily="18" charset="0"/>
                            </a:rPr>
                            <m:t>191.5</m:t>
                          </m:r>
                        </m:den>
                      </m:f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 dirty="0" smtClean="0">
                                      <a:latin typeface="Cambria Math" panose="02040503050406030204" pitchFamily="18" charset="0"/>
                                    </a:rPr>
                                    <m:t>190−191.5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i="1" dirty="0" smtClean="0">
                              <a:latin typeface="Cambria Math" panose="02040503050406030204" pitchFamily="18" charset="0"/>
                            </a:rPr>
                            <m:t>191.5</m:t>
                          </m:r>
                        </m:den>
                      </m:f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 dirty="0" smtClean="0">
                                      <a:latin typeface="Cambria Math" panose="02040503050406030204" pitchFamily="18" charset="0"/>
                                    </a:rPr>
                                    <m:t>156 − 149.8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i="1" dirty="0" smtClean="0">
                              <a:latin typeface="Cambria Math" panose="02040503050406030204" pitchFamily="18" charset="0"/>
                            </a:rPr>
                            <m:t>149.8</m:t>
                          </m:r>
                        </m:den>
                      </m:f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 dirty="0" smtClean="0">
                                      <a:latin typeface="Cambria Math" panose="02040503050406030204" pitchFamily="18" charset="0"/>
                                    </a:rPr>
                                    <m:t>87 − 91.9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i="1" dirty="0" smtClean="0">
                              <a:latin typeface="Cambria Math" panose="02040503050406030204" pitchFamily="18" charset="0"/>
                            </a:rPr>
                            <m:t>91.9</m:t>
                          </m:r>
                        </m:den>
                      </m:f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 dirty="0" smtClean="0">
                                      <a:latin typeface="Cambria Math" panose="02040503050406030204" pitchFamily="18" charset="0"/>
                                    </a:rPr>
                                    <m:t>41 − 44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i="1" dirty="0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den>
                      </m:f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 dirty="0" smtClean="0">
                                      <a:latin typeface="Cambria Math" panose="02040503050406030204" pitchFamily="18" charset="0"/>
                                    </a:rPr>
                                    <m:t>4 − 22.8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i="1" dirty="0" smtClean="0">
                              <a:latin typeface="Cambria Math" panose="02040503050406030204" pitchFamily="18" charset="0"/>
                            </a:rPr>
                            <m:t>22.8</m:t>
                          </m:r>
                        </m:den>
                      </m:f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=0.344+0.023+0.901+2.115+</m:t>
                      </m:r>
                    </m:oMath>
                    <m:oMath xmlns:m="http://schemas.openxmlformats.org/officeDocument/2006/math"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5.516+0.012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0.257+0.261+0.205+15.502=25.136</m:t>
                      </m:r>
                    </m:oMath>
                  </m:oMathPara>
                </a14:m>
                <a:endParaRPr lang="hu-H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u-HU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/>
                  <a:t>-at minden használatos szinten elvetjük, hisz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  <m:sup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hu-HU" dirty="0"/>
                  <a:t> táblázat alapján 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0.95</m:t>
                    </m:r>
                  </m:oMath>
                </a14:m>
                <a:r>
                  <a:rPr lang="hu-HU" dirty="0"/>
                  <a:t> szinthez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16.92</m:t>
                    </m:r>
                  </m:oMath>
                </a14:m>
                <a:r>
                  <a:rPr lang="hu-HU" dirty="0"/>
                  <a:t>, 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0.99</m:t>
                    </m:r>
                  </m:oMath>
                </a14:m>
                <a:r>
                  <a:rPr lang="hu-HU" dirty="0"/>
                  <a:t> szinthez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21.67</m:t>
                    </m:r>
                  </m:oMath>
                </a14:m>
                <a:r>
                  <a:rPr lang="hu-HU" dirty="0"/>
                  <a:t>, sőt még az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0.995</m:t>
                    </m:r>
                  </m:oMath>
                </a14:m>
                <a:r>
                  <a:rPr lang="hu-HU" dirty="0"/>
                  <a:t> szinthez is csupán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23.59</m:t>
                    </m:r>
                  </m:oMath>
                </a14:m>
                <a:r>
                  <a:rPr lang="hu-HU" dirty="0"/>
                  <a:t> kritikus érték tartozik. A statisztikánk aktuális értéke még ezen legutóbbit is meghaladja.</a:t>
                </a:r>
                <a:endParaRPr lang="en-US" sz="1600" b="1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793630"/>
                <a:ext cx="9143999" cy="6064369"/>
              </a:xfrm>
              <a:blipFill>
                <a:blip r:embed="rId2"/>
                <a:stretch>
                  <a:fillRect l="-667" t="-1005" r="-667" b="-70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84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Gyakorlat</a:t>
            </a:r>
            <a:r>
              <a:rPr lang="en-GB" dirty="0"/>
              <a:t> 1.7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1451" y="1845732"/>
            <a:ext cx="8846818" cy="3564468"/>
          </a:xfrm>
        </p:spPr>
        <p:txBody>
          <a:bodyPr>
            <a:noAutofit/>
          </a:bodyPr>
          <a:lstStyle/>
          <a:p>
            <a:r>
              <a:rPr lang="hu-HU" sz="1800" dirty="0" err="1"/>
              <a:t>freq</a:t>
            </a:r>
            <a:r>
              <a:rPr lang="hu-HU" sz="1800" dirty="0"/>
              <a:t> = [20 45 101 132 224 190 156 87 41 4];</a:t>
            </a:r>
          </a:p>
          <a:p>
            <a:r>
              <a:rPr lang="en-US" sz="1800" dirty="0"/>
              <a:t>edges = [-2 -1.5 -1 -0.5 0 0.5 1.5 2];</a:t>
            </a:r>
          </a:p>
          <a:p>
            <a:r>
              <a:rPr lang="hu-HU" sz="1800" dirty="0" err="1"/>
              <a:t>expected</a:t>
            </a:r>
            <a:r>
              <a:rPr lang="hu-HU" sz="1800" dirty="0"/>
              <a:t> = [</a:t>
            </a:r>
            <a:r>
              <a:rPr lang="hu-HU" sz="1800" dirty="0" err="1"/>
              <a:t>normcdf</a:t>
            </a:r>
            <a:r>
              <a:rPr lang="hu-HU" sz="1800" dirty="0"/>
              <a:t>(-2),</a:t>
            </a:r>
            <a:r>
              <a:rPr lang="hu-HU" sz="1800" dirty="0" err="1"/>
              <a:t>normcdf</a:t>
            </a:r>
            <a:r>
              <a:rPr lang="hu-HU" sz="1800" dirty="0"/>
              <a:t>(-1.5:0.5:2)-</a:t>
            </a:r>
            <a:r>
              <a:rPr lang="hu-HU" sz="1800" dirty="0" err="1"/>
              <a:t>normcdf</a:t>
            </a:r>
            <a:r>
              <a:rPr lang="hu-HU" sz="1800" dirty="0"/>
              <a:t>(-2:0.5:1.5),1-normcdf(2)]*sum(</a:t>
            </a:r>
            <a:r>
              <a:rPr lang="hu-HU" sz="1800" dirty="0" err="1"/>
              <a:t>freq</a:t>
            </a:r>
            <a:r>
              <a:rPr lang="hu-HU" sz="1800" dirty="0"/>
              <a:t>)</a:t>
            </a:r>
          </a:p>
          <a:p>
            <a:r>
              <a:rPr lang="en-US" sz="1800" dirty="0"/>
              <a:t>[</a:t>
            </a:r>
            <a:r>
              <a:rPr lang="en-US" sz="1800" dirty="0" err="1"/>
              <a:t>h,p,stats</a:t>
            </a:r>
            <a:r>
              <a:rPr lang="en-US" sz="1800" dirty="0"/>
              <a:t>] = chi2gof(-2.25:0.5:2.25,"Expected",expected,"Frequency",freq)</a:t>
            </a:r>
          </a:p>
          <a:p>
            <a:pPr algn="just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71209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Gyakorlat</a:t>
            </a:r>
            <a:r>
              <a:rPr lang="en-GB" dirty="0"/>
              <a:t> 1.8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04008" y="1845732"/>
            <a:ext cx="7981704" cy="889079"/>
          </a:xfrm>
        </p:spPr>
        <p:txBody>
          <a:bodyPr>
            <a:noAutofit/>
          </a:bodyPr>
          <a:lstStyle/>
          <a:p>
            <a:pPr algn="l"/>
            <a:r>
              <a:rPr lang="hu-HU" sz="1800" b="0" i="0" u="none" strike="noStrike" baseline="0" dirty="0">
                <a:latin typeface="CMR10"/>
              </a:rPr>
              <a:t>Független-e a hajszín és a szemszín? 200 embert megfigyelve az alábbiak adódtak</a:t>
            </a:r>
            <a:endParaRPr lang="en-US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áblázat 4">
                <a:extLst>
                  <a:ext uri="{FF2B5EF4-FFF2-40B4-BE49-F238E27FC236}">
                    <a16:creationId xmlns:a16="http://schemas.microsoft.com/office/drawing/2014/main" id="{A49D895B-29C0-4E06-BCBD-274BAEE2F7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2641472"/>
                  </p:ext>
                </p:extLst>
              </p:nvPr>
            </p:nvGraphicFramePr>
            <p:xfrm>
              <a:off x="930215" y="2488304"/>
              <a:ext cx="7283570" cy="158496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1456714">
                      <a:extLst>
                        <a:ext uri="{9D8B030D-6E8A-4147-A177-3AD203B41FA5}">
                          <a16:colId xmlns:a16="http://schemas.microsoft.com/office/drawing/2014/main" val="2742128347"/>
                        </a:ext>
                      </a:extLst>
                    </a:gridCol>
                    <a:gridCol w="1456714">
                      <a:extLst>
                        <a:ext uri="{9D8B030D-6E8A-4147-A177-3AD203B41FA5}">
                          <a16:colId xmlns:a16="http://schemas.microsoft.com/office/drawing/2014/main" val="1658065274"/>
                        </a:ext>
                      </a:extLst>
                    </a:gridCol>
                    <a:gridCol w="1456714">
                      <a:extLst>
                        <a:ext uri="{9D8B030D-6E8A-4147-A177-3AD203B41FA5}">
                          <a16:colId xmlns:a16="http://schemas.microsoft.com/office/drawing/2014/main" val="2928301680"/>
                        </a:ext>
                      </a:extLst>
                    </a:gridCol>
                    <a:gridCol w="1456714">
                      <a:extLst>
                        <a:ext uri="{9D8B030D-6E8A-4147-A177-3AD203B41FA5}">
                          <a16:colId xmlns:a16="http://schemas.microsoft.com/office/drawing/2014/main" val="314798265"/>
                        </a:ext>
                      </a:extLst>
                    </a:gridCol>
                    <a:gridCol w="1456714">
                      <a:extLst>
                        <a:ext uri="{9D8B030D-6E8A-4147-A177-3AD203B41FA5}">
                          <a16:colId xmlns:a16="http://schemas.microsoft.com/office/drawing/2014/main" val="11875482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u-H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sz="2000" b="0" dirty="0">
                              <a:solidFill>
                                <a:schemeClr val="tx1"/>
                              </a:solidFill>
                            </a:rPr>
                            <a:t>Szőke haj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sz="2000" b="0" dirty="0">
                              <a:solidFill>
                                <a:schemeClr val="tx1"/>
                              </a:solidFill>
                            </a:rPr>
                            <a:t>Barna haj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sz="2000" b="0" dirty="0">
                              <a:solidFill>
                                <a:schemeClr val="tx1"/>
                              </a:solidFill>
                            </a:rPr>
                            <a:t>Fekete haj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smtClean="0">
                                    <a:solidFill>
                                      <a:schemeClr val="tx1"/>
                                    </a:solidFill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hu-H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28230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sz="2000" b="0" dirty="0">
                              <a:solidFill>
                                <a:schemeClr val="tx1"/>
                              </a:solidFill>
                            </a:rPr>
                            <a:t>Kék szem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dirty="0" smtClean="0">
                                    <a:solidFill>
                                      <a:schemeClr val="tx1"/>
                                    </a:solidFill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hu-H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dirty="0" smtClean="0">
                                    <a:solidFill>
                                      <a:schemeClr val="tx1"/>
                                    </a:solidFill>
                                  </a:rPr>
                                  <m:t>28</m:t>
                                </m:r>
                              </m:oMath>
                            </m:oMathPara>
                          </a14:m>
                          <a:endParaRPr lang="hu-H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dirty="0" smtClean="0">
                                    <a:solidFill>
                                      <a:schemeClr val="tx1"/>
                                    </a:solidFill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hu-H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dirty="0" smtClean="0">
                                    <a:solidFill>
                                      <a:schemeClr val="tx1"/>
                                    </a:solidFill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hu-H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932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sz="2000" b="0" dirty="0">
                              <a:solidFill>
                                <a:schemeClr val="tx1"/>
                              </a:solidFill>
                            </a:rPr>
                            <a:t>Barna szem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dirty="0" smtClean="0">
                                    <a:solidFill>
                                      <a:schemeClr val="tx1"/>
                                    </a:solidFill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hu-H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dirty="0" smtClean="0">
                                    <a:solidFill>
                                      <a:schemeClr val="tx1"/>
                                    </a:solidFill>
                                  </a:rPr>
                                  <m:t>89</m:t>
                                </m:r>
                              </m:oMath>
                            </m:oMathPara>
                          </a14:m>
                          <a:endParaRPr lang="hu-H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dirty="0" smtClean="0">
                                    <a:solidFill>
                                      <a:schemeClr val="tx1"/>
                                    </a:solidFill>
                                  </a:rPr>
                                  <m:t>21</m:t>
                                </m:r>
                              </m:oMath>
                            </m:oMathPara>
                          </a14:m>
                          <a:endParaRPr lang="hu-H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dirty="0" smtClean="0">
                                    <a:solidFill>
                                      <a:schemeClr val="tx1"/>
                                    </a:solidFill>
                                  </a:rPr>
                                  <m:t>127</m:t>
                                </m:r>
                              </m:oMath>
                            </m:oMathPara>
                          </a14:m>
                          <a:endParaRPr lang="hu-H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1140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smtClean="0">
                                    <a:solidFill>
                                      <a:schemeClr val="tx1"/>
                                    </a:solidFill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hu-H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dirty="0" smtClean="0">
                                    <a:solidFill>
                                      <a:schemeClr val="tx1"/>
                                    </a:solidFill>
                                  </a:rPr>
                                  <m:t>59</m:t>
                                </m:r>
                              </m:oMath>
                            </m:oMathPara>
                          </a14:m>
                          <a:endParaRPr lang="hu-H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dirty="0" smtClean="0">
                                    <a:solidFill>
                                      <a:schemeClr val="tx1"/>
                                    </a:solidFill>
                                  </a:rPr>
                                  <m:t>117</m:t>
                                </m:r>
                              </m:oMath>
                            </m:oMathPara>
                          </a14:m>
                          <a:endParaRPr lang="hu-H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dirty="0" smtClean="0">
                                    <a:solidFill>
                                      <a:schemeClr val="tx1"/>
                                    </a:solidFill>
                                  </a:rPr>
                                  <m:t>24</m:t>
                                </m:r>
                              </m:oMath>
                            </m:oMathPara>
                          </a14:m>
                          <a:endParaRPr lang="hu-H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dirty="0" smtClean="0">
                                    <a:solidFill>
                                      <a:schemeClr val="tx1"/>
                                    </a:solidFill>
                                  </a:rPr>
                                  <m:t>200</m:t>
                                </m:r>
                              </m:oMath>
                            </m:oMathPara>
                          </a14:m>
                          <a:endParaRPr lang="hu-H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2865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áblázat 4">
                <a:extLst>
                  <a:ext uri="{FF2B5EF4-FFF2-40B4-BE49-F238E27FC236}">
                    <a16:creationId xmlns:a16="http://schemas.microsoft.com/office/drawing/2014/main" id="{A49D895B-29C0-4E06-BCBD-274BAEE2F7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2641472"/>
                  </p:ext>
                </p:extLst>
              </p:nvPr>
            </p:nvGraphicFramePr>
            <p:xfrm>
              <a:off x="930215" y="2488304"/>
              <a:ext cx="7283570" cy="158496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1456714">
                      <a:extLst>
                        <a:ext uri="{9D8B030D-6E8A-4147-A177-3AD203B41FA5}">
                          <a16:colId xmlns:a16="http://schemas.microsoft.com/office/drawing/2014/main" val="2742128347"/>
                        </a:ext>
                      </a:extLst>
                    </a:gridCol>
                    <a:gridCol w="1456714">
                      <a:extLst>
                        <a:ext uri="{9D8B030D-6E8A-4147-A177-3AD203B41FA5}">
                          <a16:colId xmlns:a16="http://schemas.microsoft.com/office/drawing/2014/main" val="1658065274"/>
                        </a:ext>
                      </a:extLst>
                    </a:gridCol>
                    <a:gridCol w="1456714">
                      <a:extLst>
                        <a:ext uri="{9D8B030D-6E8A-4147-A177-3AD203B41FA5}">
                          <a16:colId xmlns:a16="http://schemas.microsoft.com/office/drawing/2014/main" val="2928301680"/>
                        </a:ext>
                      </a:extLst>
                    </a:gridCol>
                    <a:gridCol w="1456714">
                      <a:extLst>
                        <a:ext uri="{9D8B030D-6E8A-4147-A177-3AD203B41FA5}">
                          <a16:colId xmlns:a16="http://schemas.microsoft.com/office/drawing/2014/main" val="314798265"/>
                        </a:ext>
                      </a:extLst>
                    </a:gridCol>
                    <a:gridCol w="1456714">
                      <a:extLst>
                        <a:ext uri="{9D8B030D-6E8A-4147-A177-3AD203B41FA5}">
                          <a16:colId xmlns:a16="http://schemas.microsoft.com/office/drawing/2014/main" val="118754823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hu-H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sz="2000" b="0" dirty="0">
                              <a:solidFill>
                                <a:schemeClr val="tx1"/>
                              </a:solidFill>
                            </a:rPr>
                            <a:t>Szőke haj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sz="2000" b="0" dirty="0">
                              <a:solidFill>
                                <a:schemeClr val="tx1"/>
                              </a:solidFill>
                            </a:rPr>
                            <a:t>Barna haj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sz="2000" b="0" dirty="0">
                              <a:solidFill>
                                <a:schemeClr val="tx1"/>
                              </a:solidFill>
                            </a:rPr>
                            <a:t>Fekete haj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400837" t="-7692" r="-837" b="-3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282308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hu-HU" sz="2000" b="0" dirty="0">
                              <a:solidFill>
                                <a:schemeClr val="tx1"/>
                              </a:solidFill>
                            </a:rPr>
                            <a:t>Kék szem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100418" t="-106061" r="-301255" b="-2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199583" t="-106061" r="-200000" b="-2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300837" t="-106061" r="-100837" b="-2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400837" t="-106061" r="-837" b="-2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93246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hu-HU" sz="2000" b="0" dirty="0">
                              <a:solidFill>
                                <a:schemeClr val="tx1"/>
                              </a:solidFill>
                            </a:rPr>
                            <a:t>Barna szem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100418" t="-209231" r="-301255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199583" t="-209231" r="-200000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300837" t="-209231" r="-100837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400837" t="-209231" r="-837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114058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418" t="-309231" r="-401255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100418" t="-309231" r="-301255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199583" t="-309231" r="-200000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300837" t="-309231" r="-100837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400837" t="-309231" r="-837" b="-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2865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A7A4DA5D-6088-4F3E-95A4-3EF02CECCD11}"/>
                  </a:ext>
                </a:extLst>
              </p:cNvPr>
              <p:cNvSpPr txBox="1"/>
              <p:nvPr/>
            </p:nvSpPr>
            <p:spPr>
              <a:xfrm>
                <a:off x="-10697" y="4250722"/>
                <a:ext cx="9211112" cy="832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sz="1600" b="0" i="1" u="none" strike="noStrike" baseline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42−21.54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  <m:t>21.54</m:t>
                          </m:r>
                        </m:den>
                      </m:f>
                      <m:r>
                        <a:rPr lang="hu-HU" sz="16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28−42.71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  <m:t>42.71</m:t>
                          </m:r>
                        </m:den>
                      </m:f>
                      <m:r>
                        <a:rPr lang="hu-HU" sz="16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3−8.76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  <m:t>8.76</m:t>
                          </m:r>
                        </m:den>
                      </m:f>
                      <m:r>
                        <a:rPr lang="hu-HU" sz="16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17−37.47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  <m:t>37.47</m:t>
                          </m:r>
                        </m:den>
                      </m:f>
                      <m:r>
                        <a:rPr lang="hu-HU" sz="16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89−74.30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  <m:t>74.30</m:t>
                          </m:r>
                        </m:den>
                      </m:f>
                      <m:r>
                        <a:rPr lang="hu-HU" sz="1600" b="0" i="1" u="none" strike="noStrike" baseline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6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21−15.24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6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sz="1600" b="0" i="1" u="none" strike="noStrike" baseline="0" dirty="0" smtClean="0">
                              <a:latin typeface="Cambria Math" panose="02040503050406030204" pitchFamily="18" charset="0"/>
                            </a:rPr>
                            <m:t>15.24</m:t>
                          </m:r>
                        </m:den>
                      </m:f>
                      <m:r>
                        <a:rPr lang="hu-HU" sz="1600" b="0" i="1" u="none" strike="noStrike" baseline="0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hu-HU" sz="1600" b="0" i="0" u="none" strike="noStrike" baseline="0" dirty="0">
                  <a:latin typeface="CMR1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sz="1600" b="0" i="1" u="none" strike="noStrike" baseline="0" dirty="0" smtClean="0">
                          <a:latin typeface="Cambria Math" panose="02040503050406030204" pitchFamily="18" charset="0"/>
                        </a:rPr>
                        <m:t>= 19.43 +5.06 + 3.79 + 11.18 + 2.91 + 2.18 = 44.57.</m:t>
                      </m:r>
                    </m:oMath>
                  </m:oMathPara>
                </a14:m>
                <a:endParaRPr lang="hu-HU" sz="1600" dirty="0"/>
              </a:p>
            </p:txBody>
          </p:sp>
        </mc:Choice>
        <mc:Fallback xmlns="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A7A4DA5D-6088-4F3E-95A4-3EF02CECC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97" y="4250722"/>
                <a:ext cx="9211112" cy="832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E83F6748-05FE-4623-AE5E-7EC4812EB76B}"/>
                  </a:ext>
                </a:extLst>
              </p:cNvPr>
              <p:cNvSpPr txBox="1"/>
              <p:nvPr/>
            </p:nvSpPr>
            <p:spPr>
              <a:xfrm>
                <a:off x="0" y="5203068"/>
                <a:ext cx="9144000" cy="65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hu-HU" sz="1800" b="0" i="0" u="none" strike="noStrike" baseline="0" dirty="0">
                    <a:latin typeface="CMR10"/>
                  </a:rPr>
                  <a:t>A szabadsági fok </a:t>
                </a:r>
                <a14:m>
                  <m:oMath xmlns:m="http://schemas.openxmlformats.org/officeDocument/2006/math">
                    <m:r>
                      <a:rPr lang="hu-HU" sz="1800" b="0" i="1" u="none" strike="noStrike" baseline="0" smtClean="0">
                        <a:latin typeface="Cambria Math" panose="02040503050406030204" pitchFamily="18" charset="0"/>
                      </a:rPr>
                      <m:t>(2−1)(3−1)=2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. Mivel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 táblázata alapján még az </a:t>
                </a:r>
                <a:r>
                  <a:rPr lang="hu-HU" sz="1800" b="0" i="0" u="none" strike="noStrike" baseline="0" dirty="0">
                    <a:latin typeface="CMMI1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800" b="0" i="1" u="none" strike="noStrike" baseline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sz="1800" b="0" i="1" u="none" strike="noStrike" baseline="0" smtClean="0">
                        <a:latin typeface="Cambria Math" panose="02040503050406030204" pitchFamily="18" charset="0"/>
                      </a:rPr>
                      <m:t>=0.001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-</a:t>
                </a:r>
                <a:r>
                  <a:rPr lang="hu-HU" sz="1800" b="0" i="0" u="none" strike="noStrike" baseline="0" dirty="0" err="1">
                    <a:latin typeface="CMR10"/>
                  </a:rPr>
                  <a:t>hez</a:t>
                </a:r>
                <a:r>
                  <a:rPr lang="hu-HU" sz="1800" b="0" i="0" u="none" strike="noStrike" baseline="0" dirty="0">
                    <a:latin typeface="CMR10"/>
                  </a:rPr>
                  <a:t> tartozó kritikus érték is csupán </a:t>
                </a:r>
                <a14:m>
                  <m:oMath xmlns:m="http://schemas.openxmlformats.org/officeDocument/2006/math">
                    <m:r>
                      <a:rPr lang="hu-HU" sz="1800" b="0" i="1" u="none" strike="noStrike" baseline="0" smtClean="0">
                        <a:latin typeface="Cambria Math" panose="02040503050406030204" pitchFamily="18" charset="0"/>
                      </a:rPr>
                      <m:t>13.82</m:t>
                    </m:r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, így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u="none" strike="noStrike" baseline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u-HU" sz="1800" b="0" i="1" u="none" strike="noStrike" baseline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sz="1800" b="0" i="0" u="none" strike="noStrike" baseline="0" dirty="0">
                    <a:latin typeface="CMR10"/>
                  </a:rPr>
                  <a:t>-</a:t>
                </a:r>
                <a:r>
                  <a:rPr lang="hu-HU" sz="1800" b="0" i="0" u="none" strike="noStrike" baseline="0" dirty="0" err="1">
                    <a:latin typeface="CMR10"/>
                  </a:rPr>
                  <a:t>at</a:t>
                </a:r>
                <a:r>
                  <a:rPr lang="hu-HU" sz="1800" b="0" i="0" u="none" strike="noStrike" baseline="0" dirty="0">
                    <a:latin typeface="CMR10"/>
                  </a:rPr>
                  <a:t> minden használatos szinten elvetjük.</a:t>
                </a:r>
                <a:endParaRPr lang="hu-HU" dirty="0"/>
              </a:p>
            </p:txBody>
          </p:sp>
        </mc:Choice>
        <mc:Fallback xmlns="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E83F6748-05FE-4623-AE5E-7EC4812EB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03068"/>
                <a:ext cx="9144000" cy="650050"/>
              </a:xfrm>
              <a:prstGeom prst="rect">
                <a:avLst/>
              </a:prstGeom>
              <a:blipFill>
                <a:blip r:embed="rId4"/>
                <a:stretch>
                  <a:fillRect l="-533" t="-4717" r="-533" b="-150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341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tek diaminta">
  <a:themeElements>
    <a:clrScheme name="Fabet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–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ek diaminta" id="{A0E00656-D178-4FDC-A298-FD029D350060}" vid="{1D7F7FBC-A692-4245-91FC-43BE4C21ECAB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matek diaminta</Template>
  <TotalTime>12579</TotalTime>
  <Words>1172</Words>
  <Application>Microsoft Office PowerPoint</Application>
  <PresentationFormat>Diavetítés a képernyőre (4:3 oldalarány)</PresentationFormat>
  <Paragraphs>102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21" baseType="lpstr">
      <vt:lpstr>Calibri</vt:lpstr>
      <vt:lpstr>Cambria</vt:lpstr>
      <vt:lpstr>Cambria Math</vt:lpstr>
      <vt:lpstr>CMMI10</vt:lpstr>
      <vt:lpstr>CMMI7</vt:lpstr>
      <vt:lpstr>CMR10</vt:lpstr>
      <vt:lpstr>CMR7</vt:lpstr>
      <vt:lpstr>CMSY10</vt:lpstr>
      <vt:lpstr>Wingdings</vt:lpstr>
      <vt:lpstr>matek diaminta</vt:lpstr>
      <vt:lpstr>Alkalmazott statisztika, Valószínűségszámítás és statisztika</vt:lpstr>
      <vt:lpstr>Gyakorlat 1.2</vt:lpstr>
      <vt:lpstr>Gyakorlat 1.2</vt:lpstr>
      <vt:lpstr>Gyakorlat 1.5</vt:lpstr>
      <vt:lpstr>Gyakorlat 1.5</vt:lpstr>
      <vt:lpstr>Gyakorlat 1.7</vt:lpstr>
      <vt:lpstr>Gyakorlat 1.7</vt:lpstr>
      <vt:lpstr>Gyakorlat 1.7</vt:lpstr>
      <vt:lpstr>Gyakorlat 1.8</vt:lpstr>
      <vt:lpstr>Gyakorlat 1.8</vt:lpstr>
      <vt:lpstr>Irodalomgyűjtemény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Pecsora Sándor</cp:lastModifiedBy>
  <cp:revision>158</cp:revision>
  <dcterms:created xsi:type="dcterms:W3CDTF">2020-09-02T07:49:18Z</dcterms:created>
  <dcterms:modified xsi:type="dcterms:W3CDTF">2022-11-27T15:07:24Z</dcterms:modified>
</cp:coreProperties>
</file>