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22"/>
  </p:notesMasterIdLst>
  <p:sldIdLst>
    <p:sldId id="341" r:id="rId2"/>
    <p:sldId id="312" r:id="rId3"/>
    <p:sldId id="313" r:id="rId4"/>
    <p:sldId id="314" r:id="rId5"/>
    <p:sldId id="315" r:id="rId6"/>
    <p:sldId id="326" r:id="rId7"/>
    <p:sldId id="327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8" r:id="rId17"/>
    <p:sldId id="340" r:id="rId18"/>
    <p:sldId id="338" r:id="rId19"/>
    <p:sldId id="339" r:id="rId20"/>
    <p:sldId id="33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2215F-1BCF-43CB-A114-D627335D5B3A}" v="71" dt="2022-09-10T08:45:02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87E9928C-2C6E-40AE-AD45-94D940D16067}"/>
    <pc:docChg chg="modSld">
      <pc:chgData name="Sándor Pecsora" userId="810b1d013327c237" providerId="LiveId" clId="{87E9928C-2C6E-40AE-AD45-94D940D16067}" dt="2020-09-14T07:28:17.241" v="9" actId="20577"/>
      <pc:docMkLst>
        <pc:docMk/>
      </pc:docMkLst>
      <pc:sldChg chg="modSp">
        <pc:chgData name="Sándor Pecsora" userId="810b1d013327c237" providerId="LiveId" clId="{87E9928C-2C6E-40AE-AD45-94D940D16067}" dt="2020-09-14T07:28:17.241" v="9" actId="20577"/>
        <pc:sldMkLst>
          <pc:docMk/>
          <pc:sldMk cId="3641980619" sldId="320"/>
        </pc:sldMkLst>
        <pc:spChg chg="mod">
          <ac:chgData name="Sándor Pecsora" userId="810b1d013327c237" providerId="LiveId" clId="{87E9928C-2C6E-40AE-AD45-94D940D16067}" dt="2020-09-14T07:28:17.241" v="9" actId="20577"/>
          <ac:spMkLst>
            <pc:docMk/>
            <pc:sldMk cId="3641980619" sldId="320"/>
            <ac:spMk id="4" creationId="{00000000-0000-0000-0000-000000000000}"/>
          </ac:spMkLst>
        </pc:spChg>
      </pc:sldChg>
      <pc:sldChg chg="modSp">
        <pc:chgData name="Sándor Pecsora" userId="810b1d013327c237" providerId="LiveId" clId="{87E9928C-2C6E-40AE-AD45-94D940D16067}" dt="2020-09-14T06:57:14.345" v="3" actId="20577"/>
        <pc:sldMkLst>
          <pc:docMk/>
          <pc:sldMk cId="2691952632" sldId="326"/>
        </pc:sldMkLst>
        <pc:spChg chg="mod">
          <ac:chgData name="Sándor Pecsora" userId="810b1d013327c237" providerId="LiveId" clId="{87E9928C-2C6E-40AE-AD45-94D940D16067}" dt="2020-09-14T06:57:14.345" v="3" actId="20577"/>
          <ac:spMkLst>
            <pc:docMk/>
            <pc:sldMk cId="2691952632" sldId="326"/>
            <ac:spMk id="5" creationId="{00000000-0000-0000-0000-000000000000}"/>
          </ac:spMkLst>
        </pc:spChg>
      </pc:sldChg>
    </pc:docChg>
  </pc:docChgLst>
  <pc:docChgLst>
    <pc:chgData name="Pecsora Sándor" userId="1de73074-9d2e-4efc-8b81-d810ab26d955" providerId="ADAL" clId="{EE32215F-1BCF-43CB-A114-D627335D5B3A}"/>
    <pc:docChg chg="undo redo custSel modSld">
      <pc:chgData name="Pecsora Sándor" userId="1de73074-9d2e-4efc-8b81-d810ab26d955" providerId="ADAL" clId="{EE32215F-1BCF-43CB-A114-D627335D5B3A}" dt="2022-09-10T08:47:48.727" v="270" actId="12"/>
      <pc:docMkLst>
        <pc:docMk/>
      </pc:docMkLst>
      <pc:sldChg chg="addSp delSp modSp mod">
        <pc:chgData name="Pecsora Sándor" userId="1de73074-9d2e-4efc-8b81-d810ab26d955" providerId="ADAL" clId="{EE32215F-1BCF-43CB-A114-D627335D5B3A}" dt="2022-09-10T08:27:57.421" v="6"/>
        <pc:sldMkLst>
          <pc:docMk/>
          <pc:sldMk cId="2848395044" sldId="312"/>
        </pc:sldMkLst>
        <pc:spChg chg="add mod">
          <ac:chgData name="Pecsora Sándor" userId="1de73074-9d2e-4efc-8b81-d810ab26d955" providerId="ADAL" clId="{EE32215F-1BCF-43CB-A114-D627335D5B3A}" dt="2022-09-10T08:27:57.421" v="6"/>
          <ac:spMkLst>
            <pc:docMk/>
            <pc:sldMk cId="2848395044" sldId="312"/>
            <ac:spMk id="3" creationId="{F0C882DD-E224-A1DF-BBB5-6940FF5F55A6}"/>
          </ac:spMkLst>
        </pc:spChg>
        <pc:spChg chg="del">
          <ac:chgData name="Pecsora Sándor" userId="1de73074-9d2e-4efc-8b81-d810ab26d955" providerId="ADAL" clId="{EE32215F-1BCF-43CB-A114-D627335D5B3A}" dt="2022-09-10T08:27:53.219" v="3" actId="478"/>
          <ac:spMkLst>
            <pc:docMk/>
            <pc:sldMk cId="2848395044" sldId="312"/>
            <ac:spMk id="97282" creationId="{00000000-0000-0000-0000-000000000000}"/>
          </ac:spMkLst>
        </pc:spChg>
      </pc:sldChg>
      <pc:sldChg chg="modSp">
        <pc:chgData name="Pecsora Sándor" userId="1de73074-9d2e-4efc-8b81-d810ab26d955" providerId="ADAL" clId="{EE32215F-1BCF-43CB-A114-D627335D5B3A}" dt="2022-09-10T08:26:55.921" v="0"/>
        <pc:sldMkLst>
          <pc:docMk/>
          <pc:sldMk cId="1060765947" sldId="313"/>
        </pc:sldMkLst>
        <pc:spChg chg="mod">
          <ac:chgData name="Pecsora Sándor" userId="1de73074-9d2e-4efc-8b81-d810ab26d955" providerId="ADAL" clId="{EE32215F-1BCF-43CB-A114-D627335D5B3A}" dt="2022-09-10T08:26:55.921" v="0"/>
          <ac:spMkLst>
            <pc:docMk/>
            <pc:sldMk cId="1060765947" sldId="313"/>
            <ac:spMk id="2" creationId="{00000000-0000-0000-0000-000000000000}"/>
          </ac:spMkLst>
        </pc:spChg>
      </pc:sldChg>
      <pc:sldChg chg="modSp">
        <pc:chgData name="Pecsora Sándor" userId="1de73074-9d2e-4efc-8b81-d810ab26d955" providerId="ADAL" clId="{EE32215F-1BCF-43CB-A114-D627335D5B3A}" dt="2022-09-10T08:26:55.921" v="0"/>
        <pc:sldMkLst>
          <pc:docMk/>
          <pc:sldMk cId="3771240091" sldId="314"/>
        </pc:sldMkLst>
        <pc:spChg chg="mod">
          <ac:chgData name="Pecsora Sándor" userId="1de73074-9d2e-4efc-8b81-d810ab26d955" providerId="ADAL" clId="{EE32215F-1BCF-43CB-A114-D627335D5B3A}" dt="2022-09-10T08:26:55.921" v="0"/>
          <ac:spMkLst>
            <pc:docMk/>
            <pc:sldMk cId="3771240091" sldId="314"/>
            <ac:spMk id="2" creationId="{00000000-0000-0000-0000-000000000000}"/>
          </ac:spMkLst>
        </pc:spChg>
      </pc:sldChg>
      <pc:sldChg chg="addSp delSp modSp mod modAnim">
        <pc:chgData name="Pecsora Sándor" userId="1de73074-9d2e-4efc-8b81-d810ab26d955" providerId="ADAL" clId="{EE32215F-1BCF-43CB-A114-D627335D5B3A}" dt="2022-09-10T08:42:57.840" v="230"/>
        <pc:sldMkLst>
          <pc:docMk/>
          <pc:sldMk cId="2143213864" sldId="315"/>
        </pc:sldMkLst>
        <pc:spChg chg="del mod">
          <ac:chgData name="Pecsora Sándor" userId="1de73074-9d2e-4efc-8b81-d810ab26d955" providerId="ADAL" clId="{EE32215F-1BCF-43CB-A114-D627335D5B3A}" dt="2022-09-10T08:28:07.087" v="7" actId="478"/>
          <ac:spMkLst>
            <pc:docMk/>
            <pc:sldMk cId="2143213864" sldId="315"/>
            <ac:spMk id="2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38:07.584" v="166" actId="1076"/>
          <ac:spMkLst>
            <pc:docMk/>
            <pc:sldMk cId="2143213864" sldId="315"/>
            <ac:spMk id="3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28:30.585" v="18" actId="1076"/>
          <ac:spMkLst>
            <pc:docMk/>
            <pc:sldMk cId="2143213864" sldId="315"/>
            <ac:spMk id="4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28:27.967" v="17" actId="1076"/>
          <ac:spMkLst>
            <pc:docMk/>
            <pc:sldMk cId="2143213864" sldId="315"/>
            <ac:spMk id="5" creationId="{00000000-0000-0000-0000-000000000000}"/>
          </ac:spMkLst>
        </pc:spChg>
        <pc:spChg chg="add mod">
          <ac:chgData name="Pecsora Sándor" userId="1de73074-9d2e-4efc-8b81-d810ab26d955" providerId="ADAL" clId="{EE32215F-1BCF-43CB-A114-D627335D5B3A}" dt="2022-09-10T08:28:54.970" v="19" actId="108"/>
          <ac:spMkLst>
            <pc:docMk/>
            <pc:sldMk cId="2143213864" sldId="315"/>
            <ac:spMk id="7" creationId="{E914C4EB-E005-FDAF-8E12-C061D2180F21}"/>
          </ac:spMkLst>
        </pc:spChg>
        <pc:spChg chg="add del">
          <ac:chgData name="Pecsora Sándor" userId="1de73074-9d2e-4efc-8b81-d810ab26d955" providerId="ADAL" clId="{EE32215F-1BCF-43CB-A114-D627335D5B3A}" dt="2022-09-10T08:28:09.725" v="9" actId="22"/>
          <ac:spMkLst>
            <pc:docMk/>
            <pc:sldMk cId="2143213864" sldId="315"/>
            <ac:spMk id="9" creationId="{A1B7E3E2-DB5C-AFC4-4548-CA0D47A7C2BB}"/>
          </ac:spMkLst>
        </pc:spChg>
        <pc:spChg chg="del mod topLvl">
          <ac:chgData name="Pecsora Sándor" userId="1de73074-9d2e-4efc-8b81-d810ab26d955" providerId="ADAL" clId="{EE32215F-1BCF-43CB-A114-D627335D5B3A}" dt="2022-09-10T08:33:03.970" v="114" actId="478"/>
          <ac:spMkLst>
            <pc:docMk/>
            <pc:sldMk cId="2143213864" sldId="315"/>
            <ac:spMk id="14" creationId="{68370236-0B6D-7514-F57C-A8725955E2F1}"/>
          </ac:spMkLst>
        </pc:spChg>
        <pc:spChg chg="mod ord topLvl">
          <ac:chgData name="Pecsora Sándor" userId="1de73074-9d2e-4efc-8b81-d810ab26d955" providerId="ADAL" clId="{EE32215F-1BCF-43CB-A114-D627335D5B3A}" dt="2022-09-10T08:38:23.880" v="170" actId="1076"/>
          <ac:spMkLst>
            <pc:docMk/>
            <pc:sldMk cId="2143213864" sldId="315"/>
            <ac:spMk id="15" creationId="{6A05C650-A0D9-F198-F98B-8FB20086320F}"/>
          </ac:spMkLst>
        </pc:spChg>
        <pc:spChg chg="add mod">
          <ac:chgData name="Pecsora Sándor" userId="1de73074-9d2e-4efc-8b81-d810ab26d955" providerId="ADAL" clId="{EE32215F-1BCF-43CB-A114-D627335D5B3A}" dt="2022-09-10T08:38:23.880" v="170" actId="1076"/>
          <ac:spMkLst>
            <pc:docMk/>
            <pc:sldMk cId="2143213864" sldId="315"/>
            <ac:spMk id="16" creationId="{9A17FB51-6353-531D-76B3-4F4587696AEC}"/>
          </ac:spMkLst>
        </pc:spChg>
        <pc:spChg chg="add mod">
          <ac:chgData name="Pecsora Sándor" userId="1de73074-9d2e-4efc-8b81-d810ab26d955" providerId="ADAL" clId="{EE32215F-1BCF-43CB-A114-D627335D5B3A}" dt="2022-09-10T08:38:23.880" v="170" actId="1076"/>
          <ac:spMkLst>
            <pc:docMk/>
            <pc:sldMk cId="2143213864" sldId="315"/>
            <ac:spMk id="17" creationId="{C9127BC2-62D4-EC49-F957-D9BB465C1BEE}"/>
          </ac:spMkLst>
        </pc:spChg>
        <pc:spChg chg="add mod">
          <ac:chgData name="Pecsora Sándor" userId="1de73074-9d2e-4efc-8b81-d810ab26d955" providerId="ADAL" clId="{EE32215F-1BCF-43CB-A114-D627335D5B3A}" dt="2022-09-10T08:38:23.880" v="170" actId="1076"/>
          <ac:spMkLst>
            <pc:docMk/>
            <pc:sldMk cId="2143213864" sldId="315"/>
            <ac:spMk id="18" creationId="{466A844F-257E-3392-EAF2-873A96ABFB64}"/>
          </ac:spMkLst>
        </pc:spChg>
        <pc:spChg chg="add mod">
          <ac:chgData name="Pecsora Sándor" userId="1de73074-9d2e-4efc-8b81-d810ab26d955" providerId="ADAL" clId="{EE32215F-1BCF-43CB-A114-D627335D5B3A}" dt="2022-09-10T08:38:23.880" v="170" actId="1076"/>
          <ac:spMkLst>
            <pc:docMk/>
            <pc:sldMk cId="2143213864" sldId="315"/>
            <ac:spMk id="19" creationId="{A027DC5E-65AC-2E78-3F43-EF44BD34F866}"/>
          </ac:spMkLst>
        </pc:spChg>
        <pc:spChg chg="add mod">
          <ac:chgData name="Pecsora Sándor" userId="1de73074-9d2e-4efc-8b81-d810ab26d955" providerId="ADAL" clId="{EE32215F-1BCF-43CB-A114-D627335D5B3A}" dt="2022-09-10T08:38:23.880" v="170" actId="1076"/>
          <ac:spMkLst>
            <pc:docMk/>
            <pc:sldMk cId="2143213864" sldId="315"/>
            <ac:spMk id="20" creationId="{FD94F2F7-66B3-9770-2B1B-4C8496842C78}"/>
          </ac:spMkLst>
        </pc:spChg>
        <pc:spChg chg="add mod">
          <ac:chgData name="Pecsora Sándor" userId="1de73074-9d2e-4efc-8b81-d810ab26d955" providerId="ADAL" clId="{EE32215F-1BCF-43CB-A114-D627335D5B3A}" dt="2022-09-10T08:38:23.880" v="170" actId="1076"/>
          <ac:spMkLst>
            <pc:docMk/>
            <pc:sldMk cId="2143213864" sldId="315"/>
            <ac:spMk id="21" creationId="{B6CA1AA4-29C9-F3F7-6D40-1FC95369E3A7}"/>
          </ac:spMkLst>
        </pc:spChg>
        <pc:spChg chg="add mod">
          <ac:chgData name="Pecsora Sándor" userId="1de73074-9d2e-4efc-8b81-d810ab26d955" providerId="ADAL" clId="{EE32215F-1BCF-43CB-A114-D627335D5B3A}" dt="2022-09-10T08:38:23.880" v="170" actId="1076"/>
          <ac:spMkLst>
            <pc:docMk/>
            <pc:sldMk cId="2143213864" sldId="315"/>
            <ac:spMk id="22" creationId="{53684F17-1E08-5D67-8BCF-64A301C49F5C}"/>
          </ac:spMkLst>
        </pc:spChg>
        <pc:spChg chg="add mod">
          <ac:chgData name="Pecsora Sándor" userId="1de73074-9d2e-4efc-8b81-d810ab26d955" providerId="ADAL" clId="{EE32215F-1BCF-43CB-A114-D627335D5B3A}" dt="2022-09-10T08:36:56.276" v="155" actId="571"/>
          <ac:spMkLst>
            <pc:docMk/>
            <pc:sldMk cId="2143213864" sldId="315"/>
            <ac:spMk id="25" creationId="{73189079-2297-BB20-DBE7-81F8F909103E}"/>
          </ac:spMkLst>
        </pc:spChg>
        <pc:spChg chg="add mod">
          <ac:chgData name="Pecsora Sándor" userId="1de73074-9d2e-4efc-8b81-d810ab26d955" providerId="ADAL" clId="{EE32215F-1BCF-43CB-A114-D627335D5B3A}" dt="2022-09-10T08:36:56.276" v="155" actId="571"/>
          <ac:spMkLst>
            <pc:docMk/>
            <pc:sldMk cId="2143213864" sldId="315"/>
            <ac:spMk id="26" creationId="{A63798A4-28A1-ED99-C7F3-F2CC2C1F4D2E}"/>
          </ac:spMkLst>
        </pc:spChg>
        <pc:spChg chg="add mod">
          <ac:chgData name="Pecsora Sándor" userId="1de73074-9d2e-4efc-8b81-d810ab26d955" providerId="ADAL" clId="{EE32215F-1BCF-43CB-A114-D627335D5B3A}" dt="2022-09-10T08:36:56.276" v="155" actId="571"/>
          <ac:spMkLst>
            <pc:docMk/>
            <pc:sldMk cId="2143213864" sldId="315"/>
            <ac:spMk id="27" creationId="{33E1B2FD-717D-DFB2-3226-0440CB570DAA}"/>
          </ac:spMkLst>
        </pc:spChg>
        <pc:spChg chg="add mod">
          <ac:chgData name="Pecsora Sándor" userId="1de73074-9d2e-4efc-8b81-d810ab26d955" providerId="ADAL" clId="{EE32215F-1BCF-43CB-A114-D627335D5B3A}" dt="2022-09-10T08:36:56.276" v="155" actId="571"/>
          <ac:spMkLst>
            <pc:docMk/>
            <pc:sldMk cId="2143213864" sldId="315"/>
            <ac:spMk id="28" creationId="{40DC1394-442B-7EF1-7F91-C739536E26C7}"/>
          </ac:spMkLst>
        </pc:spChg>
        <pc:spChg chg="add mod">
          <ac:chgData name="Pecsora Sándor" userId="1de73074-9d2e-4efc-8b81-d810ab26d955" providerId="ADAL" clId="{EE32215F-1BCF-43CB-A114-D627335D5B3A}" dt="2022-09-10T08:36:56.276" v="155" actId="571"/>
          <ac:spMkLst>
            <pc:docMk/>
            <pc:sldMk cId="2143213864" sldId="315"/>
            <ac:spMk id="29" creationId="{CC3DA588-7C73-1694-EAAD-86301D0DA4B6}"/>
          </ac:spMkLst>
        </pc:spChg>
        <pc:spChg chg="add mod">
          <ac:chgData name="Pecsora Sándor" userId="1de73074-9d2e-4efc-8b81-d810ab26d955" providerId="ADAL" clId="{EE32215F-1BCF-43CB-A114-D627335D5B3A}" dt="2022-09-10T08:36:56.276" v="155" actId="571"/>
          <ac:spMkLst>
            <pc:docMk/>
            <pc:sldMk cId="2143213864" sldId="315"/>
            <ac:spMk id="30" creationId="{944FDD9B-0282-DA9D-0F1C-6129F1ED2D52}"/>
          </ac:spMkLst>
        </pc:spChg>
        <pc:spChg chg="add mod">
          <ac:chgData name="Pecsora Sándor" userId="1de73074-9d2e-4efc-8b81-d810ab26d955" providerId="ADAL" clId="{EE32215F-1BCF-43CB-A114-D627335D5B3A}" dt="2022-09-10T08:36:56.276" v="155" actId="571"/>
          <ac:spMkLst>
            <pc:docMk/>
            <pc:sldMk cId="2143213864" sldId="315"/>
            <ac:spMk id="31" creationId="{9320B931-20DE-E7CE-BC0E-357DB1FD7899}"/>
          </ac:spMkLst>
        </pc:spChg>
        <pc:spChg chg="add mod">
          <ac:chgData name="Pecsora Sándor" userId="1de73074-9d2e-4efc-8b81-d810ab26d955" providerId="ADAL" clId="{EE32215F-1BCF-43CB-A114-D627335D5B3A}" dt="2022-09-10T08:36:56.276" v="155" actId="571"/>
          <ac:spMkLst>
            <pc:docMk/>
            <pc:sldMk cId="2143213864" sldId="315"/>
            <ac:spMk id="32" creationId="{D7F2624F-6967-8ED9-4DB6-5D0F96702AEA}"/>
          </ac:spMkLst>
        </pc:spChg>
        <pc:spChg chg="add mod">
          <ac:chgData name="Pecsora Sándor" userId="1de73074-9d2e-4efc-8b81-d810ab26d955" providerId="ADAL" clId="{EE32215F-1BCF-43CB-A114-D627335D5B3A}" dt="2022-09-10T08:38:31.171" v="171" actId="1076"/>
          <ac:spMkLst>
            <pc:docMk/>
            <pc:sldMk cId="2143213864" sldId="315"/>
            <ac:spMk id="34" creationId="{96A493E8-8D39-881A-D44B-5DA442E3C58F}"/>
          </ac:spMkLst>
        </pc:spChg>
        <pc:spChg chg="add mod">
          <ac:chgData name="Pecsora Sándor" userId="1de73074-9d2e-4efc-8b81-d810ab26d955" providerId="ADAL" clId="{EE32215F-1BCF-43CB-A114-D627335D5B3A}" dt="2022-09-10T08:38:31.171" v="171" actId="1076"/>
          <ac:spMkLst>
            <pc:docMk/>
            <pc:sldMk cId="2143213864" sldId="315"/>
            <ac:spMk id="35" creationId="{FB17C5DE-74F0-3843-7F81-FAF86675D84F}"/>
          </ac:spMkLst>
        </pc:spChg>
        <pc:spChg chg="add mod">
          <ac:chgData name="Pecsora Sándor" userId="1de73074-9d2e-4efc-8b81-d810ab26d955" providerId="ADAL" clId="{EE32215F-1BCF-43CB-A114-D627335D5B3A}" dt="2022-09-10T08:38:31.171" v="171" actId="1076"/>
          <ac:spMkLst>
            <pc:docMk/>
            <pc:sldMk cId="2143213864" sldId="315"/>
            <ac:spMk id="36" creationId="{5A3C8102-7399-B17E-62E5-C72AB578BE35}"/>
          </ac:spMkLst>
        </pc:spChg>
        <pc:spChg chg="add mod">
          <ac:chgData name="Pecsora Sándor" userId="1de73074-9d2e-4efc-8b81-d810ab26d955" providerId="ADAL" clId="{EE32215F-1BCF-43CB-A114-D627335D5B3A}" dt="2022-09-10T08:38:31.171" v="171" actId="1076"/>
          <ac:spMkLst>
            <pc:docMk/>
            <pc:sldMk cId="2143213864" sldId="315"/>
            <ac:spMk id="37" creationId="{0DB60D33-D315-E323-C1F9-1589D9FBD2C5}"/>
          </ac:spMkLst>
        </pc:spChg>
        <pc:spChg chg="add mod">
          <ac:chgData name="Pecsora Sándor" userId="1de73074-9d2e-4efc-8b81-d810ab26d955" providerId="ADAL" clId="{EE32215F-1BCF-43CB-A114-D627335D5B3A}" dt="2022-09-10T08:38:31.171" v="171" actId="1076"/>
          <ac:spMkLst>
            <pc:docMk/>
            <pc:sldMk cId="2143213864" sldId="315"/>
            <ac:spMk id="38" creationId="{1ECB5F50-FDC7-4033-957B-BCA23E4914EB}"/>
          </ac:spMkLst>
        </pc:spChg>
        <pc:spChg chg="add mod">
          <ac:chgData name="Pecsora Sándor" userId="1de73074-9d2e-4efc-8b81-d810ab26d955" providerId="ADAL" clId="{EE32215F-1BCF-43CB-A114-D627335D5B3A}" dt="2022-09-10T08:38:31.171" v="171" actId="1076"/>
          <ac:spMkLst>
            <pc:docMk/>
            <pc:sldMk cId="2143213864" sldId="315"/>
            <ac:spMk id="39" creationId="{34D53780-1097-F497-5DC6-5A0F4172F0D8}"/>
          </ac:spMkLst>
        </pc:spChg>
        <pc:spChg chg="add mod">
          <ac:chgData name="Pecsora Sándor" userId="1de73074-9d2e-4efc-8b81-d810ab26d955" providerId="ADAL" clId="{EE32215F-1BCF-43CB-A114-D627335D5B3A}" dt="2022-09-10T08:38:31.171" v="171" actId="1076"/>
          <ac:spMkLst>
            <pc:docMk/>
            <pc:sldMk cId="2143213864" sldId="315"/>
            <ac:spMk id="40" creationId="{B3F55BCB-7684-F76F-1CF8-FC3B93AEA005}"/>
          </ac:spMkLst>
        </pc:spChg>
        <pc:spChg chg="add mod">
          <ac:chgData name="Pecsora Sándor" userId="1de73074-9d2e-4efc-8b81-d810ab26d955" providerId="ADAL" clId="{EE32215F-1BCF-43CB-A114-D627335D5B3A}" dt="2022-09-10T08:38:31.171" v="171" actId="1076"/>
          <ac:spMkLst>
            <pc:docMk/>
            <pc:sldMk cId="2143213864" sldId="315"/>
            <ac:spMk id="41" creationId="{36203CA5-D9C1-9053-BA5E-3AD573F0E970}"/>
          </ac:spMkLst>
        </pc:spChg>
        <pc:spChg chg="add mod">
          <ac:chgData name="Pecsora Sándor" userId="1de73074-9d2e-4efc-8b81-d810ab26d955" providerId="ADAL" clId="{EE32215F-1BCF-43CB-A114-D627335D5B3A}" dt="2022-09-10T08:42:42.732" v="206" actId="1076"/>
          <ac:spMkLst>
            <pc:docMk/>
            <pc:sldMk cId="2143213864" sldId="315"/>
            <ac:spMk id="44" creationId="{E0DF9035-223A-DE0C-2485-D70FD03FE247}"/>
          </ac:spMkLst>
        </pc:spChg>
        <pc:grpChg chg="del mod">
          <ac:chgData name="Pecsora Sándor" userId="1de73074-9d2e-4efc-8b81-d810ab26d955" providerId="ADAL" clId="{EE32215F-1BCF-43CB-A114-D627335D5B3A}" dt="2022-09-10T08:33:01.194" v="113" actId="165"/>
          <ac:grpSpMkLst>
            <pc:docMk/>
            <pc:sldMk cId="2143213864" sldId="315"/>
            <ac:grpSpMk id="13" creationId="{41650362-28E7-2FAC-34EC-A7C2C8178D13}"/>
          </ac:grpSpMkLst>
        </pc:grpChg>
        <pc:graphicFrameChg chg="add mod modGraphic">
          <ac:chgData name="Pecsora Sándor" userId="1de73074-9d2e-4efc-8b81-d810ab26d955" providerId="ADAL" clId="{EE32215F-1BCF-43CB-A114-D627335D5B3A}" dt="2022-09-10T08:38:23.880" v="170" actId="1076"/>
          <ac:graphicFrameMkLst>
            <pc:docMk/>
            <pc:sldMk cId="2143213864" sldId="315"/>
            <ac:graphicFrameMk id="10" creationId="{BD1A2FF3-C05D-8952-4F84-9493AE9C0D5D}"/>
          </ac:graphicFrameMkLst>
        </pc:graphicFrameChg>
        <pc:graphicFrameChg chg="add mod">
          <ac:chgData name="Pecsora Sándor" userId="1de73074-9d2e-4efc-8b81-d810ab26d955" providerId="ADAL" clId="{EE32215F-1BCF-43CB-A114-D627335D5B3A}" dt="2022-09-10T08:38:31.171" v="171" actId="1076"/>
          <ac:graphicFrameMkLst>
            <pc:docMk/>
            <pc:sldMk cId="2143213864" sldId="315"/>
            <ac:graphicFrameMk id="33" creationId="{D4B061FC-EF14-86FA-64FE-0F97880DA4A4}"/>
          </ac:graphicFrameMkLst>
        </pc:graphicFrameChg>
        <pc:picChg chg="add del mod">
          <ac:chgData name="Pecsora Sándor" userId="1de73074-9d2e-4efc-8b81-d810ab26d955" providerId="ADAL" clId="{EE32215F-1BCF-43CB-A114-D627335D5B3A}" dt="2022-09-10T08:32:51.524" v="111" actId="27803"/>
          <ac:picMkLst>
            <pc:docMk/>
            <pc:sldMk cId="2143213864" sldId="315"/>
            <ac:picMk id="12" creationId="{A6D9D5CD-BBC1-C296-17E5-6660B700AE1F}"/>
          </ac:picMkLst>
        </pc:picChg>
        <pc:picChg chg="add mod">
          <ac:chgData name="Pecsora Sándor" userId="1de73074-9d2e-4efc-8b81-d810ab26d955" providerId="ADAL" clId="{EE32215F-1BCF-43CB-A114-D627335D5B3A}" dt="2022-09-10T08:38:23.880" v="170" actId="1076"/>
          <ac:picMkLst>
            <pc:docMk/>
            <pc:sldMk cId="2143213864" sldId="315"/>
            <ac:picMk id="24" creationId="{2525D669-A2F5-89BE-B17D-2A49A6AB3724}"/>
          </ac:picMkLst>
        </pc:picChg>
        <pc:picChg chg="add mod">
          <ac:chgData name="Pecsora Sándor" userId="1de73074-9d2e-4efc-8b81-d810ab26d955" providerId="ADAL" clId="{EE32215F-1BCF-43CB-A114-D627335D5B3A}" dt="2022-09-10T08:38:31.171" v="171" actId="1076"/>
          <ac:picMkLst>
            <pc:docMk/>
            <pc:sldMk cId="2143213864" sldId="315"/>
            <ac:picMk id="43" creationId="{54BC4646-453D-8DCC-208E-105091569D30}"/>
          </ac:picMkLst>
        </pc:picChg>
      </pc:sldChg>
      <pc:sldChg chg="modSp">
        <pc:chgData name="Pecsora Sándor" userId="1de73074-9d2e-4efc-8b81-d810ab26d955" providerId="ADAL" clId="{EE32215F-1BCF-43CB-A114-D627335D5B3A}" dt="2022-09-10T08:26:55.921" v="0"/>
        <pc:sldMkLst>
          <pc:docMk/>
          <pc:sldMk cId="103097325" sldId="316"/>
        </pc:sldMkLst>
        <pc:spChg chg="mod">
          <ac:chgData name="Pecsora Sándor" userId="1de73074-9d2e-4efc-8b81-d810ab26d955" providerId="ADAL" clId="{EE32215F-1BCF-43CB-A114-D627335D5B3A}" dt="2022-09-10T08:26:55.921" v="0"/>
          <ac:spMkLst>
            <pc:docMk/>
            <pc:sldMk cId="103097325" sldId="316"/>
            <ac:spMk id="2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26:55.921" v="0"/>
          <ac:spMkLst>
            <pc:docMk/>
            <pc:sldMk cId="103097325" sldId="316"/>
            <ac:spMk id="3" creationId="{00000000-0000-0000-0000-000000000000}"/>
          </ac:spMkLst>
        </pc:spChg>
      </pc:sldChg>
      <pc:sldChg chg="modSp mod">
        <pc:chgData name="Pecsora Sándor" userId="1de73074-9d2e-4efc-8b81-d810ab26d955" providerId="ADAL" clId="{EE32215F-1BCF-43CB-A114-D627335D5B3A}" dt="2022-09-10T08:41:31.596" v="199"/>
        <pc:sldMkLst>
          <pc:docMk/>
          <pc:sldMk cId="331575782" sldId="317"/>
        </pc:sldMkLst>
        <pc:spChg chg="mod">
          <ac:chgData name="Pecsora Sándor" userId="1de73074-9d2e-4efc-8b81-d810ab26d955" providerId="ADAL" clId="{EE32215F-1BCF-43CB-A114-D627335D5B3A}" dt="2022-09-10T08:41:31.596" v="199"/>
          <ac:spMkLst>
            <pc:docMk/>
            <pc:sldMk cId="331575782" sldId="317"/>
            <ac:spMk id="2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1:10.498" v="193" actId="20577"/>
          <ac:spMkLst>
            <pc:docMk/>
            <pc:sldMk cId="331575782" sldId="317"/>
            <ac:spMk id="3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1:15.776" v="194" actId="1076"/>
          <ac:spMkLst>
            <pc:docMk/>
            <pc:sldMk cId="331575782" sldId="317"/>
            <ac:spMk id="5" creationId="{00000000-0000-0000-0000-000000000000}"/>
          </ac:spMkLst>
        </pc:spChg>
      </pc:sldChg>
      <pc:sldChg chg="modSp mod">
        <pc:chgData name="Pecsora Sándor" userId="1de73074-9d2e-4efc-8b81-d810ab26d955" providerId="ADAL" clId="{EE32215F-1BCF-43CB-A114-D627335D5B3A}" dt="2022-09-10T08:42:11.780" v="204" actId="790"/>
        <pc:sldMkLst>
          <pc:docMk/>
          <pc:sldMk cId="816542944" sldId="318"/>
        </pc:sldMkLst>
        <pc:spChg chg="mod">
          <ac:chgData name="Pecsora Sándor" userId="1de73074-9d2e-4efc-8b81-d810ab26d955" providerId="ADAL" clId="{EE32215F-1BCF-43CB-A114-D627335D5B3A}" dt="2022-09-10T08:42:11.780" v="204" actId="790"/>
          <ac:spMkLst>
            <pc:docMk/>
            <pc:sldMk cId="816542944" sldId="318"/>
            <ac:spMk id="2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26:55.921" v="0"/>
          <ac:spMkLst>
            <pc:docMk/>
            <pc:sldMk cId="816542944" sldId="318"/>
            <ac:spMk id="3" creationId="{00000000-0000-0000-0000-000000000000}"/>
          </ac:spMkLst>
        </pc:spChg>
      </pc:sldChg>
      <pc:sldChg chg="modSp mod">
        <pc:chgData name="Pecsora Sándor" userId="1de73074-9d2e-4efc-8b81-d810ab26d955" providerId="ADAL" clId="{EE32215F-1BCF-43CB-A114-D627335D5B3A}" dt="2022-09-10T08:44:44.574" v="238"/>
        <pc:sldMkLst>
          <pc:docMk/>
          <pc:sldMk cId="765472207" sldId="319"/>
        </pc:sldMkLst>
        <pc:spChg chg="mod">
          <ac:chgData name="Pecsora Sándor" userId="1de73074-9d2e-4efc-8b81-d810ab26d955" providerId="ADAL" clId="{EE32215F-1BCF-43CB-A114-D627335D5B3A}" dt="2022-09-10T08:44:44.574" v="238"/>
          <ac:spMkLst>
            <pc:docMk/>
            <pc:sldMk cId="765472207" sldId="319"/>
            <ac:spMk id="2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26:55.921" v="0"/>
          <ac:spMkLst>
            <pc:docMk/>
            <pc:sldMk cId="765472207" sldId="319"/>
            <ac:spMk id="3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3:24.163" v="231" actId="1076"/>
          <ac:spMkLst>
            <pc:docMk/>
            <pc:sldMk cId="765472207" sldId="319"/>
            <ac:spMk id="5" creationId="{00000000-0000-0000-0000-000000000000}"/>
          </ac:spMkLst>
        </pc:spChg>
      </pc:sldChg>
      <pc:sldChg chg="modSp mod">
        <pc:chgData name="Pecsora Sándor" userId="1de73074-9d2e-4efc-8b81-d810ab26d955" providerId="ADAL" clId="{EE32215F-1BCF-43CB-A114-D627335D5B3A}" dt="2022-09-10T08:43:41.663" v="233" actId="1076"/>
        <pc:sldMkLst>
          <pc:docMk/>
          <pc:sldMk cId="3641980619" sldId="320"/>
        </pc:sldMkLst>
        <pc:spChg chg="mod">
          <ac:chgData name="Pecsora Sándor" userId="1de73074-9d2e-4efc-8b81-d810ab26d955" providerId="ADAL" clId="{EE32215F-1BCF-43CB-A114-D627335D5B3A}" dt="2022-09-10T08:26:55.921" v="0"/>
          <ac:spMkLst>
            <pc:docMk/>
            <pc:sldMk cId="3641980619" sldId="320"/>
            <ac:spMk id="2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26:55.921" v="0"/>
          <ac:spMkLst>
            <pc:docMk/>
            <pc:sldMk cId="3641980619" sldId="320"/>
            <ac:spMk id="3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3:30.328" v="232" actId="1076"/>
          <ac:spMkLst>
            <pc:docMk/>
            <pc:sldMk cId="3641980619" sldId="320"/>
            <ac:spMk id="4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3:41.663" v="233" actId="1076"/>
          <ac:spMkLst>
            <pc:docMk/>
            <pc:sldMk cId="3641980619" sldId="320"/>
            <ac:spMk id="18" creationId="{00000000-0000-0000-0000-000000000000}"/>
          </ac:spMkLst>
        </pc:spChg>
      </pc:sldChg>
      <pc:sldChg chg="modSp mod">
        <pc:chgData name="Pecsora Sándor" userId="1de73074-9d2e-4efc-8b81-d810ab26d955" providerId="ADAL" clId="{EE32215F-1BCF-43CB-A114-D627335D5B3A}" dt="2022-09-10T08:44:56.827" v="241"/>
        <pc:sldMkLst>
          <pc:docMk/>
          <pc:sldMk cId="4224985182" sldId="321"/>
        </pc:sldMkLst>
        <pc:spChg chg="mod">
          <ac:chgData name="Pecsora Sándor" userId="1de73074-9d2e-4efc-8b81-d810ab26d955" providerId="ADAL" clId="{EE32215F-1BCF-43CB-A114-D627335D5B3A}" dt="2022-09-10T08:44:56.827" v="241"/>
          <ac:spMkLst>
            <pc:docMk/>
            <pc:sldMk cId="4224985182" sldId="321"/>
            <ac:spMk id="2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4:27.462" v="235" actId="2710"/>
          <ac:spMkLst>
            <pc:docMk/>
            <pc:sldMk cId="4224985182" sldId="321"/>
            <ac:spMk id="3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4:00.220" v="234" actId="1076"/>
          <ac:spMkLst>
            <pc:docMk/>
            <pc:sldMk cId="4224985182" sldId="321"/>
            <ac:spMk id="4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4:00.220" v="234" actId="1076"/>
          <ac:spMkLst>
            <pc:docMk/>
            <pc:sldMk cId="4224985182" sldId="321"/>
            <ac:spMk id="5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4:00.220" v="234" actId="1076"/>
          <ac:spMkLst>
            <pc:docMk/>
            <pc:sldMk cId="4224985182" sldId="321"/>
            <ac:spMk id="6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4:00.220" v="234" actId="1076"/>
          <ac:spMkLst>
            <pc:docMk/>
            <pc:sldMk cId="4224985182" sldId="321"/>
            <ac:spMk id="7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4:00.220" v="234" actId="1076"/>
          <ac:spMkLst>
            <pc:docMk/>
            <pc:sldMk cId="4224985182" sldId="321"/>
            <ac:spMk id="8" creationId="{00000000-0000-0000-0000-000000000000}"/>
          </ac:spMkLst>
        </pc:spChg>
      </pc:sldChg>
      <pc:sldChg chg="modSp mod">
        <pc:chgData name="Pecsora Sándor" userId="1de73074-9d2e-4efc-8b81-d810ab26d955" providerId="ADAL" clId="{EE32215F-1BCF-43CB-A114-D627335D5B3A}" dt="2022-09-10T08:45:09.297" v="242" actId="1076"/>
        <pc:sldMkLst>
          <pc:docMk/>
          <pc:sldMk cId="2823155298" sldId="322"/>
        </pc:sldMkLst>
        <pc:spChg chg="mod">
          <ac:chgData name="Pecsora Sándor" userId="1de73074-9d2e-4efc-8b81-d810ab26d955" providerId="ADAL" clId="{EE32215F-1BCF-43CB-A114-D627335D5B3A}" dt="2022-09-10T08:26:55.921" v="0"/>
          <ac:spMkLst>
            <pc:docMk/>
            <pc:sldMk cId="2823155298" sldId="322"/>
            <ac:spMk id="2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26:55.921" v="0"/>
          <ac:spMkLst>
            <pc:docMk/>
            <pc:sldMk cId="2823155298" sldId="322"/>
            <ac:spMk id="3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5:09.297" v="242" actId="1076"/>
          <ac:spMkLst>
            <pc:docMk/>
            <pc:sldMk cId="2823155298" sldId="322"/>
            <ac:spMk id="5" creationId="{00000000-0000-0000-0000-000000000000}"/>
          </ac:spMkLst>
        </pc:spChg>
      </pc:sldChg>
      <pc:sldChg chg="modSp mod">
        <pc:chgData name="Pecsora Sándor" userId="1de73074-9d2e-4efc-8b81-d810ab26d955" providerId="ADAL" clId="{EE32215F-1BCF-43CB-A114-D627335D5B3A}" dt="2022-09-10T08:46:01.813" v="260" actId="790"/>
        <pc:sldMkLst>
          <pc:docMk/>
          <pc:sldMk cId="2301113891" sldId="323"/>
        </pc:sldMkLst>
        <pc:spChg chg="mod">
          <ac:chgData name="Pecsora Sándor" userId="1de73074-9d2e-4efc-8b81-d810ab26d955" providerId="ADAL" clId="{EE32215F-1BCF-43CB-A114-D627335D5B3A}" dt="2022-09-10T08:46:01.813" v="260" actId="790"/>
          <ac:spMkLst>
            <pc:docMk/>
            <pc:sldMk cId="2301113891" sldId="323"/>
            <ac:spMk id="2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5:44.548" v="259" actId="20577"/>
          <ac:spMkLst>
            <pc:docMk/>
            <pc:sldMk cId="2301113891" sldId="323"/>
            <ac:spMk id="3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5:21.651" v="247" actId="1076"/>
          <ac:spMkLst>
            <pc:docMk/>
            <pc:sldMk cId="2301113891" sldId="323"/>
            <ac:spMk id="4" creationId="{00000000-0000-0000-0000-000000000000}"/>
          </ac:spMkLst>
        </pc:spChg>
      </pc:sldChg>
      <pc:sldChg chg="modSp mod">
        <pc:chgData name="Pecsora Sándor" userId="1de73074-9d2e-4efc-8b81-d810ab26d955" providerId="ADAL" clId="{EE32215F-1BCF-43CB-A114-D627335D5B3A}" dt="2022-09-10T08:40:29.794" v="187" actId="790"/>
        <pc:sldMkLst>
          <pc:docMk/>
          <pc:sldMk cId="2691952632" sldId="326"/>
        </pc:sldMkLst>
        <pc:spChg chg="mod">
          <ac:chgData name="Pecsora Sándor" userId="1de73074-9d2e-4efc-8b81-d810ab26d955" providerId="ADAL" clId="{EE32215F-1BCF-43CB-A114-D627335D5B3A}" dt="2022-09-10T08:40:29.794" v="187" actId="790"/>
          <ac:spMkLst>
            <pc:docMk/>
            <pc:sldMk cId="2691952632" sldId="326"/>
            <ac:spMk id="2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39:33.966" v="181" actId="20577"/>
          <ac:spMkLst>
            <pc:docMk/>
            <pc:sldMk cId="2691952632" sldId="326"/>
            <ac:spMk id="3" creationId="{00000000-0000-0000-0000-000000000000}"/>
          </ac:spMkLst>
        </pc:spChg>
      </pc:sldChg>
      <pc:sldChg chg="modSp mod">
        <pc:chgData name="Pecsora Sándor" userId="1de73074-9d2e-4efc-8b81-d810ab26d955" providerId="ADAL" clId="{EE32215F-1BCF-43CB-A114-D627335D5B3A}" dt="2022-09-10T08:40:37.995" v="190"/>
        <pc:sldMkLst>
          <pc:docMk/>
          <pc:sldMk cId="4010115446" sldId="327"/>
        </pc:sldMkLst>
        <pc:spChg chg="mod">
          <ac:chgData name="Pecsora Sándor" userId="1de73074-9d2e-4efc-8b81-d810ab26d955" providerId="ADAL" clId="{EE32215F-1BCF-43CB-A114-D627335D5B3A}" dt="2022-09-10T08:40:37.995" v="190"/>
          <ac:spMkLst>
            <pc:docMk/>
            <pc:sldMk cId="4010115446" sldId="327"/>
            <ac:spMk id="2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26:55.921" v="0"/>
          <ac:spMkLst>
            <pc:docMk/>
            <pc:sldMk cId="4010115446" sldId="327"/>
            <ac:spMk id="3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39:57.247" v="182" actId="1076"/>
          <ac:spMkLst>
            <pc:docMk/>
            <pc:sldMk cId="4010115446" sldId="327"/>
            <ac:spMk id="5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39:57.247" v="182" actId="1076"/>
          <ac:spMkLst>
            <pc:docMk/>
            <pc:sldMk cId="4010115446" sldId="327"/>
            <ac:spMk id="6" creationId="{00000000-0000-0000-0000-000000000000}"/>
          </ac:spMkLst>
        </pc:spChg>
      </pc:sldChg>
      <pc:sldChg chg="modSp mod">
        <pc:chgData name="Pecsora Sándor" userId="1de73074-9d2e-4efc-8b81-d810ab26d955" providerId="ADAL" clId="{EE32215F-1BCF-43CB-A114-D627335D5B3A}" dt="2022-09-10T08:46:24.900" v="262" actId="12"/>
        <pc:sldMkLst>
          <pc:docMk/>
          <pc:sldMk cId="570076408" sldId="328"/>
        </pc:sldMkLst>
        <pc:spChg chg="mod">
          <ac:chgData name="Pecsora Sándor" userId="1de73074-9d2e-4efc-8b81-d810ab26d955" providerId="ADAL" clId="{EE32215F-1BCF-43CB-A114-D627335D5B3A}" dt="2022-09-10T08:46:07.766" v="261" actId="20577"/>
          <ac:spMkLst>
            <pc:docMk/>
            <pc:sldMk cId="570076408" sldId="328"/>
            <ac:spMk id="2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6:24.900" v="262" actId="12"/>
          <ac:spMkLst>
            <pc:docMk/>
            <pc:sldMk cId="570076408" sldId="328"/>
            <ac:spMk id="3" creationId="{00000000-0000-0000-0000-000000000000}"/>
          </ac:spMkLst>
        </pc:spChg>
      </pc:sldChg>
      <pc:sldChg chg="modSp">
        <pc:chgData name="Pecsora Sándor" userId="1de73074-9d2e-4efc-8b81-d810ab26d955" providerId="ADAL" clId="{EE32215F-1BCF-43CB-A114-D627335D5B3A}" dt="2022-09-10T08:26:55.921" v="0"/>
        <pc:sldMkLst>
          <pc:docMk/>
          <pc:sldMk cId="811959074" sldId="330"/>
        </pc:sldMkLst>
        <pc:spChg chg="mod">
          <ac:chgData name="Pecsora Sándor" userId="1de73074-9d2e-4efc-8b81-d810ab26d955" providerId="ADAL" clId="{EE32215F-1BCF-43CB-A114-D627335D5B3A}" dt="2022-09-10T08:26:55.921" v="0"/>
          <ac:spMkLst>
            <pc:docMk/>
            <pc:sldMk cId="811959074" sldId="330"/>
            <ac:spMk id="2" creationId="{C78D57D7-8956-49F9-9353-B533C5FBD7E1}"/>
          </ac:spMkLst>
        </pc:spChg>
      </pc:sldChg>
      <pc:sldChg chg="modSp mod">
        <pc:chgData name="Pecsora Sándor" userId="1de73074-9d2e-4efc-8b81-d810ab26d955" providerId="ADAL" clId="{EE32215F-1BCF-43CB-A114-D627335D5B3A}" dt="2022-09-10T08:47:25.833" v="267" actId="12"/>
        <pc:sldMkLst>
          <pc:docMk/>
          <pc:sldMk cId="2142831538" sldId="338"/>
        </pc:sldMkLst>
        <pc:spChg chg="mod">
          <ac:chgData name="Pecsora Sándor" userId="1de73074-9d2e-4efc-8b81-d810ab26d955" providerId="ADAL" clId="{EE32215F-1BCF-43CB-A114-D627335D5B3A}" dt="2022-09-10T08:26:55.921" v="0"/>
          <ac:spMkLst>
            <pc:docMk/>
            <pc:sldMk cId="2142831538" sldId="338"/>
            <ac:spMk id="2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6:58.954" v="263" actId="12"/>
          <ac:spMkLst>
            <pc:docMk/>
            <pc:sldMk cId="2142831538" sldId="338"/>
            <ac:spMk id="3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7:25.833" v="267" actId="12"/>
          <ac:spMkLst>
            <pc:docMk/>
            <pc:sldMk cId="2142831538" sldId="338"/>
            <ac:spMk id="4" creationId="{00000000-0000-0000-0000-000000000000}"/>
          </ac:spMkLst>
        </pc:spChg>
      </pc:sldChg>
      <pc:sldChg chg="modSp mod">
        <pc:chgData name="Pecsora Sándor" userId="1de73074-9d2e-4efc-8b81-d810ab26d955" providerId="ADAL" clId="{EE32215F-1BCF-43CB-A114-D627335D5B3A}" dt="2022-09-10T08:47:48.727" v="270" actId="12"/>
        <pc:sldMkLst>
          <pc:docMk/>
          <pc:sldMk cId="2552664993" sldId="339"/>
        </pc:sldMkLst>
        <pc:spChg chg="mod">
          <ac:chgData name="Pecsora Sándor" userId="1de73074-9d2e-4efc-8b81-d810ab26d955" providerId="ADAL" clId="{EE32215F-1BCF-43CB-A114-D627335D5B3A}" dt="2022-09-10T08:26:55.921" v="0"/>
          <ac:spMkLst>
            <pc:docMk/>
            <pc:sldMk cId="2552664993" sldId="339"/>
            <ac:spMk id="2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7:37.626" v="268" actId="12"/>
          <ac:spMkLst>
            <pc:docMk/>
            <pc:sldMk cId="2552664993" sldId="339"/>
            <ac:spMk id="3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47:48.727" v="270" actId="12"/>
          <ac:spMkLst>
            <pc:docMk/>
            <pc:sldMk cId="2552664993" sldId="339"/>
            <ac:spMk id="4" creationId="{00000000-0000-0000-0000-000000000000}"/>
          </ac:spMkLst>
        </pc:spChg>
      </pc:sldChg>
      <pc:sldChg chg="modSp">
        <pc:chgData name="Pecsora Sándor" userId="1de73074-9d2e-4efc-8b81-d810ab26d955" providerId="ADAL" clId="{EE32215F-1BCF-43CB-A114-D627335D5B3A}" dt="2022-09-10T08:26:55.921" v="0"/>
        <pc:sldMkLst>
          <pc:docMk/>
          <pc:sldMk cId="3510227337" sldId="340"/>
        </pc:sldMkLst>
        <pc:spChg chg="mod">
          <ac:chgData name="Pecsora Sándor" userId="1de73074-9d2e-4efc-8b81-d810ab26d955" providerId="ADAL" clId="{EE32215F-1BCF-43CB-A114-D627335D5B3A}" dt="2022-09-10T08:26:55.921" v="0"/>
          <ac:spMkLst>
            <pc:docMk/>
            <pc:sldMk cId="3510227337" sldId="340"/>
            <ac:spMk id="2" creationId="{00000000-0000-0000-0000-000000000000}"/>
          </ac:spMkLst>
        </pc:spChg>
      </pc:sldChg>
      <pc:sldChg chg="modSp mod">
        <pc:chgData name="Pecsora Sándor" userId="1de73074-9d2e-4efc-8b81-d810ab26d955" providerId="ADAL" clId="{EE32215F-1BCF-43CB-A114-D627335D5B3A}" dt="2022-09-10T08:27:27.549" v="2" actId="14100"/>
        <pc:sldMkLst>
          <pc:docMk/>
          <pc:sldMk cId="678983858" sldId="341"/>
        </pc:sldMkLst>
        <pc:spChg chg="mod">
          <ac:chgData name="Pecsora Sándor" userId="1de73074-9d2e-4efc-8b81-d810ab26d955" providerId="ADAL" clId="{EE32215F-1BCF-43CB-A114-D627335D5B3A}" dt="2022-09-10T08:27:27.549" v="2" actId="14100"/>
          <ac:spMkLst>
            <pc:docMk/>
            <pc:sldMk cId="678983858" sldId="341"/>
            <ac:spMk id="2" creationId="{00000000-0000-0000-0000-000000000000}"/>
          </ac:spMkLst>
        </pc:spChg>
        <pc:spChg chg="mod">
          <ac:chgData name="Pecsora Sándor" userId="1de73074-9d2e-4efc-8b81-d810ab26d955" providerId="ADAL" clId="{EE32215F-1BCF-43CB-A114-D627335D5B3A}" dt="2022-09-10T08:26:55.921" v="0"/>
          <ac:spMkLst>
            <pc:docMk/>
            <pc:sldMk cId="678983858" sldId="34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334530D4-AE6D-4780-B365-91A19E0EA9C7}"/>
    <pc:docChg chg="addSld delSld modSld">
      <pc:chgData name="Sándor Pecsora" userId="810b1d013327c237" providerId="LiveId" clId="{334530D4-AE6D-4780-B365-91A19E0EA9C7}" dt="2022-02-15T07:52:01.988" v="3"/>
      <pc:docMkLst>
        <pc:docMk/>
      </pc:docMkLst>
      <pc:sldChg chg="del">
        <pc:chgData name="Sándor Pecsora" userId="810b1d013327c237" providerId="LiveId" clId="{334530D4-AE6D-4780-B365-91A19E0EA9C7}" dt="2022-02-15T07:51:43.678" v="2" actId="47"/>
        <pc:sldMkLst>
          <pc:docMk/>
          <pc:sldMk cId="1180060703" sldId="256"/>
        </pc:sldMkLst>
      </pc:sldChg>
      <pc:sldChg chg="add">
        <pc:chgData name="Sándor Pecsora" userId="810b1d013327c237" providerId="LiveId" clId="{334530D4-AE6D-4780-B365-91A19E0EA9C7}" dt="2022-02-15T07:52:01.988" v="3"/>
        <pc:sldMkLst>
          <pc:docMk/>
          <pc:sldMk cId="811959074" sldId="330"/>
        </pc:sldMkLst>
      </pc:sldChg>
      <pc:sldChg chg="modSp add mod">
        <pc:chgData name="Sándor Pecsora" userId="810b1d013327c237" providerId="LiveId" clId="{334530D4-AE6D-4780-B365-91A19E0EA9C7}" dt="2022-02-15T07:51:39.070" v="1"/>
        <pc:sldMkLst>
          <pc:docMk/>
          <pc:sldMk cId="678983858" sldId="341"/>
        </pc:sldMkLst>
        <pc:spChg chg="mod">
          <ac:chgData name="Sándor Pecsora" userId="810b1d013327c237" providerId="LiveId" clId="{334530D4-AE6D-4780-B365-91A19E0EA9C7}" dt="2022-02-15T07:51:39.070" v="1"/>
          <ac:spMkLst>
            <pc:docMk/>
            <pc:sldMk cId="678983858" sldId="341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unkaf&#252;ze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unkaf&#252;zet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Példa út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Munka1!$A$1:$A$2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Munka1!$B$1:$B$2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EB-439B-8CAA-F8E809ACA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7656848"/>
        <c:axId val="537658480"/>
      </c:scatterChart>
      <c:valAx>
        <c:axId val="537656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37658480"/>
        <c:crosses val="autoZero"/>
        <c:crossBetween val="midCat"/>
      </c:valAx>
      <c:valAx>
        <c:axId val="537658480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3765684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1400" b="0" i="0" u="none" strike="noStrike" baseline="0" dirty="0">
                <a:effectLst/>
              </a:rPr>
              <a:t>Példa út 2</a:t>
            </a:r>
            <a:endParaRPr lang="hu-H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Munka1!$A$1:$A$2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Munka1!$B$1:$B$2</c:f>
              <c:numCache>
                <c:formatCode>General</c:formatCode>
                <c:ptCount val="2"/>
                <c:pt idx="0">
                  <c:v>0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3B2-4B71-AC0F-AE1F053687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401088"/>
        <c:axId val="366396736"/>
      </c:scatterChart>
      <c:valAx>
        <c:axId val="366401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66396736"/>
        <c:crosses val="autoZero"/>
        <c:crossBetween val="midCat"/>
      </c:valAx>
      <c:valAx>
        <c:axId val="366396736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3664010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2022. 09. 11.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286747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630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16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402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Cím, 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hu-HU" noProof="0"/>
              <a:t>Diagram beszúrásához kattintson az ikonra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097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chemeClr val="accent3">
                  <a:lumMod val="50000"/>
                </a:schemeClr>
              </a:buClr>
              <a:defRPr sz="2000"/>
            </a:lvl1pPr>
            <a:lvl2pPr>
              <a:buClr>
                <a:schemeClr val="accent3">
                  <a:lumMod val="50000"/>
                </a:schemeClr>
              </a:buClr>
              <a:defRPr sz="1800"/>
            </a:lvl2pPr>
            <a:lvl3pPr>
              <a:buClr>
                <a:schemeClr val="accent3">
                  <a:lumMod val="50000"/>
                </a:schemeClr>
              </a:buClr>
              <a:defRPr sz="18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3">
                  <a:lumMod val="50000"/>
                </a:schemeClr>
              </a:buClr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00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FB78DAAF-0C17-4703-AEE3-44267674DFC7}" type="datetimeFigureOut">
              <a:rPr lang="hu-HU" smtClean="0"/>
              <a:t>2022. 09. 11.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524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597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511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13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04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400"/>
            </a:lvl1pPr>
            <a:lvl2pPr>
              <a:buClr>
                <a:schemeClr val="accent3">
                  <a:lumMod val="75000"/>
                </a:schemeClr>
              </a:buClr>
              <a:defRPr sz="2000"/>
            </a:lvl2pPr>
            <a:lvl3pPr>
              <a:buClr>
                <a:schemeClr val="accent3">
                  <a:lumMod val="75000"/>
                </a:schemeClr>
              </a:buClr>
              <a:defRPr sz="2000"/>
            </a:lvl3pPr>
            <a:lvl4pPr>
              <a:buClr>
                <a:schemeClr val="accent3">
                  <a:lumMod val="75000"/>
                </a:schemeClr>
              </a:buClr>
              <a:defRPr sz="2000"/>
            </a:lvl4pPr>
            <a:lvl5pPr>
              <a:buClr>
                <a:schemeClr val="accent3">
                  <a:lumMod val="75000"/>
                </a:schemeClr>
              </a:buCl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77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2022. 09. 11.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21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2022. 09. 11.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06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03848" y="758952"/>
            <a:ext cx="8210637" cy="2670048"/>
          </a:xfrm>
        </p:spPr>
        <p:txBody>
          <a:bodyPr>
            <a:noAutofit/>
          </a:bodyPr>
          <a:lstStyle/>
          <a:p>
            <a:r>
              <a:rPr lang="hu-HU" sz="4000" dirty="0"/>
              <a:t>Alkalmazott statisztika</a:t>
            </a:r>
            <a:r>
              <a:rPr lang="en-GB" sz="4000" dirty="0"/>
              <a:t>,</a:t>
            </a:r>
            <a:r>
              <a:rPr lang="hu-HU" sz="4000" dirty="0"/>
              <a:t> </a:t>
            </a:r>
            <a:r>
              <a:rPr lang="hu-HU" sz="4000" dirty="0" err="1"/>
              <a:t>Valószínűségszámítás</a:t>
            </a:r>
            <a:r>
              <a:rPr lang="hu-HU" sz="4000" dirty="0"/>
              <a:t> és statisztika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Kombinatorika</a:t>
            </a:r>
            <a:endParaRPr lang="en-GB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65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Fazekas István, Barta Attila, Pecsora Sándor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„A tananyag elkészítését az EFOP-3.4.3-16-2016-00021 számú projekt támogatta. A projekt az Európai Unió támogatásával, az Európai Szociális Alap társfinanszírozásával valósult meg.”</a:t>
            </a:r>
          </a:p>
        </p:txBody>
      </p:sp>
    </p:spTree>
    <p:extLst>
      <p:ext uri="{BB962C8B-B14F-4D97-AF65-F5344CB8AC3E}">
        <p14:creationId xmlns:p14="http://schemas.microsoft.com/office/powerpoint/2010/main" val="6789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GB" dirty="0"/>
              <a:t> 1.8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Hat ajánlott levelet kell kikézbesíteni, ehhez három postás áll rendelkezésre. Hányféleképpen oszthatjuk szét a leveleket közöttük?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159500" y="2065868"/>
                <a:ext cx="984500" cy="313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6,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500" y="2065868"/>
                <a:ext cx="984500" cy="313547"/>
              </a:xfrm>
              <a:prstGeom prst="rect">
                <a:avLst/>
              </a:prstGeom>
              <a:blipFill rotWithShape="0">
                <a:blip r:embed="rId2"/>
                <a:stretch>
                  <a:fillRect l="-5590" r="-1863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5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GB" dirty="0"/>
              <a:t> 1.10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Hányféleképpen tölthetünk ki egy ötös lottó szelvényt (90 számból kell kiválasztani ötöt)?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6747200" y="2579619"/>
                <a:ext cx="1948226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GB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0!</m:t>
                          </m:r>
                        </m:num>
                        <m:den>
                          <m: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5!⋅</m:t>
                          </m:r>
                          <m:d>
                            <m:dPr>
                              <m:ctrlPr>
                                <a:rPr lang="en-GB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90−5</m:t>
                              </m:r>
                            </m:e>
                          </m:d>
                          <m: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200" y="2579619"/>
                <a:ext cx="1948226" cy="559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00B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 1.1</a:t>
            </a:r>
            <a:r>
              <a:rPr lang="hu-HU" dirty="0">
                <a:solidFill>
                  <a:srgbClr val="00B050"/>
                </a:solidFill>
                <a:cs typeface="Arial" panose="020B0604020202020204" pitchFamily="34" charset="0"/>
              </a:rPr>
              <a:t>1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Csak egész koordinátájú pontokon lépkedve hányféleképpen juthatunk el az origóból az (5, 3) pontba, ha csak jobbra és felfelé lépkedhetünk?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173808" y="2437434"/>
                <a:ext cx="441596" cy="317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,5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08" y="2437434"/>
                <a:ext cx="441596" cy="317908"/>
              </a:xfrm>
              <a:prstGeom prst="rect">
                <a:avLst/>
              </a:prstGeom>
              <a:blipFill>
                <a:blip r:embed="rId2"/>
                <a:stretch>
                  <a:fillRect l="-12500" t="-1923" r="-6944" b="-1730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Csoportba foglalás 18"/>
          <p:cNvGrpSpPr/>
          <p:nvPr/>
        </p:nvGrpSpPr>
        <p:grpSpPr>
          <a:xfrm>
            <a:off x="757424" y="3073400"/>
            <a:ext cx="7969592" cy="3209760"/>
            <a:chOff x="757424" y="3073400"/>
            <a:chExt cx="7969592" cy="3209760"/>
          </a:xfrm>
        </p:grpSpPr>
        <p:graphicFrame>
          <p:nvGraphicFramePr>
            <p:cNvPr id="6" name="Diagram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53846998"/>
                </p:ext>
              </p:extLst>
            </p:nvPr>
          </p:nvGraphicFramePr>
          <p:xfrm>
            <a:off x="1017111" y="3073400"/>
            <a:ext cx="3766555" cy="31843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2" name="Diagram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6631272"/>
                </p:ext>
              </p:extLst>
            </p:nvPr>
          </p:nvGraphicFramePr>
          <p:xfrm>
            <a:off x="4960461" y="3098800"/>
            <a:ext cx="3766555" cy="31843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Szabadkézi sokszög 15"/>
            <p:cNvSpPr/>
            <p:nvPr/>
          </p:nvSpPr>
          <p:spPr>
            <a:xfrm>
              <a:off x="5207000" y="4159250"/>
              <a:ext cx="2794000" cy="1835150"/>
            </a:xfrm>
            <a:custGeom>
              <a:avLst/>
              <a:gdLst>
                <a:gd name="connsiteX0" fmla="*/ 0 w 2794000"/>
                <a:gd name="connsiteY0" fmla="*/ 1822450 h 1835150"/>
                <a:gd name="connsiteX1" fmla="*/ 558800 w 2794000"/>
                <a:gd name="connsiteY1" fmla="*/ 1835150 h 1835150"/>
                <a:gd name="connsiteX2" fmla="*/ 558800 w 2794000"/>
                <a:gd name="connsiteY2" fmla="*/ 622300 h 1835150"/>
                <a:gd name="connsiteX3" fmla="*/ 2247900 w 2794000"/>
                <a:gd name="connsiteY3" fmla="*/ 622300 h 1835150"/>
                <a:gd name="connsiteX4" fmla="*/ 2241550 w 2794000"/>
                <a:gd name="connsiteY4" fmla="*/ 0 h 1835150"/>
                <a:gd name="connsiteX5" fmla="*/ 2794000 w 2794000"/>
                <a:gd name="connsiteY5" fmla="*/ 635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94000" h="1835150">
                  <a:moveTo>
                    <a:pt x="0" y="1822450"/>
                  </a:moveTo>
                  <a:lnTo>
                    <a:pt x="558800" y="1835150"/>
                  </a:lnTo>
                  <a:lnTo>
                    <a:pt x="558800" y="622300"/>
                  </a:lnTo>
                  <a:lnTo>
                    <a:pt x="2247900" y="622300"/>
                  </a:lnTo>
                  <a:cubicBezTo>
                    <a:pt x="2245783" y="414867"/>
                    <a:pt x="2243667" y="207433"/>
                    <a:pt x="2241550" y="0"/>
                  </a:cubicBezTo>
                  <a:lnTo>
                    <a:pt x="2794000" y="635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Szabadkézi sokszög 16"/>
            <p:cNvSpPr/>
            <p:nvPr/>
          </p:nvSpPr>
          <p:spPr>
            <a:xfrm>
              <a:off x="1250950" y="4133850"/>
              <a:ext cx="2813050" cy="1816100"/>
            </a:xfrm>
            <a:custGeom>
              <a:avLst/>
              <a:gdLst>
                <a:gd name="connsiteX0" fmla="*/ 0 w 2813050"/>
                <a:gd name="connsiteY0" fmla="*/ 1816100 h 1816100"/>
                <a:gd name="connsiteX1" fmla="*/ 0 w 2813050"/>
                <a:gd name="connsiteY1" fmla="*/ 1212850 h 1816100"/>
                <a:gd name="connsiteX2" fmla="*/ 1701800 w 2813050"/>
                <a:gd name="connsiteY2" fmla="*/ 1212850 h 1816100"/>
                <a:gd name="connsiteX3" fmla="*/ 1701800 w 2813050"/>
                <a:gd name="connsiteY3" fmla="*/ 609600 h 1816100"/>
                <a:gd name="connsiteX4" fmla="*/ 2260600 w 2813050"/>
                <a:gd name="connsiteY4" fmla="*/ 609600 h 1816100"/>
                <a:gd name="connsiteX5" fmla="*/ 2260600 w 2813050"/>
                <a:gd name="connsiteY5" fmla="*/ 0 h 1816100"/>
                <a:gd name="connsiteX6" fmla="*/ 2813050 w 2813050"/>
                <a:gd name="connsiteY6" fmla="*/ 0 h 181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3050" h="1816100">
                  <a:moveTo>
                    <a:pt x="0" y="1816100"/>
                  </a:moveTo>
                  <a:lnTo>
                    <a:pt x="0" y="1212850"/>
                  </a:lnTo>
                  <a:lnTo>
                    <a:pt x="1701800" y="1212850"/>
                  </a:lnTo>
                  <a:lnTo>
                    <a:pt x="1701800" y="609600"/>
                  </a:lnTo>
                  <a:lnTo>
                    <a:pt x="2260600" y="609600"/>
                  </a:lnTo>
                  <a:lnTo>
                    <a:pt x="2260600" y="0"/>
                  </a:lnTo>
                  <a:lnTo>
                    <a:pt x="281305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Szövegdoboz 17"/>
            <p:cNvSpPr txBox="1"/>
            <p:nvPr/>
          </p:nvSpPr>
          <p:spPr>
            <a:xfrm>
              <a:off x="757424" y="3075796"/>
              <a:ext cx="51937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hu-HU" dirty="0">
                  <a:solidFill>
                    <a:srgbClr val="00B050"/>
                  </a:solidFill>
                </a:rPr>
                <a:t>Súgó:</a:t>
              </a:r>
              <a:endParaRPr lang="en-GB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9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GB" dirty="0"/>
              <a:t> 1.19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Egy csomag francia kártyából kihúzunk 10 lapot.</a:t>
            </a: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lphaLcPeriod"/>
            </a:pPr>
            <a:r>
              <a:rPr lang="hu-HU" sz="1600" dirty="0"/>
              <a:t>Hány esetben lesz ezek között ász?</a:t>
            </a:r>
            <a:endParaRPr lang="hu-HU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lphaLcPeriod"/>
            </a:pPr>
            <a:r>
              <a:rPr lang="hu-HU" sz="1600" dirty="0"/>
              <a:t>Pontosan egy ász?</a:t>
            </a:r>
            <a:endParaRPr lang="hu-HU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lphaLcPeriod"/>
            </a:pPr>
            <a:r>
              <a:rPr lang="hu-HU" sz="1600" dirty="0"/>
              <a:t>Legfeljebb egy ász?</a:t>
            </a:r>
            <a:endParaRPr lang="hu-HU" sz="16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lphaLcPeriod"/>
            </a:pPr>
            <a:r>
              <a:rPr lang="hu-HU" sz="1600" dirty="0"/>
              <a:t>Pontosan két ász</a:t>
            </a:r>
            <a:r>
              <a:rPr lang="hu-HU" sz="1600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lnSpc>
                <a:spcPct val="150000"/>
              </a:lnSpc>
              <a:buClrTx/>
              <a:buFont typeface="+mj-lt"/>
              <a:buAutoNum type="alphaLcPeriod"/>
            </a:pPr>
            <a:r>
              <a:rPr lang="hu-HU" sz="1600" dirty="0"/>
              <a:t>Legalább két ász?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6000500" y="2450384"/>
                <a:ext cx="1031757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00" y="2450384"/>
                <a:ext cx="1031757" cy="288092"/>
              </a:xfrm>
              <a:prstGeom prst="rect">
                <a:avLst/>
              </a:prstGeom>
              <a:blipFill>
                <a:blip r:embed="rId2"/>
                <a:stretch>
                  <a:fillRect l="-4706" r="-1765" b="-2127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6000500" y="2843963"/>
                <a:ext cx="804451" cy="283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00" y="2843963"/>
                <a:ext cx="804451" cy="283989"/>
              </a:xfrm>
              <a:prstGeom prst="rect">
                <a:avLst/>
              </a:prstGeom>
              <a:blipFill>
                <a:blip r:embed="rId3"/>
                <a:stretch>
                  <a:fillRect l="-6061" r="-3030" b="-1956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6000500" y="3236325"/>
                <a:ext cx="1907381" cy="28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00" y="3236325"/>
                <a:ext cx="1907381" cy="284309"/>
              </a:xfrm>
              <a:prstGeom prst="rect">
                <a:avLst/>
              </a:prstGeom>
              <a:blipFill>
                <a:blip r:embed="rId4"/>
                <a:stretch>
                  <a:fillRect l="-958" b="-170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6000500" y="3628687"/>
                <a:ext cx="809388" cy="282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00" y="3628687"/>
                <a:ext cx="809388" cy="282578"/>
              </a:xfrm>
              <a:prstGeom prst="rect">
                <a:avLst/>
              </a:prstGeom>
              <a:blipFill>
                <a:blip r:embed="rId5"/>
                <a:stretch>
                  <a:fillRect l="-6015" r="-3008" b="-1914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6000500" y="4018483"/>
                <a:ext cx="3143500" cy="1162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bSup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  <m:sup>
                        <m:r>
                          <a:rPr lang="hu-H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bSup>
                    <m:r>
                      <a:rPr lang="en-GB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hu-H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  <m:sup>
                        <m:r>
                          <a:rPr lang="hu-H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bSup>
                    <m:r>
                      <a:rPr lang="en-GB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hu-H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  <a:p>
                <a:r>
                  <a:rPr lang="hu-HU" dirty="0">
                    <a:solidFill>
                      <a:srgbClr val="00B050"/>
                    </a:solidFill>
                  </a:rPr>
                  <a:t>vagy</a:t>
                </a:r>
                <a:endParaRPr lang="en-GB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  <m:sup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bSup>
                    <m:r>
                      <a:rPr lang="en-GB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48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bSup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48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bSup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</a:t>
                </a:r>
              </a:p>
              <a:p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00" y="4018483"/>
                <a:ext cx="3143500" cy="1162498"/>
              </a:xfrm>
              <a:prstGeom prst="rect">
                <a:avLst/>
              </a:prstGeom>
              <a:blipFill>
                <a:blip r:embed="rId6"/>
                <a:stretch>
                  <a:fillRect l="-4457" t="-68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00B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 1.2</a:t>
            </a:r>
            <a:r>
              <a:rPr lang="hu-HU" dirty="0">
                <a:solidFill>
                  <a:srgbClr val="00B050"/>
                </a:solidFill>
                <a:cs typeface="Arial" panose="020B0604020202020204" pitchFamily="34" charset="0"/>
              </a:rPr>
              <a:t>1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Hány olyan valódi hatjegyű szám van, amelynek három jegye páros, három pedig páratlan?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5539373" y="2505976"/>
                <a:ext cx="3215640" cy="84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hu-HU" dirty="0">
                    <a:solidFill>
                      <a:srgbClr val="00B050"/>
                    </a:solidFill>
                  </a:rPr>
                  <a:t>Az első számjegy páros</a:t>
                </a:r>
                <a:r>
                  <a:rPr lang="en-GB" dirty="0">
                    <a:solidFill>
                      <a:srgbClr val="00B05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4⋅</m:t>
                    </m:r>
                    <m:sSup>
                      <m:sSup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  <a:p>
                <a:r>
                  <a:rPr lang="hu-HU" dirty="0">
                    <a:solidFill>
                      <a:srgbClr val="00B050"/>
                    </a:solidFill>
                  </a:rPr>
                  <a:t>Az első számjegy páratlan</a:t>
                </a:r>
                <a:r>
                  <a:rPr lang="en-GB" dirty="0">
                    <a:solidFill>
                      <a:srgbClr val="00B050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  <a:p>
                <a:r>
                  <a:rPr lang="hu-HU" dirty="0">
                    <a:solidFill>
                      <a:srgbClr val="00B050"/>
                    </a:solidFill>
                  </a:rPr>
                  <a:t>Összesen</a:t>
                </a:r>
                <a:r>
                  <a:rPr lang="en-GB" dirty="0">
                    <a:solidFill>
                      <a:srgbClr val="00B050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hu-HU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hu-HU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hu-HU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4⋅</m:t>
                        </m:r>
                        <m:sSup>
                          <m:sSupPr>
                            <m:ctrlP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GB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73" y="2505976"/>
                <a:ext cx="3215640" cy="843436"/>
              </a:xfrm>
              <a:prstGeom prst="rect">
                <a:avLst/>
              </a:prstGeom>
              <a:blipFill>
                <a:blip r:embed="rId2"/>
                <a:stretch>
                  <a:fillRect l="-4554" t="-9420" b="-1594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81462"/>
              </p:ext>
            </p:extLst>
          </p:nvPr>
        </p:nvGraphicFramePr>
        <p:xfrm>
          <a:off x="1524000" y="3657599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hu-HU" noProof="0" dirty="0"/>
                        <a:t>Az első számjegy páratlan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noProof="0" dirty="0"/>
                        <a:t>1,3,5,7,9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044498"/>
              </p:ext>
            </p:extLst>
          </p:nvPr>
        </p:nvGraphicFramePr>
        <p:xfrm>
          <a:off x="1524000" y="470746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noProof="0" dirty="0"/>
                        <a:t>Az első számjegy páros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noProof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noProof="0" dirty="0"/>
                        <a:t>,2,4,6,8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1041833" y="3255542"/>
            <a:ext cx="519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Súgó: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5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GB" dirty="0"/>
              <a:t> 1.24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2386" y="2121408"/>
            <a:ext cx="6461056" cy="4050792"/>
          </a:xfrm>
        </p:spPr>
        <p:txBody>
          <a:bodyPr>
            <a:normAutofit/>
          </a:bodyPr>
          <a:lstStyle/>
          <a:p>
            <a:r>
              <a:rPr lang="hu-HU" sz="1600" dirty="0"/>
              <a:t>Hányféleképpen oszthatunk szét 4 gyerek között 7 almát és 9 körtét (nem feltétlenül kap mindegyik gyerek gyümölcsöt)?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666353" y="2544792"/>
                <a:ext cx="994568" cy="311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353" y="2544792"/>
                <a:ext cx="994568" cy="311560"/>
              </a:xfrm>
              <a:prstGeom prst="rect">
                <a:avLst/>
              </a:prstGeom>
              <a:blipFill>
                <a:blip r:embed="rId2"/>
                <a:stretch>
                  <a:fillRect l="-5521" r="-613" b="-1923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1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Kombinatorika</a:t>
            </a:r>
            <a:r>
              <a:rPr lang="en-GB" dirty="0"/>
              <a:t> </a:t>
            </a:r>
            <a:r>
              <a:rPr lang="en-GB" dirty="0" err="1"/>
              <a:t>Matlab</a:t>
            </a:r>
            <a:r>
              <a:rPr lang="hu-HU" dirty="0"/>
              <a:t>-ban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3749041" cy="4023360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Összes lehetséges permutáció (ismétlés nélkül) 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perms([1 2 3])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3     2     1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2     3     1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2     1     3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1     3     2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</a:t>
            </a:r>
          </a:p>
        </p:txBody>
      </p:sp>
    </p:spTree>
    <p:extLst>
      <p:ext uri="{BB962C8B-B14F-4D97-AF65-F5344CB8AC3E}">
        <p14:creationId xmlns:p14="http://schemas.microsoft.com/office/powerpoint/2010/main" val="57007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Kombinatorika</a:t>
            </a:r>
            <a:r>
              <a:rPr lang="en-GB" dirty="0"/>
              <a:t> </a:t>
            </a:r>
            <a:r>
              <a:rPr lang="en-GB" dirty="0" err="1"/>
              <a:t>Matlab</a:t>
            </a:r>
            <a:r>
              <a:rPr lang="hu-HU" dirty="0" err="1"/>
              <a:t>ban</a:t>
            </a:r>
            <a:endParaRPr lang="en-GB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372533" y="1845734"/>
            <a:ext cx="4199467" cy="295486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800" dirty="0"/>
              <a:t>Összes lehetséges ismétléses permutáció</a:t>
            </a:r>
            <a:r>
              <a:rPr lang="en-GB" sz="1800" dirty="0"/>
              <a:t>: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unique(perms([1 1 3]),'rows')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1     1     3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1     3     1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3     1     1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296333" y="5367866"/>
            <a:ext cx="8627534" cy="140716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800" dirty="0"/>
              <a:t>Összes lehetséges ismétléses permutáció</a:t>
            </a:r>
            <a:r>
              <a:rPr lang="en-GB" sz="1800" dirty="0"/>
              <a:t>: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unique(perms([repelem(2,3)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repelem(1,2)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repelem(3,1)]),'rows')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27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Kombinatorika </a:t>
            </a:r>
            <a:r>
              <a:rPr lang="hu-HU" dirty="0" err="1"/>
              <a:t>Matlabban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3749041" cy="4529666"/>
          </a:xfrm>
        </p:spPr>
        <p:txBody>
          <a:bodyPr>
            <a:normAutofit/>
          </a:bodyPr>
          <a:lstStyle/>
          <a:p>
            <a:r>
              <a:rPr lang="hu-HU" sz="1600" dirty="0"/>
              <a:t>Kombinációk száma</a:t>
            </a:r>
            <a:endParaRPr lang="en-GB" sz="1600" dirty="0"/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(5,4)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572000" y="1845734"/>
            <a:ext cx="3749041" cy="452966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hu-HU" sz="1600" dirty="0"/>
              <a:t>Összes lehetséges kombináció</a:t>
            </a:r>
            <a:endParaRPr lang="en-GB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2:2:10;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5×4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2     4     6     8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2     4     6    10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2     4     8    10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2     6     8    10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4     6     8    10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283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Kombinatorika </a:t>
            </a:r>
            <a:r>
              <a:rPr lang="hu-HU" dirty="0" err="1"/>
              <a:t>Matlabban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4"/>
            <a:ext cx="3749041" cy="4023360"/>
          </a:xfrm>
        </p:spPr>
        <p:txBody>
          <a:bodyPr>
            <a:normAutofit/>
          </a:bodyPr>
          <a:lstStyle/>
          <a:p>
            <a:r>
              <a:rPr lang="hu-HU" sz="1600" dirty="0"/>
              <a:t>Kombinációk száma</a:t>
            </a:r>
            <a:endParaRPr lang="en-GB" sz="1600" dirty="0"/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uint16([10 20 30]);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(v,uint16(2))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3x2 uint16 matrix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10   20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10   30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20   30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572000" y="1845734"/>
            <a:ext cx="3749041" cy="452966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hu-HU" sz="1600" dirty="0"/>
              <a:t>Összes lehetséges kombináció</a:t>
            </a:r>
            <a:endParaRPr lang="en-GB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nchoosek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(1:4,2)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1     3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1     4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2     3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2     4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3     4</a:t>
            </a:r>
          </a:p>
        </p:txBody>
      </p:sp>
    </p:spTree>
    <p:extLst>
      <p:ext uri="{BB962C8B-B14F-4D97-AF65-F5344CB8AC3E}">
        <p14:creationId xmlns:p14="http://schemas.microsoft.com/office/powerpoint/2010/main" val="255266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1"/>
              <p:cNvSpPr txBox="1">
                <a:spLocks/>
              </p:cNvSpPr>
              <p:nvPr/>
            </p:nvSpPr>
            <p:spPr>
              <a:xfrm>
                <a:off x="822959" y="2726267"/>
                <a:ext cx="7543801" cy="3877734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hu-HU" sz="1600" dirty="0"/>
                  <a:t>Ismétlés nélküli permutációk száma</a:t>
                </a:r>
                <a:r>
                  <a:rPr lang="en-US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⋅…⋅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⋅1</m:t>
                    </m:r>
                  </m:oMath>
                </a14:m>
                <a:endParaRPr lang="en-GB" sz="1600" b="0" dirty="0"/>
              </a:p>
              <a:p>
                <a:pPr>
                  <a:lnSpc>
                    <a:spcPct val="110000"/>
                  </a:lnSpc>
                </a:pPr>
                <a:endParaRPr lang="en-GB" sz="1600" b="0" dirty="0"/>
              </a:p>
              <a:p>
                <a:r>
                  <a:rPr lang="hu-HU" sz="1600" dirty="0"/>
                  <a:t>Ismétléses permutációk száma</a:t>
                </a:r>
                <a:r>
                  <a:rPr lang="en-US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bSup>
                    <m:r>
                      <a:rPr lang="en-GB" sz="1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!⋅</m:t>
                        </m:r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!⋅…⋅</m:t>
                        </m:r>
                        <m:sSub>
                          <m:sSubPr>
                            <m:ctrlPr>
                              <a:rPr lang="en-GB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GB" sz="1600" dirty="0"/>
              </a:p>
              <a:p>
                <a:r>
                  <a:rPr lang="hu-HU" sz="1600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1600" b="0" i="0" smtClean="0">
                        <a:latin typeface="Cambria Math" panose="02040503050406030204" pitchFamily="18" charset="0"/>
                      </a:rPr>
                      <m:t>hol</m:t>
                    </m:r>
                    <m:r>
                      <a:rPr lang="hu-HU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/>
                  <a:t> </a:t>
                </a:r>
                <a:r>
                  <a:rPr lang="hu-HU" sz="1600" dirty="0"/>
                  <a:t>az</a:t>
                </a: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600" dirty="0"/>
                  <a:t>.</a:t>
                </a:r>
                <a:r>
                  <a:rPr lang="hu-HU" sz="1600" dirty="0"/>
                  <a:t> elem ismétléseinek száma.</a:t>
                </a:r>
                <a:endParaRPr lang="en-GB" sz="1600" dirty="0"/>
              </a:p>
              <a:p>
                <a:pPr>
                  <a:lnSpc>
                    <a:spcPct val="110000"/>
                  </a:lnSpc>
                </a:pPr>
                <a:endParaRPr lang="en-GB" sz="1600" b="1" dirty="0"/>
              </a:p>
            </p:txBody>
          </p:sp>
        </mc:Choice>
        <mc:Fallback xmlns="">
          <p:sp>
            <p:nvSpPr>
              <p:cNvPr id="7" name="Tartalom hely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726267"/>
                <a:ext cx="7543801" cy="3877734"/>
              </a:xfrm>
              <a:prstGeom prst="rect">
                <a:avLst/>
              </a:prstGeom>
              <a:blipFill>
                <a:blip r:embed="rId2"/>
                <a:stretch>
                  <a:fillRect l="-404" t="-1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ím 2">
            <a:extLst>
              <a:ext uri="{FF2B5EF4-FFF2-40B4-BE49-F238E27FC236}">
                <a16:creationId xmlns:a16="http://schemas.microsoft.com/office/drawing/2014/main" id="{F0C882DD-E224-A1DF-BBB5-6940FF5F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Permutáció</a:t>
            </a:r>
          </a:p>
        </p:txBody>
      </p:sp>
    </p:spTree>
    <p:extLst>
      <p:ext uri="{BB962C8B-B14F-4D97-AF65-F5344CB8AC3E}">
        <p14:creationId xmlns:p14="http://schemas.microsoft.com/office/powerpoint/2010/main" val="284839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Irodalomgyűjtemény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Ágnes: Matematika mérnököknek 1. (Gyakorlati fóliák)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>
                <a:effectLst/>
              </a:rPr>
              <a:t>Baran</a:t>
            </a:r>
            <a:r>
              <a:rPr lang="hu-HU" dirty="0">
                <a:effectLst/>
              </a:rPr>
              <a:t> Sándor: Valószínűségszámítás és matematikai statisztika feladatok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Variáció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747606" y="2834640"/>
                <a:ext cx="7694508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hu-HU" sz="1600" dirty="0"/>
                  <a:t>Ismétlés nélküli variációk száma</a:t>
                </a:r>
                <a:r>
                  <a:rPr lang="en-US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⋅…⋅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1) =</m:t>
                    </m:r>
                    <m:f>
                      <m:f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GB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GB" sz="1600" dirty="0"/>
              </a:p>
              <a:p>
                <a:endParaRPr lang="en-GB" sz="1600" dirty="0"/>
              </a:p>
              <a:p>
                <a:pPr>
                  <a:lnSpc>
                    <a:spcPct val="110000"/>
                  </a:lnSpc>
                </a:pPr>
                <a:r>
                  <a:rPr lang="hu-HU" sz="1600" dirty="0"/>
                  <a:t>Ismétléses variációk száma</a:t>
                </a:r>
                <a:r>
                  <a:rPr lang="en-US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⋅…⋅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groupChr>
                      </m:e>
                      <m:li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GB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606" y="2834640"/>
                <a:ext cx="7694508" cy="4023360"/>
              </a:xfrm>
              <a:blipFill rotWithShape="0">
                <a:blip r:embed="rId2"/>
                <a:stretch>
                  <a:fillRect l="-475" t="-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76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Kombináció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00099" y="2834640"/>
                <a:ext cx="7543801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hu-HU" sz="1600" dirty="0"/>
                  <a:t>Ismétlés nélküli kombinációk száma</a:t>
                </a:r>
                <a:r>
                  <a:rPr lang="en-US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!⋅</m:t>
                        </m:r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GB" sz="1600" b="0" dirty="0"/>
              </a:p>
              <a:p>
                <a:endParaRPr lang="en-GB" sz="1600" b="0" dirty="0"/>
              </a:p>
              <a:p>
                <a:pPr>
                  <a:lnSpc>
                    <a:spcPct val="110000"/>
                  </a:lnSpc>
                </a:pPr>
                <a:r>
                  <a:rPr lang="hu-HU" sz="1600" dirty="0"/>
                  <a:t>Ismétléses kombinációk száma</a:t>
                </a:r>
                <a:r>
                  <a:rPr lang="en-US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!⋅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099" y="2834640"/>
                <a:ext cx="7543801" cy="4023360"/>
              </a:xfrm>
              <a:blipFill rotWithShape="0">
                <a:blip r:embed="rId2"/>
                <a:stretch>
                  <a:fillRect l="-404" t="-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24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1113498"/>
          </a:xfrm>
        </p:spPr>
        <p:txBody>
          <a:bodyPr>
            <a:normAutofit/>
          </a:bodyPr>
          <a:lstStyle/>
          <a:p>
            <a:r>
              <a:rPr lang="hu-HU" sz="1600" dirty="0"/>
              <a:t>Hányféleképpen lehet a sakktáblán 8 bástyát elhelyezni úgy, hogy egyik se üsse a</a:t>
            </a:r>
            <a:br>
              <a:rPr lang="hu-HU" sz="1600" dirty="0"/>
            </a:br>
            <a:r>
              <a:rPr lang="hu-HU" sz="1600" dirty="0"/>
              <a:t>másikat?</a:t>
            </a:r>
          </a:p>
          <a:p>
            <a:r>
              <a:rPr lang="hu-HU" sz="1600" dirty="0"/>
              <a:t> Mennyi lesz az eredmény, ha a 8 bástyát meg tudjuk különböztetni egymástól?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814733" y="2061246"/>
                <a:ext cx="1490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=8!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33" y="2061246"/>
                <a:ext cx="1490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7814733" y="2621369"/>
                <a:ext cx="1490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33" y="2621369"/>
                <a:ext cx="14901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ím 6">
            <a:extLst>
              <a:ext uri="{FF2B5EF4-FFF2-40B4-BE49-F238E27FC236}">
                <a16:creationId xmlns:a16="http://schemas.microsoft.com/office/drawing/2014/main" id="{E914C4EB-E005-FDAF-8E12-C061D218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00B050"/>
                </a:solidFill>
                <a:cs typeface="Arial" panose="020B0604020202020204" pitchFamily="34" charset="0"/>
              </a:rPr>
              <a:t>Feladat 1.1</a:t>
            </a:r>
          </a:p>
        </p:txBody>
      </p:sp>
      <p:graphicFrame>
        <p:nvGraphicFramePr>
          <p:cNvPr id="10" name="Táblázat 10">
            <a:extLst>
              <a:ext uri="{FF2B5EF4-FFF2-40B4-BE49-F238E27FC236}">
                <a16:creationId xmlns:a16="http://schemas.microsoft.com/office/drawing/2014/main" id="{BD1A2FF3-C05D-8952-4F84-9493AE9C0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16919"/>
              </p:ext>
            </p:extLst>
          </p:nvPr>
        </p:nvGraphicFramePr>
        <p:xfrm>
          <a:off x="781355" y="3817113"/>
          <a:ext cx="2366512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814">
                  <a:extLst>
                    <a:ext uri="{9D8B030D-6E8A-4147-A177-3AD203B41FA5}">
                      <a16:colId xmlns:a16="http://schemas.microsoft.com/office/drawing/2014/main" val="1610847620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3009336008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557753530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110993030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46585770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2782478332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1391242978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3217516493"/>
                    </a:ext>
                  </a:extLst>
                </a:gridCol>
              </a:tblGrid>
              <a:tr h="23764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822886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184479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66749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29690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558075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99691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875789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142777"/>
                  </a:ext>
                </a:extLst>
              </a:tr>
            </a:tbl>
          </a:graphicData>
        </a:graphic>
      </p:graphicFrame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6A05C650-A0D9-F198-F98B-8FB20086320F}"/>
              </a:ext>
            </a:extLst>
          </p:cNvPr>
          <p:cNvSpPr/>
          <p:nvPr/>
        </p:nvSpPr>
        <p:spPr>
          <a:xfrm>
            <a:off x="875994" y="5939282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16" name="Szabadkézi sokszög: alakzat 15">
            <a:extLst>
              <a:ext uri="{FF2B5EF4-FFF2-40B4-BE49-F238E27FC236}">
                <a16:creationId xmlns:a16="http://schemas.microsoft.com/office/drawing/2014/main" id="{9A17FB51-6353-531D-76B3-4F4587696AEC}"/>
              </a:ext>
            </a:extLst>
          </p:cNvPr>
          <p:cNvSpPr/>
          <p:nvPr/>
        </p:nvSpPr>
        <p:spPr>
          <a:xfrm>
            <a:off x="1161744" y="5348732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17" name="Szabadkézi sokszög: alakzat 16">
            <a:extLst>
              <a:ext uri="{FF2B5EF4-FFF2-40B4-BE49-F238E27FC236}">
                <a16:creationId xmlns:a16="http://schemas.microsoft.com/office/drawing/2014/main" id="{C9127BC2-62D4-EC49-F957-D9BB465C1BEE}"/>
              </a:ext>
            </a:extLst>
          </p:cNvPr>
          <p:cNvSpPr/>
          <p:nvPr/>
        </p:nvSpPr>
        <p:spPr>
          <a:xfrm>
            <a:off x="1452257" y="4158107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18" name="Szabadkézi sokszög: alakzat 17">
            <a:extLst>
              <a:ext uri="{FF2B5EF4-FFF2-40B4-BE49-F238E27FC236}">
                <a16:creationId xmlns:a16="http://schemas.microsoft.com/office/drawing/2014/main" id="{466A844F-257E-3392-EAF2-873A96ABFB64}"/>
              </a:ext>
            </a:extLst>
          </p:cNvPr>
          <p:cNvSpPr/>
          <p:nvPr/>
        </p:nvSpPr>
        <p:spPr>
          <a:xfrm>
            <a:off x="1757056" y="4743895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19" name="Szabadkézi sokszög: alakzat 18">
            <a:extLst>
              <a:ext uri="{FF2B5EF4-FFF2-40B4-BE49-F238E27FC236}">
                <a16:creationId xmlns:a16="http://schemas.microsoft.com/office/drawing/2014/main" id="{A027DC5E-65AC-2E78-3F43-EF44BD34F866}"/>
              </a:ext>
            </a:extLst>
          </p:cNvPr>
          <p:cNvSpPr/>
          <p:nvPr/>
        </p:nvSpPr>
        <p:spPr>
          <a:xfrm>
            <a:off x="2076144" y="5639245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20" name="Szabadkézi sokszög: alakzat 19">
            <a:extLst>
              <a:ext uri="{FF2B5EF4-FFF2-40B4-BE49-F238E27FC236}">
                <a16:creationId xmlns:a16="http://schemas.microsoft.com/office/drawing/2014/main" id="{FD94F2F7-66B3-9770-2B1B-4C8496842C78}"/>
              </a:ext>
            </a:extLst>
          </p:cNvPr>
          <p:cNvSpPr/>
          <p:nvPr/>
        </p:nvSpPr>
        <p:spPr>
          <a:xfrm>
            <a:off x="2352369" y="3872357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B6CA1AA4-29C9-F3F7-6D40-1FC95369E3A7}"/>
              </a:ext>
            </a:extLst>
          </p:cNvPr>
          <p:cNvSpPr/>
          <p:nvPr/>
        </p:nvSpPr>
        <p:spPr>
          <a:xfrm>
            <a:off x="2661932" y="4453382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22" name="Szabadkézi sokszög: alakzat 21">
            <a:extLst>
              <a:ext uri="{FF2B5EF4-FFF2-40B4-BE49-F238E27FC236}">
                <a16:creationId xmlns:a16="http://schemas.microsoft.com/office/drawing/2014/main" id="{53684F17-1E08-5D67-8BCF-64A301C49F5C}"/>
              </a:ext>
            </a:extLst>
          </p:cNvPr>
          <p:cNvSpPr/>
          <p:nvPr/>
        </p:nvSpPr>
        <p:spPr>
          <a:xfrm>
            <a:off x="2938156" y="5048694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pic>
        <p:nvPicPr>
          <p:cNvPr id="24" name="Ábra 23" descr="Pipa egyszínű kitöltéssel">
            <a:extLst>
              <a:ext uri="{FF2B5EF4-FFF2-40B4-BE49-F238E27FC236}">
                <a16:creationId xmlns:a16="http://schemas.microsoft.com/office/drawing/2014/main" id="{2525D669-A2F5-89BE-B17D-2A49A6AB3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9168" y="4628702"/>
            <a:ext cx="877192" cy="877192"/>
          </a:xfrm>
          <a:prstGeom prst="rect">
            <a:avLst/>
          </a:prstGeom>
        </p:spPr>
      </p:pic>
      <p:graphicFrame>
        <p:nvGraphicFramePr>
          <p:cNvPr id="33" name="Táblázat 10">
            <a:extLst>
              <a:ext uri="{FF2B5EF4-FFF2-40B4-BE49-F238E27FC236}">
                <a16:creationId xmlns:a16="http://schemas.microsoft.com/office/drawing/2014/main" id="{D4B061FC-EF14-86FA-64FE-0F97880DA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47420"/>
              </p:ext>
            </p:extLst>
          </p:nvPr>
        </p:nvGraphicFramePr>
        <p:xfrm>
          <a:off x="5081733" y="3817113"/>
          <a:ext cx="2366512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814">
                  <a:extLst>
                    <a:ext uri="{9D8B030D-6E8A-4147-A177-3AD203B41FA5}">
                      <a16:colId xmlns:a16="http://schemas.microsoft.com/office/drawing/2014/main" val="1610847620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3009336008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557753530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110993030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46585770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2782478332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1391242978"/>
                    </a:ext>
                  </a:extLst>
                </a:gridCol>
                <a:gridCol w="295814">
                  <a:extLst>
                    <a:ext uri="{9D8B030D-6E8A-4147-A177-3AD203B41FA5}">
                      <a16:colId xmlns:a16="http://schemas.microsoft.com/office/drawing/2014/main" val="3217516493"/>
                    </a:ext>
                  </a:extLst>
                </a:gridCol>
              </a:tblGrid>
              <a:tr h="23764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822886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184479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466749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29690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558075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99691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875789"/>
                  </a:ext>
                </a:extLst>
              </a:tr>
              <a:tr h="23764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142777"/>
                  </a:ext>
                </a:extLst>
              </a:tr>
            </a:tbl>
          </a:graphicData>
        </a:graphic>
      </p:graphicFrame>
      <p:sp>
        <p:nvSpPr>
          <p:cNvPr id="34" name="Szabadkézi sokszög: alakzat 33">
            <a:extLst>
              <a:ext uri="{FF2B5EF4-FFF2-40B4-BE49-F238E27FC236}">
                <a16:creationId xmlns:a16="http://schemas.microsoft.com/office/drawing/2014/main" id="{96A493E8-8D39-881A-D44B-5DA442E3C58F}"/>
              </a:ext>
            </a:extLst>
          </p:cNvPr>
          <p:cNvSpPr/>
          <p:nvPr/>
        </p:nvSpPr>
        <p:spPr>
          <a:xfrm>
            <a:off x="5176372" y="5939282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35" name="Szabadkézi sokszög: alakzat 34">
            <a:extLst>
              <a:ext uri="{FF2B5EF4-FFF2-40B4-BE49-F238E27FC236}">
                <a16:creationId xmlns:a16="http://schemas.microsoft.com/office/drawing/2014/main" id="{FB17C5DE-74F0-3843-7F81-FAF86675D84F}"/>
              </a:ext>
            </a:extLst>
          </p:cNvPr>
          <p:cNvSpPr/>
          <p:nvPr/>
        </p:nvSpPr>
        <p:spPr>
          <a:xfrm>
            <a:off x="5493872" y="5939282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36" name="Szabadkézi sokszög: alakzat 35">
            <a:extLst>
              <a:ext uri="{FF2B5EF4-FFF2-40B4-BE49-F238E27FC236}">
                <a16:creationId xmlns:a16="http://schemas.microsoft.com/office/drawing/2014/main" id="{5A3C8102-7399-B17E-62E5-C72AB578BE35}"/>
              </a:ext>
            </a:extLst>
          </p:cNvPr>
          <p:cNvSpPr/>
          <p:nvPr/>
        </p:nvSpPr>
        <p:spPr>
          <a:xfrm>
            <a:off x="5752635" y="4158107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37" name="Szabadkézi sokszög: alakzat 36">
            <a:extLst>
              <a:ext uri="{FF2B5EF4-FFF2-40B4-BE49-F238E27FC236}">
                <a16:creationId xmlns:a16="http://schemas.microsoft.com/office/drawing/2014/main" id="{0DB60D33-D315-E323-C1F9-1589D9FBD2C5}"/>
              </a:ext>
            </a:extLst>
          </p:cNvPr>
          <p:cNvSpPr/>
          <p:nvPr/>
        </p:nvSpPr>
        <p:spPr>
          <a:xfrm>
            <a:off x="5766128" y="4762052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FF0000"/>
          </a:solidFill>
          <a:ln w="9525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38" name="Szabadkézi sokszög: alakzat 37">
            <a:extLst>
              <a:ext uri="{FF2B5EF4-FFF2-40B4-BE49-F238E27FC236}">
                <a16:creationId xmlns:a16="http://schemas.microsoft.com/office/drawing/2014/main" id="{1ECB5F50-FDC7-4033-957B-BCA23E4914EB}"/>
              </a:ext>
            </a:extLst>
          </p:cNvPr>
          <p:cNvSpPr/>
          <p:nvPr/>
        </p:nvSpPr>
        <p:spPr>
          <a:xfrm>
            <a:off x="6376522" y="5639245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39" name="Szabadkézi sokszög: alakzat 38">
            <a:extLst>
              <a:ext uri="{FF2B5EF4-FFF2-40B4-BE49-F238E27FC236}">
                <a16:creationId xmlns:a16="http://schemas.microsoft.com/office/drawing/2014/main" id="{34D53780-1097-F497-5DC6-5A0F4172F0D8}"/>
              </a:ext>
            </a:extLst>
          </p:cNvPr>
          <p:cNvSpPr/>
          <p:nvPr/>
        </p:nvSpPr>
        <p:spPr>
          <a:xfrm>
            <a:off x="6652747" y="3872357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40" name="Szabadkézi sokszög: alakzat 39">
            <a:extLst>
              <a:ext uri="{FF2B5EF4-FFF2-40B4-BE49-F238E27FC236}">
                <a16:creationId xmlns:a16="http://schemas.microsoft.com/office/drawing/2014/main" id="{B3F55BCB-7684-F76F-1CF8-FC3B93AEA005}"/>
              </a:ext>
            </a:extLst>
          </p:cNvPr>
          <p:cNvSpPr/>
          <p:nvPr/>
        </p:nvSpPr>
        <p:spPr>
          <a:xfrm>
            <a:off x="6962310" y="4453382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sp>
        <p:nvSpPr>
          <p:cNvPr id="41" name="Szabadkézi sokszög: alakzat 40">
            <a:extLst>
              <a:ext uri="{FF2B5EF4-FFF2-40B4-BE49-F238E27FC236}">
                <a16:creationId xmlns:a16="http://schemas.microsoft.com/office/drawing/2014/main" id="{36203CA5-D9C1-9053-BA5E-3AD573F0E970}"/>
              </a:ext>
            </a:extLst>
          </p:cNvPr>
          <p:cNvSpPr/>
          <p:nvPr/>
        </p:nvSpPr>
        <p:spPr>
          <a:xfrm>
            <a:off x="7238534" y="5048694"/>
            <a:ext cx="126684" cy="214312"/>
          </a:xfrm>
          <a:custGeom>
            <a:avLst/>
            <a:gdLst>
              <a:gd name="connsiteX0" fmla="*/ 285750 w 323849"/>
              <a:gd name="connsiteY0" fmla="*/ 552450 h 628650"/>
              <a:gd name="connsiteX1" fmla="*/ 285750 w 323849"/>
              <a:gd name="connsiteY1" fmla="*/ 509045 h 628650"/>
              <a:gd name="connsiteX2" fmla="*/ 299688 w 323849"/>
              <a:gd name="connsiteY2" fmla="*/ 457164 h 628650"/>
              <a:gd name="connsiteX3" fmla="*/ 266700 w 323849"/>
              <a:gd name="connsiteY3" fmla="*/ 438150 h 628650"/>
              <a:gd name="connsiteX4" fmla="*/ 266309 w 323849"/>
              <a:gd name="connsiteY4" fmla="*/ 438150 h 628650"/>
              <a:gd name="connsiteX5" fmla="*/ 257975 w 323849"/>
              <a:gd name="connsiteY5" fmla="*/ 238030 h 628650"/>
              <a:gd name="connsiteX6" fmla="*/ 293782 w 323849"/>
              <a:gd name="connsiteY6" fmla="*/ 197768 h 628650"/>
              <a:gd name="connsiteX7" fmla="*/ 257261 w 323849"/>
              <a:gd name="connsiteY7" fmla="*/ 161925 h 628650"/>
              <a:gd name="connsiteX8" fmla="*/ 262366 w 323849"/>
              <a:gd name="connsiteY8" fmla="*/ 123673 h 628650"/>
              <a:gd name="connsiteX9" fmla="*/ 285750 w 323849"/>
              <a:gd name="connsiteY9" fmla="*/ 123673 h 628650"/>
              <a:gd name="connsiteX10" fmla="*/ 285750 w 323849"/>
              <a:gd name="connsiteY10" fmla="*/ 0 h 628650"/>
              <a:gd name="connsiteX11" fmla="*/ 219075 w 323849"/>
              <a:gd name="connsiteY11" fmla="*/ 0 h 628650"/>
              <a:gd name="connsiteX12" fmla="*/ 219075 w 323849"/>
              <a:gd name="connsiteY12" fmla="*/ 38100 h 628650"/>
              <a:gd name="connsiteX13" fmla="*/ 200025 w 323849"/>
              <a:gd name="connsiteY13" fmla="*/ 38100 h 628650"/>
              <a:gd name="connsiteX14" fmla="*/ 200025 w 323849"/>
              <a:gd name="connsiteY14" fmla="*/ 0 h 628650"/>
              <a:gd name="connsiteX15" fmla="*/ 123825 w 323849"/>
              <a:gd name="connsiteY15" fmla="*/ 0 h 628650"/>
              <a:gd name="connsiteX16" fmla="*/ 123825 w 323849"/>
              <a:gd name="connsiteY16" fmla="*/ 38100 h 628650"/>
              <a:gd name="connsiteX17" fmla="*/ 104775 w 323849"/>
              <a:gd name="connsiteY17" fmla="*/ 38100 h 628650"/>
              <a:gd name="connsiteX18" fmla="*/ 104775 w 323849"/>
              <a:gd name="connsiteY18" fmla="*/ 0 h 628650"/>
              <a:gd name="connsiteX19" fmla="*/ 38100 w 323849"/>
              <a:gd name="connsiteY19" fmla="*/ 0 h 628650"/>
              <a:gd name="connsiteX20" fmla="*/ 38100 w 323849"/>
              <a:gd name="connsiteY20" fmla="*/ 123663 h 628650"/>
              <a:gd name="connsiteX21" fmla="*/ 61484 w 323849"/>
              <a:gd name="connsiteY21" fmla="*/ 123663 h 628650"/>
              <a:gd name="connsiteX22" fmla="*/ 66589 w 323849"/>
              <a:gd name="connsiteY22" fmla="*/ 161925 h 628650"/>
              <a:gd name="connsiteX23" fmla="*/ 29929 w 323849"/>
              <a:gd name="connsiteY23" fmla="*/ 201413 h 628650"/>
              <a:gd name="connsiteX24" fmla="*/ 65875 w 323849"/>
              <a:gd name="connsiteY24" fmla="*/ 238039 h 628650"/>
              <a:gd name="connsiteX25" fmla="*/ 57541 w 323849"/>
              <a:gd name="connsiteY25" fmla="*/ 438150 h 628650"/>
              <a:gd name="connsiteX26" fmla="*/ 57150 w 323849"/>
              <a:gd name="connsiteY26" fmla="*/ 438150 h 628650"/>
              <a:gd name="connsiteX27" fmla="*/ 19036 w 323849"/>
              <a:gd name="connsiteY27" fmla="*/ 476007 h 628650"/>
              <a:gd name="connsiteX28" fmla="*/ 38100 w 323849"/>
              <a:gd name="connsiteY28" fmla="*/ 509073 h 628650"/>
              <a:gd name="connsiteX29" fmla="*/ 38100 w 323849"/>
              <a:gd name="connsiteY29" fmla="*/ 552450 h 628650"/>
              <a:gd name="connsiteX30" fmla="*/ 0 w 323849"/>
              <a:gd name="connsiteY30" fmla="*/ 552450 h 628650"/>
              <a:gd name="connsiteX31" fmla="*/ 0 w 323849"/>
              <a:gd name="connsiteY31" fmla="*/ 628650 h 628650"/>
              <a:gd name="connsiteX32" fmla="*/ 323850 w 323849"/>
              <a:gd name="connsiteY32" fmla="*/ 628650 h 628650"/>
              <a:gd name="connsiteX33" fmla="*/ 323850 w 323849"/>
              <a:gd name="connsiteY33" fmla="*/ 552450 h 628650"/>
              <a:gd name="connsiteX34" fmla="*/ 57150 w 323849"/>
              <a:gd name="connsiteY34" fmla="*/ 104613 h 628650"/>
              <a:gd name="connsiteX35" fmla="*/ 57150 w 323849"/>
              <a:gd name="connsiteY35" fmla="*/ 19050 h 628650"/>
              <a:gd name="connsiteX36" fmla="*/ 85725 w 323849"/>
              <a:gd name="connsiteY36" fmla="*/ 19050 h 628650"/>
              <a:gd name="connsiteX37" fmla="*/ 85725 w 323849"/>
              <a:gd name="connsiteY37" fmla="*/ 57150 h 628650"/>
              <a:gd name="connsiteX38" fmla="*/ 142875 w 323849"/>
              <a:gd name="connsiteY38" fmla="*/ 57150 h 628650"/>
              <a:gd name="connsiteX39" fmla="*/ 142875 w 323849"/>
              <a:gd name="connsiteY39" fmla="*/ 19050 h 628650"/>
              <a:gd name="connsiteX40" fmla="*/ 180975 w 323849"/>
              <a:gd name="connsiteY40" fmla="*/ 19050 h 628650"/>
              <a:gd name="connsiteX41" fmla="*/ 180975 w 323849"/>
              <a:gd name="connsiteY41" fmla="*/ 57150 h 628650"/>
              <a:gd name="connsiteX42" fmla="*/ 238125 w 323849"/>
              <a:gd name="connsiteY42" fmla="*/ 57150 h 628650"/>
              <a:gd name="connsiteX43" fmla="*/ 238125 w 323849"/>
              <a:gd name="connsiteY43" fmla="*/ 19050 h 628650"/>
              <a:gd name="connsiteX44" fmla="*/ 266700 w 323849"/>
              <a:gd name="connsiteY44" fmla="*/ 19050 h 628650"/>
              <a:gd name="connsiteX45" fmla="*/ 266700 w 323849"/>
              <a:gd name="connsiteY45" fmla="*/ 104642 h 628650"/>
              <a:gd name="connsiteX46" fmla="*/ 245688 w 323849"/>
              <a:gd name="connsiteY46" fmla="*/ 104642 h 628650"/>
              <a:gd name="connsiteX47" fmla="*/ 238039 w 323849"/>
              <a:gd name="connsiteY47" fmla="*/ 161925 h 628650"/>
              <a:gd name="connsiteX48" fmla="*/ 85811 w 323849"/>
              <a:gd name="connsiteY48" fmla="*/ 161925 h 628650"/>
              <a:gd name="connsiteX49" fmla="*/ 78191 w 323849"/>
              <a:gd name="connsiteY49" fmla="*/ 104632 h 628650"/>
              <a:gd name="connsiteX50" fmla="*/ 47625 w 323849"/>
              <a:gd name="connsiteY50" fmla="*/ 200025 h 628650"/>
              <a:gd name="connsiteX51" fmla="*/ 66675 w 323849"/>
              <a:gd name="connsiteY51" fmla="*/ 180975 h 628650"/>
              <a:gd name="connsiteX52" fmla="*/ 257175 w 323849"/>
              <a:gd name="connsiteY52" fmla="*/ 180975 h 628650"/>
              <a:gd name="connsiteX53" fmla="*/ 276225 w 323849"/>
              <a:gd name="connsiteY53" fmla="*/ 200025 h 628650"/>
              <a:gd name="connsiteX54" fmla="*/ 257175 w 323849"/>
              <a:gd name="connsiteY54" fmla="*/ 219075 h 628650"/>
              <a:gd name="connsiteX55" fmla="*/ 66675 w 323849"/>
              <a:gd name="connsiteY55" fmla="*/ 219075 h 628650"/>
              <a:gd name="connsiteX56" fmla="*/ 47625 w 323849"/>
              <a:gd name="connsiteY56" fmla="*/ 200025 h 628650"/>
              <a:gd name="connsiteX57" fmla="*/ 84944 w 323849"/>
              <a:gd name="connsiteY57" fmla="*/ 238125 h 628650"/>
              <a:gd name="connsiteX58" fmla="*/ 238916 w 323849"/>
              <a:gd name="connsiteY58" fmla="*/ 238125 h 628650"/>
              <a:gd name="connsiteX59" fmla="*/ 247250 w 323849"/>
              <a:gd name="connsiteY59" fmla="*/ 438150 h 628650"/>
              <a:gd name="connsiteX60" fmla="*/ 76600 w 323849"/>
              <a:gd name="connsiteY60" fmla="*/ 438150 h 628650"/>
              <a:gd name="connsiteX61" fmla="*/ 57150 w 323849"/>
              <a:gd name="connsiteY61" fmla="*/ 457200 h 628650"/>
              <a:gd name="connsiteX62" fmla="*/ 266700 w 323849"/>
              <a:gd name="connsiteY62" fmla="*/ 457200 h 628650"/>
              <a:gd name="connsiteX63" fmla="*/ 285750 w 323849"/>
              <a:gd name="connsiteY63" fmla="*/ 476250 h 628650"/>
              <a:gd name="connsiteX64" fmla="*/ 266700 w 323849"/>
              <a:gd name="connsiteY64" fmla="*/ 495300 h 628650"/>
              <a:gd name="connsiteX65" fmla="*/ 57150 w 323849"/>
              <a:gd name="connsiteY65" fmla="*/ 495300 h 628650"/>
              <a:gd name="connsiteX66" fmla="*/ 38100 w 323849"/>
              <a:gd name="connsiteY66" fmla="*/ 476250 h 628650"/>
              <a:gd name="connsiteX67" fmla="*/ 57150 w 323849"/>
              <a:gd name="connsiteY67" fmla="*/ 457200 h 628650"/>
              <a:gd name="connsiteX68" fmla="*/ 304800 w 323849"/>
              <a:gd name="connsiteY68" fmla="*/ 609600 h 628650"/>
              <a:gd name="connsiteX69" fmla="*/ 19050 w 323849"/>
              <a:gd name="connsiteY69" fmla="*/ 609600 h 628650"/>
              <a:gd name="connsiteX70" fmla="*/ 19050 w 323849"/>
              <a:gd name="connsiteY70" fmla="*/ 571500 h 628650"/>
              <a:gd name="connsiteX71" fmla="*/ 57150 w 323849"/>
              <a:gd name="connsiteY71" fmla="*/ 571500 h 628650"/>
              <a:gd name="connsiteX72" fmla="*/ 57150 w 323849"/>
              <a:gd name="connsiteY72" fmla="*/ 514350 h 628650"/>
              <a:gd name="connsiteX73" fmla="*/ 266700 w 323849"/>
              <a:gd name="connsiteY73" fmla="*/ 514350 h 628650"/>
              <a:gd name="connsiteX74" fmla="*/ 266700 w 323849"/>
              <a:gd name="connsiteY74" fmla="*/ 571500 h 628650"/>
              <a:gd name="connsiteX75" fmla="*/ 304800 w 323849"/>
              <a:gd name="connsiteY75" fmla="*/ 5715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23849" h="628650">
                <a:moveTo>
                  <a:pt x="285750" y="552450"/>
                </a:moveTo>
                <a:lnTo>
                  <a:pt x="285750" y="509045"/>
                </a:lnTo>
                <a:cubicBezTo>
                  <a:pt x="303925" y="498567"/>
                  <a:pt x="310165" y="475339"/>
                  <a:pt x="299688" y="457164"/>
                </a:cubicBezTo>
                <a:cubicBezTo>
                  <a:pt x="292891" y="445375"/>
                  <a:pt x="280307" y="438121"/>
                  <a:pt x="266700" y="438150"/>
                </a:cubicBezTo>
                <a:lnTo>
                  <a:pt x="266309" y="438150"/>
                </a:lnTo>
                <a:lnTo>
                  <a:pt x="257975" y="238030"/>
                </a:lnTo>
                <a:cubicBezTo>
                  <a:pt x="278982" y="236799"/>
                  <a:pt x="295012" y="218773"/>
                  <a:pt x="293782" y="197768"/>
                </a:cubicBezTo>
                <a:cubicBezTo>
                  <a:pt x="292637" y="178206"/>
                  <a:pt x="276840" y="162703"/>
                  <a:pt x="257261" y="161925"/>
                </a:cubicBezTo>
                <a:lnTo>
                  <a:pt x="262366" y="123673"/>
                </a:lnTo>
                <a:lnTo>
                  <a:pt x="285750" y="123673"/>
                </a:lnTo>
                <a:lnTo>
                  <a:pt x="285750" y="0"/>
                </a:lnTo>
                <a:lnTo>
                  <a:pt x="219075" y="0"/>
                </a:lnTo>
                <a:lnTo>
                  <a:pt x="219075" y="38100"/>
                </a:lnTo>
                <a:lnTo>
                  <a:pt x="200025" y="38100"/>
                </a:lnTo>
                <a:lnTo>
                  <a:pt x="200025" y="0"/>
                </a:lnTo>
                <a:lnTo>
                  <a:pt x="123825" y="0"/>
                </a:lnTo>
                <a:lnTo>
                  <a:pt x="123825" y="38100"/>
                </a:lnTo>
                <a:lnTo>
                  <a:pt x="104775" y="38100"/>
                </a:lnTo>
                <a:lnTo>
                  <a:pt x="104775" y="0"/>
                </a:lnTo>
                <a:lnTo>
                  <a:pt x="38100" y="0"/>
                </a:lnTo>
                <a:lnTo>
                  <a:pt x="38100" y="123663"/>
                </a:lnTo>
                <a:lnTo>
                  <a:pt x="61484" y="123663"/>
                </a:lnTo>
                <a:lnTo>
                  <a:pt x="66589" y="161925"/>
                </a:lnTo>
                <a:cubicBezTo>
                  <a:pt x="45562" y="162706"/>
                  <a:pt x="29148" y="180385"/>
                  <a:pt x="29929" y="201413"/>
                </a:cubicBezTo>
                <a:cubicBezTo>
                  <a:pt x="30659" y="221070"/>
                  <a:pt x="46234" y="236940"/>
                  <a:pt x="65875" y="238039"/>
                </a:cubicBezTo>
                <a:lnTo>
                  <a:pt x="57541" y="438150"/>
                </a:lnTo>
                <a:lnTo>
                  <a:pt x="57150" y="438150"/>
                </a:lnTo>
                <a:cubicBezTo>
                  <a:pt x="36171" y="438079"/>
                  <a:pt x="19107" y="455028"/>
                  <a:pt x="19036" y="476007"/>
                </a:cubicBezTo>
                <a:cubicBezTo>
                  <a:pt x="18990" y="489654"/>
                  <a:pt x="26267" y="502275"/>
                  <a:pt x="38100" y="509073"/>
                </a:cubicBezTo>
                <a:lnTo>
                  <a:pt x="38100" y="552450"/>
                </a:lnTo>
                <a:lnTo>
                  <a:pt x="0" y="552450"/>
                </a:lnTo>
                <a:lnTo>
                  <a:pt x="0" y="628650"/>
                </a:lnTo>
                <a:lnTo>
                  <a:pt x="323850" y="628650"/>
                </a:lnTo>
                <a:lnTo>
                  <a:pt x="323850" y="552450"/>
                </a:lnTo>
                <a:close/>
                <a:moveTo>
                  <a:pt x="57150" y="104613"/>
                </a:moveTo>
                <a:lnTo>
                  <a:pt x="57150" y="19050"/>
                </a:lnTo>
                <a:lnTo>
                  <a:pt x="85725" y="19050"/>
                </a:lnTo>
                <a:lnTo>
                  <a:pt x="85725" y="57150"/>
                </a:lnTo>
                <a:lnTo>
                  <a:pt x="142875" y="57150"/>
                </a:lnTo>
                <a:lnTo>
                  <a:pt x="142875" y="19050"/>
                </a:lnTo>
                <a:lnTo>
                  <a:pt x="180975" y="19050"/>
                </a:lnTo>
                <a:lnTo>
                  <a:pt x="180975" y="57150"/>
                </a:lnTo>
                <a:lnTo>
                  <a:pt x="238125" y="57150"/>
                </a:lnTo>
                <a:lnTo>
                  <a:pt x="238125" y="19050"/>
                </a:lnTo>
                <a:lnTo>
                  <a:pt x="266700" y="19050"/>
                </a:lnTo>
                <a:lnTo>
                  <a:pt x="266700" y="104642"/>
                </a:lnTo>
                <a:lnTo>
                  <a:pt x="245688" y="104642"/>
                </a:lnTo>
                <a:lnTo>
                  <a:pt x="238039" y="161925"/>
                </a:lnTo>
                <a:lnTo>
                  <a:pt x="85811" y="161925"/>
                </a:lnTo>
                <a:lnTo>
                  <a:pt x="78191" y="104632"/>
                </a:lnTo>
                <a:close/>
                <a:moveTo>
                  <a:pt x="47625" y="200025"/>
                </a:moveTo>
                <a:cubicBezTo>
                  <a:pt x="47625" y="189504"/>
                  <a:pt x="56154" y="180975"/>
                  <a:pt x="66675" y="180975"/>
                </a:cubicBezTo>
                <a:lnTo>
                  <a:pt x="257175" y="180975"/>
                </a:lnTo>
                <a:cubicBezTo>
                  <a:pt x="267696" y="180975"/>
                  <a:pt x="276225" y="189504"/>
                  <a:pt x="276225" y="200025"/>
                </a:cubicBezTo>
                <a:cubicBezTo>
                  <a:pt x="276225" y="210546"/>
                  <a:pt x="267696" y="219075"/>
                  <a:pt x="257175" y="219075"/>
                </a:cubicBezTo>
                <a:lnTo>
                  <a:pt x="66675" y="219075"/>
                </a:lnTo>
                <a:cubicBezTo>
                  <a:pt x="56154" y="219075"/>
                  <a:pt x="47625" y="210546"/>
                  <a:pt x="47625" y="200025"/>
                </a:cubicBezTo>
                <a:close/>
                <a:moveTo>
                  <a:pt x="84944" y="238125"/>
                </a:moveTo>
                <a:lnTo>
                  <a:pt x="238916" y="238125"/>
                </a:lnTo>
                <a:lnTo>
                  <a:pt x="247250" y="438150"/>
                </a:lnTo>
                <a:lnTo>
                  <a:pt x="76600" y="438150"/>
                </a:lnTo>
                <a:close/>
                <a:moveTo>
                  <a:pt x="57150" y="457200"/>
                </a:moveTo>
                <a:lnTo>
                  <a:pt x="266700" y="457200"/>
                </a:lnTo>
                <a:cubicBezTo>
                  <a:pt x="277221" y="457200"/>
                  <a:pt x="285750" y="465729"/>
                  <a:pt x="285750" y="476250"/>
                </a:cubicBezTo>
                <a:cubicBezTo>
                  <a:pt x="285750" y="486771"/>
                  <a:pt x="277221" y="495300"/>
                  <a:pt x="266700" y="495300"/>
                </a:cubicBezTo>
                <a:lnTo>
                  <a:pt x="57150" y="495300"/>
                </a:lnTo>
                <a:cubicBezTo>
                  <a:pt x="46629" y="495300"/>
                  <a:pt x="38100" y="486771"/>
                  <a:pt x="38100" y="476250"/>
                </a:cubicBezTo>
                <a:cubicBezTo>
                  <a:pt x="38100" y="465729"/>
                  <a:pt x="46629" y="457200"/>
                  <a:pt x="57150" y="457200"/>
                </a:cubicBezTo>
                <a:close/>
                <a:moveTo>
                  <a:pt x="304800" y="609600"/>
                </a:moveTo>
                <a:lnTo>
                  <a:pt x="19050" y="609600"/>
                </a:lnTo>
                <a:lnTo>
                  <a:pt x="19050" y="571500"/>
                </a:lnTo>
                <a:lnTo>
                  <a:pt x="57150" y="571500"/>
                </a:lnTo>
                <a:lnTo>
                  <a:pt x="57150" y="514350"/>
                </a:lnTo>
                <a:lnTo>
                  <a:pt x="266700" y="514350"/>
                </a:lnTo>
                <a:lnTo>
                  <a:pt x="266700" y="571500"/>
                </a:lnTo>
                <a:lnTo>
                  <a:pt x="304800" y="571500"/>
                </a:lnTo>
                <a:close/>
              </a:path>
            </a:pathLst>
          </a:custGeom>
          <a:solidFill>
            <a:srgbClr val="00B050"/>
          </a:solidFill>
          <a:ln w="9525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hu-HU"/>
          </a:p>
        </p:txBody>
      </p:sp>
      <p:pic>
        <p:nvPicPr>
          <p:cNvPr id="43" name="Ábra 42" descr="Bezárás egyszínű kitöltéssel">
            <a:extLst>
              <a:ext uri="{FF2B5EF4-FFF2-40B4-BE49-F238E27FC236}">
                <a16:creationId xmlns:a16="http://schemas.microsoft.com/office/drawing/2014/main" id="{54BC4646-453D-8DCC-208E-105091569D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8245" y="4567237"/>
            <a:ext cx="914400" cy="914400"/>
          </a:xfrm>
          <a:prstGeom prst="rect">
            <a:avLst/>
          </a:prstGeom>
        </p:spPr>
      </p:pic>
      <p:sp>
        <p:nvSpPr>
          <p:cNvPr id="44" name="Szövegdoboz 43">
            <a:extLst>
              <a:ext uri="{FF2B5EF4-FFF2-40B4-BE49-F238E27FC236}">
                <a16:creationId xmlns:a16="http://schemas.microsoft.com/office/drawing/2014/main" id="{E0DF9035-223A-DE0C-2485-D70FD03FE247}"/>
              </a:ext>
            </a:extLst>
          </p:cNvPr>
          <p:cNvSpPr txBox="1"/>
          <p:nvPr/>
        </p:nvSpPr>
        <p:spPr>
          <a:xfrm>
            <a:off x="705713" y="3346096"/>
            <a:ext cx="519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Súgó: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21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GB" dirty="0"/>
              <a:t> 1.2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Hány valós négyjegyű szám készíthető a 0, 1, 2, 3, 4, 5, 6 számjegyekből?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7520093" y="2155445"/>
                <a:ext cx="1490134" cy="37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093" y="2155445"/>
                <a:ext cx="1490134" cy="376193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9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GB" dirty="0"/>
              <a:t> 1.4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Hányféleképpen rakhatunk sorba 12 könyvet, ha 3 bizonyos könyvet egymás mellé akarunk rakni és</a:t>
            </a:r>
          </a:p>
          <a:p>
            <a:pPr marL="342900" indent="-342900">
              <a:buFont typeface="+mj-lt"/>
              <a:buAutoNum type="alphaLcParenR"/>
            </a:pPr>
            <a:r>
              <a:rPr lang="hu-HU" sz="1600" dirty="0"/>
              <a:t>a három könyv sorrendje nem számít?</a:t>
            </a:r>
          </a:p>
          <a:p>
            <a:pPr marL="342900" indent="-342900">
              <a:buFont typeface="+mj-lt"/>
              <a:buAutoNum type="alphaLcParenR"/>
            </a:pPr>
            <a:r>
              <a:rPr lang="hu-HU" sz="1600" dirty="0"/>
              <a:t>a három könyv sorrendje számít?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6764868" y="2620431"/>
                <a:ext cx="2245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=10!</m:t>
                    </m:r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868" y="2620431"/>
                <a:ext cx="2245359" cy="369332"/>
              </a:xfrm>
              <a:prstGeom prst="rect">
                <a:avLst/>
              </a:prstGeom>
              <a:blipFill>
                <a:blip r:embed="rId2"/>
                <a:stretch>
                  <a:fillRect l="-2174" t="-6667" b="-23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6764868" y="2989763"/>
                <a:ext cx="224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lphaLcParenR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=10!⋅3!</m:t>
                    </m:r>
                  </m:oMath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868" y="2989763"/>
                <a:ext cx="2245360" cy="369332"/>
              </a:xfrm>
              <a:prstGeom prst="rect">
                <a:avLst/>
              </a:prstGeom>
              <a:blipFill>
                <a:blip r:embed="rId3"/>
                <a:stretch>
                  <a:fillRect l="-2174" t="-6557" b="-213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1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00B050"/>
                </a:solidFill>
                <a:cs typeface="Arial" panose="020B0604020202020204" pitchFamily="34" charset="0"/>
              </a:rPr>
              <a:t>Feladat</a:t>
            </a: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 1.</a:t>
            </a:r>
            <a:r>
              <a:rPr lang="hu-HU" dirty="0">
                <a:solidFill>
                  <a:srgbClr val="00B050"/>
                </a:solidFill>
                <a:cs typeface="Arial" panose="020B0604020202020204" pitchFamily="34" charset="0"/>
              </a:rPr>
              <a:t>5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Hányféleképpen ültethetünk egy kerek asztal köré 7 embert, ha a forgatással egymásba vihető ülésrendeket azonosnak tekintjük?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283902" y="2192867"/>
                <a:ext cx="773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=6!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902" y="2192867"/>
                <a:ext cx="77341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087" r="-6299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Csoportba foglalás 28"/>
          <p:cNvGrpSpPr/>
          <p:nvPr/>
        </p:nvGrpSpPr>
        <p:grpSpPr>
          <a:xfrm>
            <a:off x="745920" y="3697701"/>
            <a:ext cx="7537982" cy="1842364"/>
            <a:chOff x="745920" y="3697701"/>
            <a:chExt cx="7537982" cy="1842364"/>
          </a:xfrm>
        </p:grpSpPr>
        <p:sp>
          <p:nvSpPr>
            <p:cNvPr id="5" name="Szövegdoboz 4"/>
            <p:cNvSpPr txBox="1"/>
            <p:nvPr/>
          </p:nvSpPr>
          <p:spPr>
            <a:xfrm>
              <a:off x="745920" y="3697701"/>
              <a:ext cx="51937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hu-HU" dirty="0">
                  <a:solidFill>
                    <a:srgbClr val="00B050"/>
                  </a:solidFill>
                </a:rPr>
                <a:t>Súgó: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sp>
          <p:nvSpPr>
            <p:cNvPr id="6" name="Ellipszis 5"/>
            <p:cNvSpPr/>
            <p:nvPr/>
          </p:nvSpPr>
          <p:spPr>
            <a:xfrm>
              <a:off x="1202264" y="4205533"/>
              <a:ext cx="965200" cy="965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167464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B</a:t>
              </a:r>
              <a:endParaRPr lang="en-GB" dirty="0"/>
            </a:p>
          </p:txBody>
        </p:sp>
        <p:sp>
          <p:nvSpPr>
            <p:cNvPr id="8" name="Szövegdoboz 7"/>
            <p:cNvSpPr txBox="1"/>
            <p:nvPr/>
          </p:nvSpPr>
          <p:spPr>
            <a:xfrm>
              <a:off x="1533948" y="3836201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A</a:t>
              </a:r>
              <a:endParaRPr lang="en-GB" dirty="0"/>
            </a:p>
          </p:txBody>
        </p:sp>
        <p:sp>
          <p:nvSpPr>
            <p:cNvPr id="9" name="Szövegdoboz 8"/>
            <p:cNvSpPr txBox="1"/>
            <p:nvPr/>
          </p:nvSpPr>
          <p:spPr>
            <a:xfrm>
              <a:off x="1533948" y="5170733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C</a:t>
              </a:r>
              <a:endParaRPr lang="en-GB" dirty="0"/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900433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D</a:t>
              </a:r>
              <a:endParaRPr lang="en-GB" dirty="0"/>
            </a:p>
          </p:txBody>
        </p:sp>
        <p:sp>
          <p:nvSpPr>
            <p:cNvPr id="11" name="Ellipszis 10"/>
            <p:cNvSpPr/>
            <p:nvPr/>
          </p:nvSpPr>
          <p:spPr>
            <a:xfrm>
              <a:off x="3124848" y="4205533"/>
              <a:ext cx="965200" cy="965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Szövegdoboz 11"/>
            <p:cNvSpPr txBox="1"/>
            <p:nvPr/>
          </p:nvSpPr>
          <p:spPr>
            <a:xfrm>
              <a:off x="4090048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A</a:t>
              </a:r>
              <a:endParaRPr lang="en-GB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3456532" y="3836201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D</a:t>
              </a:r>
              <a:endParaRPr lang="en-GB" dirty="0"/>
            </a:p>
          </p:txBody>
        </p:sp>
        <p:sp>
          <p:nvSpPr>
            <p:cNvPr id="14" name="Szövegdoboz 13"/>
            <p:cNvSpPr txBox="1"/>
            <p:nvPr/>
          </p:nvSpPr>
          <p:spPr>
            <a:xfrm>
              <a:off x="3456532" y="5170733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B</a:t>
              </a:r>
              <a:endParaRPr lang="en-GB" dirty="0"/>
            </a:p>
          </p:txBody>
        </p:sp>
        <p:sp>
          <p:nvSpPr>
            <p:cNvPr id="15" name="Szövegdoboz 14"/>
            <p:cNvSpPr txBox="1"/>
            <p:nvPr/>
          </p:nvSpPr>
          <p:spPr>
            <a:xfrm>
              <a:off x="2823017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C</a:t>
              </a:r>
              <a:endParaRPr lang="en-GB" dirty="0"/>
            </a:p>
          </p:txBody>
        </p:sp>
        <p:sp>
          <p:nvSpPr>
            <p:cNvPr id="16" name="Ellipszis 15"/>
            <p:cNvSpPr/>
            <p:nvPr/>
          </p:nvSpPr>
          <p:spPr>
            <a:xfrm>
              <a:off x="4984546" y="4205533"/>
              <a:ext cx="965200" cy="965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Szövegdoboz 16"/>
            <p:cNvSpPr txBox="1"/>
            <p:nvPr/>
          </p:nvSpPr>
          <p:spPr>
            <a:xfrm>
              <a:off x="5949746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D</a:t>
              </a:r>
              <a:endParaRPr lang="en-GB" dirty="0"/>
            </a:p>
          </p:txBody>
        </p:sp>
        <p:sp>
          <p:nvSpPr>
            <p:cNvPr id="18" name="Szövegdoboz 17"/>
            <p:cNvSpPr txBox="1"/>
            <p:nvPr/>
          </p:nvSpPr>
          <p:spPr>
            <a:xfrm>
              <a:off x="5316230" y="3836201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C</a:t>
              </a:r>
              <a:endParaRPr lang="en-GB" dirty="0"/>
            </a:p>
          </p:txBody>
        </p:sp>
        <p:sp>
          <p:nvSpPr>
            <p:cNvPr id="19" name="Szövegdoboz 18"/>
            <p:cNvSpPr txBox="1"/>
            <p:nvPr/>
          </p:nvSpPr>
          <p:spPr>
            <a:xfrm>
              <a:off x="5316230" y="5170733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A</a:t>
              </a:r>
              <a:endParaRPr lang="en-GB" dirty="0"/>
            </a:p>
          </p:txBody>
        </p:sp>
        <p:sp>
          <p:nvSpPr>
            <p:cNvPr id="20" name="Szövegdoboz 19"/>
            <p:cNvSpPr txBox="1"/>
            <p:nvPr/>
          </p:nvSpPr>
          <p:spPr>
            <a:xfrm>
              <a:off x="4682715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B</a:t>
              </a:r>
              <a:endParaRPr lang="en-GB" dirty="0"/>
            </a:p>
          </p:txBody>
        </p:sp>
        <p:sp>
          <p:nvSpPr>
            <p:cNvPr id="21" name="Ellipszis 20"/>
            <p:cNvSpPr/>
            <p:nvPr/>
          </p:nvSpPr>
          <p:spPr>
            <a:xfrm>
              <a:off x="7016871" y="4205533"/>
              <a:ext cx="965200" cy="965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Szövegdoboz 21"/>
            <p:cNvSpPr txBox="1"/>
            <p:nvPr/>
          </p:nvSpPr>
          <p:spPr>
            <a:xfrm>
              <a:off x="7982071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C</a:t>
              </a:r>
              <a:endParaRPr lang="en-GB" dirty="0"/>
            </a:p>
          </p:txBody>
        </p:sp>
        <p:sp>
          <p:nvSpPr>
            <p:cNvPr id="23" name="Szövegdoboz 22"/>
            <p:cNvSpPr txBox="1"/>
            <p:nvPr/>
          </p:nvSpPr>
          <p:spPr>
            <a:xfrm>
              <a:off x="7348555" y="3836201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B</a:t>
              </a:r>
              <a:endParaRPr lang="en-GB" dirty="0"/>
            </a:p>
          </p:txBody>
        </p:sp>
        <p:sp>
          <p:nvSpPr>
            <p:cNvPr id="24" name="Szövegdoboz 23"/>
            <p:cNvSpPr txBox="1"/>
            <p:nvPr/>
          </p:nvSpPr>
          <p:spPr>
            <a:xfrm>
              <a:off x="7348555" y="5170733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D</a:t>
              </a:r>
              <a:endParaRPr lang="en-GB" dirty="0"/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6715040" y="4503467"/>
              <a:ext cx="30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A</a:t>
              </a: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Szövegdoboz 25"/>
                <p:cNvSpPr txBox="1"/>
                <p:nvPr/>
              </p:nvSpPr>
              <p:spPr>
                <a:xfrm>
                  <a:off x="2455333" y="4503467"/>
                  <a:ext cx="237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GB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Szövegdoboz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333" y="4503467"/>
                  <a:ext cx="23706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Szövegdoboz 26"/>
                <p:cNvSpPr txBox="1"/>
                <p:nvPr/>
              </p:nvSpPr>
              <p:spPr>
                <a:xfrm>
                  <a:off x="4330224" y="4503467"/>
                  <a:ext cx="237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GB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Szövegdoboz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224" y="4503467"/>
                  <a:ext cx="23706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Szövegdoboz 27"/>
                <p:cNvSpPr txBox="1"/>
                <p:nvPr/>
              </p:nvSpPr>
              <p:spPr>
                <a:xfrm>
                  <a:off x="6378578" y="4503467"/>
                  <a:ext cx="237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GB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Szövegdoboz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578" y="4503467"/>
                  <a:ext cx="237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09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GB" dirty="0"/>
              <a:t> 1.6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Hányféleképpen ültethetünk egy kerek asztal köré 5 férfit és 5 nőt úgy, hogy se két férfi, se két nő ne kerüljön egymás mellé?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7265539" y="2513962"/>
                <a:ext cx="1519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=4!⋅5!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39" y="2513962"/>
                <a:ext cx="1519327" cy="276999"/>
              </a:xfrm>
              <a:prstGeom prst="rect">
                <a:avLst/>
              </a:prstGeom>
              <a:blipFill>
                <a:blip r:embed="rId2"/>
                <a:stretch>
                  <a:fillRect l="-3614" r="-3213" b="-173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ek diaminta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–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k diaminta" id="{E5F1A448-6973-48AE-A589-4B558A1016FE}" vid="{AAC93004-C76F-466D-851C-B8782EB69D2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matek diaminta</Template>
  <TotalTime>2535</TotalTime>
  <Words>818</Words>
  <Application>Microsoft Office PowerPoint</Application>
  <PresentationFormat>Diavetítés a képernyőre (4:3 oldalarány)</PresentationFormat>
  <Paragraphs>163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Courier New</vt:lpstr>
      <vt:lpstr>Wingdings</vt:lpstr>
      <vt:lpstr>matek diaminta</vt:lpstr>
      <vt:lpstr>Alkalmazott statisztika, Valószínűségszámítás és statisztika</vt:lpstr>
      <vt:lpstr>Permutáció</vt:lpstr>
      <vt:lpstr>Variáció</vt:lpstr>
      <vt:lpstr>Kombináció</vt:lpstr>
      <vt:lpstr>Feladat 1.1</vt:lpstr>
      <vt:lpstr>Feladat 1.2</vt:lpstr>
      <vt:lpstr>Feladat 1.4</vt:lpstr>
      <vt:lpstr>Feladat 1.5</vt:lpstr>
      <vt:lpstr>Feladat 1.6</vt:lpstr>
      <vt:lpstr>Feladat 1.8</vt:lpstr>
      <vt:lpstr>Feladat 1.10</vt:lpstr>
      <vt:lpstr>Feladat 1.11</vt:lpstr>
      <vt:lpstr>Feladat 1.19</vt:lpstr>
      <vt:lpstr>Feladat 1.21</vt:lpstr>
      <vt:lpstr>Feladat 1.24</vt:lpstr>
      <vt:lpstr>Kombinatorika Matlab-ban</vt:lpstr>
      <vt:lpstr>Kombinatorika Matlabban</vt:lpstr>
      <vt:lpstr>Kombinatorika Matlabban</vt:lpstr>
      <vt:lpstr>Kombinatorika Matlabban</vt:lpstr>
      <vt:lpstr>Irodalomgyűjtemény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Pecsora Sándor</cp:lastModifiedBy>
  <cp:revision>67</cp:revision>
  <dcterms:created xsi:type="dcterms:W3CDTF">2020-09-02T07:49:18Z</dcterms:created>
  <dcterms:modified xsi:type="dcterms:W3CDTF">2022-09-11T16:44:43Z</dcterms:modified>
</cp:coreProperties>
</file>