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22"/>
  </p:notesMasterIdLst>
  <p:sldIdLst>
    <p:sldId id="341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12" r:id="rId15"/>
    <p:sldId id="313" r:id="rId16"/>
    <p:sldId id="314" r:id="rId17"/>
    <p:sldId id="315" r:id="rId18"/>
    <p:sldId id="316" r:id="rId19"/>
    <p:sldId id="331" r:id="rId20"/>
    <p:sldId id="33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95C21-07BB-43CD-900C-A39A7343493E}" v="14" dt="2022-09-18T06:40:13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éma alapján készült stílus 1 – 3. jelölőszín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0120DF26-5F73-4032-AFFA-0AE3BA9FBDED}"/>
    <pc:docChg chg="delSld">
      <pc:chgData name="Sándor Pecsora" userId="810b1d013327c237" providerId="LiveId" clId="{0120DF26-5F73-4032-AFFA-0AE3BA9FBDED}" dt="2020-09-28T06:55:14.776" v="0" actId="47"/>
      <pc:docMkLst>
        <pc:docMk/>
      </pc:docMkLst>
      <pc:sldChg chg="del">
        <pc:chgData name="Sándor Pecsora" userId="810b1d013327c237" providerId="LiveId" clId="{0120DF26-5F73-4032-AFFA-0AE3BA9FBDED}" dt="2020-09-28T06:55:14.776" v="0" actId="47"/>
        <pc:sldMkLst>
          <pc:docMk/>
          <pc:sldMk cId="1981166502" sldId="317"/>
        </pc:sldMkLst>
      </pc:sldChg>
    </pc:docChg>
  </pc:docChgLst>
  <pc:docChgLst>
    <pc:chgData name="Sándor Pecsora" userId="810b1d013327c237" providerId="LiveId" clId="{18DA6AE4-A910-46B8-A27B-657BDC316370}"/>
    <pc:docChg chg="addSld delSld modSld">
      <pc:chgData name="Sándor Pecsora" userId="810b1d013327c237" providerId="LiveId" clId="{18DA6AE4-A910-46B8-A27B-657BDC316370}" dt="2022-02-15T07:52:56.284" v="11" actId="47"/>
      <pc:docMkLst>
        <pc:docMk/>
      </pc:docMkLst>
      <pc:sldChg chg="del">
        <pc:chgData name="Sándor Pecsora" userId="810b1d013327c237" providerId="LiveId" clId="{18DA6AE4-A910-46B8-A27B-657BDC316370}" dt="2022-02-15T07:52:56.284" v="11" actId="47"/>
        <pc:sldMkLst>
          <pc:docMk/>
          <pc:sldMk cId="1180060703" sldId="256"/>
        </pc:sldMkLst>
      </pc:sldChg>
      <pc:sldChg chg="modSp mod">
        <pc:chgData name="Sándor Pecsora" userId="810b1d013327c237" providerId="LiveId" clId="{18DA6AE4-A910-46B8-A27B-657BDC316370}" dt="2021-09-01T07:37:05.167" v="6" actId="2711"/>
        <pc:sldMkLst>
          <pc:docMk/>
          <pc:sldMk cId="2848395044" sldId="312"/>
        </pc:sldMkLst>
        <pc:spChg chg="mod">
          <ac:chgData name="Sándor Pecsora" userId="810b1d013327c237" providerId="LiveId" clId="{18DA6AE4-A910-46B8-A27B-657BDC316370}" dt="2021-09-01T07:37:05.167" v="6" actId="2711"/>
          <ac:spMkLst>
            <pc:docMk/>
            <pc:sldMk cId="2848395044" sldId="312"/>
            <ac:spMk id="97282" creationId="{00000000-0000-0000-0000-000000000000}"/>
          </ac:spMkLst>
        </pc:spChg>
      </pc:sldChg>
      <pc:sldChg chg="modSp mod">
        <pc:chgData name="Sándor Pecsora" userId="810b1d013327c237" providerId="LiveId" clId="{18DA6AE4-A910-46B8-A27B-657BDC316370}" dt="2021-09-01T07:37:00.592" v="5" actId="2711"/>
        <pc:sldMkLst>
          <pc:docMk/>
          <pc:sldMk cId="1484260697" sldId="313"/>
        </pc:sldMkLst>
        <pc:spChg chg="mod">
          <ac:chgData name="Sándor Pecsora" userId="810b1d013327c237" providerId="LiveId" clId="{18DA6AE4-A910-46B8-A27B-657BDC316370}" dt="2021-09-01T07:37:00.592" v="5" actId="2711"/>
          <ac:spMkLst>
            <pc:docMk/>
            <pc:sldMk cId="1484260697" sldId="313"/>
            <ac:spMk id="98306" creationId="{00000000-0000-0000-0000-000000000000}"/>
          </ac:spMkLst>
        </pc:spChg>
      </pc:sldChg>
      <pc:sldChg chg="modSp mod">
        <pc:chgData name="Sándor Pecsora" userId="810b1d013327c237" providerId="LiveId" clId="{18DA6AE4-A910-46B8-A27B-657BDC316370}" dt="2021-09-01T07:36:41.990" v="1" actId="113"/>
        <pc:sldMkLst>
          <pc:docMk/>
          <pc:sldMk cId="3804631052" sldId="314"/>
        </pc:sldMkLst>
        <pc:spChg chg="mod">
          <ac:chgData name="Sándor Pecsora" userId="810b1d013327c237" providerId="LiveId" clId="{18DA6AE4-A910-46B8-A27B-657BDC316370}" dt="2021-09-01T07:36:41.990" v="1" actId="113"/>
          <ac:spMkLst>
            <pc:docMk/>
            <pc:sldMk cId="3804631052" sldId="314"/>
            <ac:spMk id="99330" creationId="{00000000-0000-0000-0000-000000000000}"/>
          </ac:spMkLst>
        </pc:spChg>
      </pc:sldChg>
      <pc:sldChg chg="add">
        <pc:chgData name="Sándor Pecsora" userId="810b1d013327c237" providerId="LiveId" clId="{18DA6AE4-A910-46B8-A27B-657BDC316370}" dt="2022-02-15T07:52:22.920" v="7"/>
        <pc:sldMkLst>
          <pc:docMk/>
          <pc:sldMk cId="811959074" sldId="332"/>
        </pc:sldMkLst>
      </pc:sldChg>
      <pc:sldChg chg="modSp add mod">
        <pc:chgData name="Sándor Pecsora" userId="810b1d013327c237" providerId="LiveId" clId="{18DA6AE4-A910-46B8-A27B-657BDC316370}" dt="2022-02-15T07:52:53.977" v="10" actId="20577"/>
        <pc:sldMkLst>
          <pc:docMk/>
          <pc:sldMk cId="678983858" sldId="341"/>
        </pc:sldMkLst>
        <pc:spChg chg="mod">
          <ac:chgData name="Sándor Pecsora" userId="810b1d013327c237" providerId="LiveId" clId="{18DA6AE4-A910-46B8-A27B-657BDC316370}" dt="2022-02-15T07:52:53.977" v="10" actId="20577"/>
          <ac:spMkLst>
            <pc:docMk/>
            <pc:sldMk cId="678983858" sldId="341"/>
            <ac:spMk id="3" creationId="{00000000-0000-0000-0000-000000000000}"/>
          </ac:spMkLst>
        </pc:spChg>
      </pc:sldChg>
    </pc:docChg>
  </pc:docChgLst>
  <pc:docChgLst>
    <pc:chgData name="Pecsora Sándor" userId="1de73074-9d2e-4efc-8b81-d810ab26d955" providerId="ADAL" clId="{17195C21-07BB-43CD-900C-A39A7343493E}"/>
    <pc:docChg chg="undo custSel modSld addMainMaster delMainMaster modMainMaster">
      <pc:chgData name="Pecsora Sándor" userId="1de73074-9d2e-4efc-8b81-d810ab26d955" providerId="ADAL" clId="{17195C21-07BB-43CD-900C-A39A7343493E}" dt="2022-09-19T06:09:26.771" v="225" actId="20577"/>
      <pc:docMkLst>
        <pc:docMk/>
      </pc:docMkLst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2848395044" sldId="312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848395044" sldId="312"/>
            <ac:spMk id="97282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1484260697" sldId="313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1484260697" sldId="313"/>
            <ac:spMk id="98306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3804631052" sldId="314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804631052" sldId="314"/>
            <ac:spMk id="99330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804631052" sldId="314"/>
            <ac:spMk id="99331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2427512581" sldId="315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427512581" sldId="315"/>
            <ac:spMk id="100354" creationId="{00000000-0000-0000-0000-000000000000}"/>
          </ac:spMkLst>
        </pc:spChg>
      </pc:sldChg>
      <pc:sldChg chg="modSp mod">
        <pc:chgData name="Pecsora Sándor" userId="1de73074-9d2e-4efc-8b81-d810ab26d955" providerId="ADAL" clId="{17195C21-07BB-43CD-900C-A39A7343493E}" dt="2022-09-18T06:25:13.900" v="2" actId="27636"/>
        <pc:sldMkLst>
          <pc:docMk/>
          <pc:sldMk cId="1910941604" sldId="316"/>
        </pc:sldMkLst>
        <pc:spChg chg="mod">
          <ac:chgData name="Pecsora Sándor" userId="1de73074-9d2e-4efc-8b81-d810ab26d955" providerId="ADAL" clId="{17195C21-07BB-43CD-900C-A39A7343493E}" dt="2022-09-18T06:25:13.862" v="1" actId="27636"/>
          <ac:spMkLst>
            <pc:docMk/>
            <pc:sldMk cId="1910941604" sldId="316"/>
            <ac:spMk id="101378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900" v="2" actId="27636"/>
          <ac:spMkLst>
            <pc:docMk/>
            <pc:sldMk cId="1910941604" sldId="316"/>
            <ac:spMk id="101379" creationId="{00000000-0000-0000-0000-000000000000}"/>
          </ac:spMkLst>
        </pc:spChg>
      </pc:sldChg>
      <pc:sldChg chg="modSp mod">
        <pc:chgData name="Pecsora Sándor" userId="1de73074-9d2e-4efc-8b81-d810ab26d955" providerId="ADAL" clId="{17195C21-07BB-43CD-900C-A39A7343493E}" dt="2022-09-18T06:38:07.663" v="25" actId="12385"/>
        <pc:sldMkLst>
          <pc:docMk/>
          <pc:sldMk cId="2652652879" sldId="319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652652879" sldId="319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652652879" sldId="319"/>
            <ac:spMk id="3" creationId="{00000000-0000-0000-0000-000000000000}"/>
          </ac:spMkLst>
        </pc:spChg>
        <pc:graphicFrameChg chg="modGraphic">
          <ac:chgData name="Pecsora Sándor" userId="1de73074-9d2e-4efc-8b81-d810ab26d955" providerId="ADAL" clId="{17195C21-07BB-43CD-900C-A39A7343493E}" dt="2022-09-18T06:38:07.663" v="25" actId="12385"/>
          <ac:graphicFrameMkLst>
            <pc:docMk/>
            <pc:sldMk cId="2652652879" sldId="319"/>
            <ac:graphicFrameMk id="5" creationId="{00000000-0000-0000-0000-000000000000}"/>
          </ac:graphicFrameMkLst>
        </pc:graphicFrameChg>
      </pc:sldChg>
      <pc:sldChg chg="modSp mod">
        <pc:chgData name="Pecsora Sándor" userId="1de73074-9d2e-4efc-8b81-d810ab26d955" providerId="ADAL" clId="{17195C21-07BB-43CD-900C-A39A7343493E}" dt="2022-09-19T06:09:26.771" v="225" actId="20577"/>
        <pc:sldMkLst>
          <pc:docMk/>
          <pc:sldMk cId="600729397" sldId="320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600729397" sldId="320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600729397" sldId="320"/>
            <ac:spMk id="3" creationId="{00000000-0000-0000-0000-000000000000}"/>
          </ac:spMkLst>
        </pc:spChg>
        <pc:graphicFrameChg chg="mod modGraphic">
          <ac:chgData name="Pecsora Sándor" userId="1de73074-9d2e-4efc-8b81-d810ab26d955" providerId="ADAL" clId="{17195C21-07BB-43CD-900C-A39A7343493E}" dt="2022-09-19T06:09:26.771" v="225" actId="20577"/>
          <ac:graphicFrameMkLst>
            <pc:docMk/>
            <pc:sldMk cId="600729397" sldId="320"/>
            <ac:graphicFrameMk id="5" creationId="{00000000-0000-0000-0000-000000000000}"/>
          </ac:graphicFrameMkLst>
        </pc:graphicFrameChg>
      </pc:sldChg>
      <pc:sldChg chg="modSp mod">
        <pc:chgData name="Pecsora Sándor" userId="1de73074-9d2e-4efc-8b81-d810ab26d955" providerId="ADAL" clId="{17195C21-07BB-43CD-900C-A39A7343493E}" dt="2022-09-18T06:38:45.441" v="28" actId="1076"/>
        <pc:sldMkLst>
          <pc:docMk/>
          <pc:sldMk cId="3501878932" sldId="321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501878932" sldId="321"/>
            <ac:spMk id="3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8:45.441" v="28" actId="1076"/>
          <ac:spMkLst>
            <pc:docMk/>
            <pc:sldMk cId="3501878932" sldId="321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38:59.925" v="29" actId="403"/>
        <pc:sldMkLst>
          <pc:docMk/>
          <pc:sldMk cId="1490758717" sldId="322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1490758717" sldId="322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1490758717" sldId="322"/>
            <ac:spMk id="3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8:59.925" v="29" actId="403"/>
          <ac:spMkLst>
            <pc:docMk/>
            <pc:sldMk cId="1490758717" sldId="322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2840438082" sldId="323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840438082" sldId="323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840438082" sldId="323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17195C21-07BB-43CD-900C-A39A7343493E}" dt="2022-09-18T06:39:18.212" v="31" actId="1076"/>
        <pc:sldMkLst>
          <pc:docMk/>
          <pc:sldMk cId="2783333155" sldId="324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783333155" sldId="324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2783333155" sldId="324"/>
            <ac:spMk id="3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09.665" v="30" actId="1076"/>
          <ac:spMkLst>
            <pc:docMk/>
            <pc:sldMk cId="2783333155" sldId="324"/>
            <ac:spMk id="4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18.212" v="31" actId="1076"/>
          <ac:spMkLst>
            <pc:docMk/>
            <pc:sldMk cId="2783333155" sldId="324"/>
            <ac:spMk id="5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3270496195" sldId="325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270496195" sldId="325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270496195" sldId="325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17195C21-07BB-43CD-900C-A39A7343493E}" dt="2022-09-18T06:40:06.001" v="37" actId="403"/>
        <pc:sldMkLst>
          <pc:docMk/>
          <pc:sldMk cId="3898270119" sldId="326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898270119" sldId="326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43.843" v="33" actId="1076"/>
          <ac:spMkLst>
            <pc:docMk/>
            <pc:sldMk cId="3898270119" sldId="326"/>
            <ac:spMk id="3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40:06.001" v="37" actId="403"/>
          <ac:spMkLst>
            <pc:docMk/>
            <pc:sldMk cId="3898270119" sldId="326"/>
            <ac:spMk id="4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51.304" v="34" actId="1076"/>
          <ac:spMkLst>
            <pc:docMk/>
            <pc:sldMk cId="3898270119" sldId="326"/>
            <ac:spMk id="5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51.304" v="34" actId="1076"/>
          <ac:spMkLst>
            <pc:docMk/>
            <pc:sldMk cId="3898270119" sldId="326"/>
            <ac:spMk id="6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51.304" v="34" actId="1076"/>
          <ac:spMkLst>
            <pc:docMk/>
            <pc:sldMk cId="3898270119" sldId="326"/>
            <ac:spMk id="7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51.304" v="34" actId="1076"/>
          <ac:spMkLst>
            <pc:docMk/>
            <pc:sldMk cId="3898270119" sldId="326"/>
            <ac:spMk id="8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51.304" v="34" actId="1076"/>
          <ac:spMkLst>
            <pc:docMk/>
            <pc:sldMk cId="3898270119" sldId="326"/>
            <ac:spMk id="9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39:51.304" v="34" actId="1076"/>
          <ac:spMkLst>
            <pc:docMk/>
            <pc:sldMk cId="3898270119" sldId="326"/>
            <ac:spMk id="12" creationId="{00000000-0000-0000-0000-000000000000}"/>
          </ac:spMkLst>
        </pc:spChg>
        <pc:cxnChg chg="mod">
          <ac:chgData name="Pecsora Sándor" userId="1de73074-9d2e-4efc-8b81-d810ab26d955" providerId="ADAL" clId="{17195C21-07BB-43CD-900C-A39A7343493E}" dt="2022-09-18T06:39:51.304" v="34" actId="1076"/>
          <ac:cxnSpMkLst>
            <pc:docMk/>
            <pc:sldMk cId="3898270119" sldId="326"/>
            <ac:cxnSpMk id="11" creationId="{00000000-0000-0000-0000-000000000000}"/>
          </ac:cxnSpMkLst>
        </pc:cxnChg>
      </pc:sldChg>
      <pc:sldChg chg="modSp mod">
        <pc:chgData name="Pecsora Sándor" userId="1de73074-9d2e-4efc-8b81-d810ab26d955" providerId="ADAL" clId="{17195C21-07BB-43CD-900C-A39A7343493E}" dt="2022-09-18T06:40:00.947" v="36" actId="403"/>
        <pc:sldMkLst>
          <pc:docMk/>
          <pc:sldMk cId="1377251125" sldId="327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1377251125" sldId="327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1377251125" sldId="327"/>
            <ac:spMk id="3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40:00.947" v="36" actId="403"/>
          <ac:spMkLst>
            <pc:docMk/>
            <pc:sldMk cId="1377251125" sldId="327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17195C21-07BB-43CD-900C-A39A7343493E}" dt="2022-09-18T06:40:16.228" v="40" actId="1076"/>
        <pc:sldMkLst>
          <pc:docMk/>
          <pc:sldMk cId="3008090047" sldId="328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008090047" sldId="328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3008090047" sldId="328"/>
            <ac:spMk id="3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40:16.228" v="40" actId="1076"/>
          <ac:spMkLst>
            <pc:docMk/>
            <pc:sldMk cId="3008090047" sldId="328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69137446" sldId="329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69137446" sldId="329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69137446" sldId="329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17195C21-07BB-43CD-900C-A39A7343493E}" dt="2022-09-18T06:40:51.833" v="44" actId="790"/>
        <pc:sldMkLst>
          <pc:docMk/>
          <pc:sldMk cId="970728055" sldId="330"/>
        </pc:sldMkLst>
        <pc:spChg chg="mod">
          <ac:chgData name="Pecsora Sándor" userId="1de73074-9d2e-4efc-8b81-d810ab26d955" providerId="ADAL" clId="{17195C21-07BB-43CD-900C-A39A7343493E}" dt="2022-09-18T06:40:51.833" v="44" actId="790"/>
          <ac:spMkLst>
            <pc:docMk/>
            <pc:sldMk cId="970728055" sldId="330"/>
            <ac:spMk id="2" creationId="{00000000-0000-0000-0000-000000000000}"/>
          </ac:spMkLst>
        </pc:spChg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970728055" sldId="330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17195C21-07BB-43CD-900C-A39A7343493E}" dt="2022-09-18T06:25:13.908" v="3" actId="27636"/>
        <pc:sldMkLst>
          <pc:docMk/>
          <pc:sldMk cId="2835575333" sldId="331"/>
        </pc:sldMkLst>
        <pc:spChg chg="mod">
          <ac:chgData name="Pecsora Sándor" userId="1de73074-9d2e-4efc-8b81-d810ab26d955" providerId="ADAL" clId="{17195C21-07BB-43CD-900C-A39A7343493E}" dt="2022-09-18T06:25:13.908" v="3" actId="27636"/>
          <ac:spMkLst>
            <pc:docMk/>
            <pc:sldMk cId="2835575333" sldId="331"/>
            <ac:spMk id="101378" creationId="{00000000-0000-0000-0000-000000000000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811959074" sldId="332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811959074" sldId="332"/>
            <ac:spMk id="2" creationId="{C78D57D7-8956-49F9-9353-B533C5FBD7E1}"/>
          </ac:spMkLst>
        </pc:spChg>
      </pc:sldChg>
      <pc:sldChg chg="modSp">
        <pc:chgData name="Pecsora Sándor" userId="1de73074-9d2e-4efc-8b81-d810ab26d955" providerId="ADAL" clId="{17195C21-07BB-43CD-900C-A39A7343493E}" dt="2022-09-18T06:25:13.650" v="0"/>
        <pc:sldMkLst>
          <pc:docMk/>
          <pc:sldMk cId="678983858" sldId="341"/>
        </pc:sldMkLst>
        <pc:spChg chg="mod">
          <ac:chgData name="Pecsora Sándor" userId="1de73074-9d2e-4efc-8b81-d810ab26d955" providerId="ADAL" clId="{17195C21-07BB-43CD-900C-A39A7343493E}" dt="2022-09-18T06:25:13.650" v="0"/>
          <ac:spMkLst>
            <pc:docMk/>
            <pc:sldMk cId="678983858" sldId="341"/>
            <ac:spMk id="3" creationId="{00000000-0000-0000-0000-000000000000}"/>
          </ac:spMkLst>
        </pc:spChg>
      </pc:sldChg>
      <pc:sldMasterChg chg="modSldLayout">
        <pc:chgData name="Pecsora Sándor" userId="1de73074-9d2e-4efc-8b81-d810ab26d955" providerId="ADAL" clId="{17195C21-07BB-43CD-900C-A39A7343493E}" dt="2022-09-18T06:36:46.598" v="23" actId="11529"/>
        <pc:sldMasterMkLst>
          <pc:docMk/>
          <pc:sldMasterMk cId="4062497835" sldId="2147483903"/>
        </pc:sldMasterMkLst>
        <pc:sldLayoutChg chg="modSp">
          <pc:chgData name="Pecsora Sándor" userId="1de73074-9d2e-4efc-8b81-d810ab26d955" providerId="ADAL" clId="{17195C21-07BB-43CD-900C-A39A7343493E}" dt="2022-09-18T06:26:37.374" v="8" actId="12"/>
          <pc:sldLayoutMkLst>
            <pc:docMk/>
            <pc:sldMasterMk cId="4062497835" sldId="2147483903"/>
            <pc:sldLayoutMk cId="1896906447" sldId="2147483905"/>
          </pc:sldLayoutMkLst>
          <pc:spChg chg="mod">
            <ac:chgData name="Pecsora Sándor" userId="1de73074-9d2e-4efc-8b81-d810ab26d955" providerId="ADAL" clId="{17195C21-07BB-43CD-900C-A39A7343493E}" dt="2022-09-18T06:26:37.374" v="8" actId="12"/>
            <ac:spMkLst>
              <pc:docMk/>
              <pc:sldMasterMk cId="4062497835" sldId="2147483903"/>
              <pc:sldLayoutMk cId="1896906447" sldId="2147483905"/>
              <ac:spMk id="3" creationId="{00000000-0000-0000-0000-000000000000}"/>
            </ac:spMkLst>
          </pc:spChg>
        </pc:sldLayoutChg>
        <pc:sldLayoutChg chg="addSp delSp modSp mod">
          <pc:chgData name="Pecsora Sándor" userId="1de73074-9d2e-4efc-8b81-d810ab26d955" providerId="ADAL" clId="{17195C21-07BB-43CD-900C-A39A7343493E}" dt="2022-09-18T06:36:46.598" v="23" actId="11529"/>
          <pc:sldLayoutMkLst>
            <pc:docMk/>
            <pc:sldMasterMk cId="4062497835" sldId="2147483903"/>
            <pc:sldLayoutMk cId="3368684557" sldId="2147483910"/>
          </pc:sldLayoutMkLst>
          <pc:spChg chg="add del">
            <ac:chgData name="Pecsora Sándor" userId="1de73074-9d2e-4efc-8b81-d810ab26d955" providerId="ADAL" clId="{17195C21-07BB-43CD-900C-A39A7343493E}" dt="2022-09-18T06:32:04.086" v="19" actId="11529"/>
            <ac:spMkLst>
              <pc:docMk/>
              <pc:sldMasterMk cId="4062497835" sldId="2147483903"/>
              <pc:sldLayoutMk cId="3368684557" sldId="2147483910"/>
              <ac:spMk id="6" creationId="{27EDE2E3-B413-9CAA-B3E5-2271A2EE5165}"/>
            </ac:spMkLst>
          </pc:spChg>
          <pc:spChg chg="add del mod">
            <ac:chgData name="Pecsora Sándor" userId="1de73074-9d2e-4efc-8b81-d810ab26d955" providerId="ADAL" clId="{17195C21-07BB-43CD-900C-A39A7343493E}" dt="2022-09-18T06:32:04.086" v="19" actId="11529"/>
            <ac:spMkLst>
              <pc:docMk/>
              <pc:sldMasterMk cId="4062497835" sldId="2147483903"/>
              <pc:sldLayoutMk cId="3368684557" sldId="2147483910"/>
              <ac:spMk id="7" creationId="{8D3D7DB9-2DC5-4499-A993-6066556DDA34}"/>
            </ac:spMkLst>
          </pc:spChg>
          <pc:spChg chg="add del">
            <ac:chgData name="Pecsora Sándor" userId="1de73074-9d2e-4efc-8b81-d810ab26d955" providerId="ADAL" clId="{17195C21-07BB-43CD-900C-A39A7343493E}" dt="2022-09-18T06:36:46.598" v="23" actId="11529"/>
            <ac:spMkLst>
              <pc:docMk/>
              <pc:sldMasterMk cId="4062497835" sldId="2147483903"/>
              <pc:sldLayoutMk cId="3368684557" sldId="2147483910"/>
              <ac:spMk id="8" creationId="{72E5EC31-E768-2DE0-92DD-4AE9C88FBA5F}"/>
            </ac:spMkLst>
          </pc:spChg>
          <pc:spChg chg="add del mod">
            <ac:chgData name="Pecsora Sándor" userId="1de73074-9d2e-4efc-8b81-d810ab26d955" providerId="ADAL" clId="{17195C21-07BB-43CD-900C-A39A7343493E}" dt="2022-09-18T06:36:46.598" v="23" actId="11529"/>
            <ac:spMkLst>
              <pc:docMk/>
              <pc:sldMasterMk cId="4062497835" sldId="2147483903"/>
              <pc:sldLayoutMk cId="3368684557" sldId="2147483910"/>
              <ac:spMk id="9" creationId="{6F34B167-9E4F-0654-9481-9E851EF54A10}"/>
            </ac:spMkLst>
          </pc:spChg>
          <pc:graphicFrameChg chg="add del modGraphic">
            <ac:chgData name="Pecsora Sándor" userId="1de73074-9d2e-4efc-8b81-d810ab26d955" providerId="ADAL" clId="{17195C21-07BB-43CD-900C-A39A7343493E}" dt="2022-09-18T06:31:00.166" v="17" actId="478"/>
            <ac:graphicFrameMkLst>
              <pc:docMk/>
              <pc:sldMasterMk cId="4062497835" sldId="2147483903"/>
              <pc:sldLayoutMk cId="3368684557" sldId="2147483910"/>
              <ac:graphicFrameMk id="5" creationId="{9600423F-7A54-10CD-0C98-96D60FC49C78}"/>
            </ac:graphicFrameMkLst>
          </pc:graphicFrameChg>
          <pc:graphicFrameChg chg="add del">
            <ac:chgData name="Pecsora Sándor" userId="1de73074-9d2e-4efc-8b81-d810ab26d955" providerId="ADAL" clId="{17195C21-07BB-43CD-900C-A39A7343493E}" dt="2022-09-18T06:36:45.813" v="22"/>
            <ac:graphicFrameMkLst>
              <pc:docMk/>
              <pc:sldMasterMk cId="4062497835" sldId="2147483903"/>
              <pc:sldLayoutMk cId="3368684557" sldId="2147483910"/>
              <ac:graphicFrameMk id="13" creationId="{40E4E1ED-E510-E651-035D-F899AEA2BE80}"/>
            </ac:graphicFrameMkLst>
          </pc:graphicFrameChg>
        </pc:sldLayoutChg>
      </pc:sldMasterChg>
      <pc:sldMasterChg chg="new del mod addSldLayout delSldLayout">
        <pc:chgData name="Pecsora Sándor" userId="1de73074-9d2e-4efc-8b81-d810ab26d955" providerId="ADAL" clId="{17195C21-07BB-43CD-900C-A39A7343493E}" dt="2022-09-18T06:30:40.480" v="16" actId="6938"/>
        <pc:sldMasterMkLst>
          <pc:docMk/>
          <pc:sldMasterMk cId="585417987" sldId="2147483916"/>
        </pc:sldMasterMkLst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1546122587" sldId="2147483917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593092114" sldId="2147483918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3496566093" sldId="2147483919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1065703339" sldId="2147483920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280868483" sldId="2147483921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3991437149" sldId="2147483922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2828853621" sldId="2147483923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4145855686" sldId="2147483924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1432357507" sldId="2147483925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203428998" sldId="2147483926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30:40.480" v="16" actId="6938"/>
          <pc:sldLayoutMkLst>
            <pc:docMk/>
            <pc:sldMasterMk cId="585417987" sldId="2147483916"/>
            <pc:sldLayoutMk cId="3330614235" sldId="2147483927"/>
          </pc:sldLayoutMkLst>
        </pc:sldLayoutChg>
      </pc:sldMasterChg>
      <pc:sldMasterChg chg="addSp delSp new del mod addSldLayout delSldLayout">
        <pc:chgData name="Pecsora Sándor" userId="1de73074-9d2e-4efc-8b81-d810ab26d955" providerId="ADAL" clId="{17195C21-07BB-43CD-900C-A39A7343493E}" dt="2022-09-18T06:27:07.606" v="12" actId="6938"/>
        <pc:sldMasterMkLst>
          <pc:docMk/>
          <pc:sldMasterMk cId="1099809323" sldId="2147483916"/>
        </pc:sldMasterMkLst>
        <pc:spChg chg="add del">
          <ac:chgData name="Pecsora Sándor" userId="1de73074-9d2e-4efc-8b81-d810ab26d955" providerId="ADAL" clId="{17195C21-07BB-43CD-900C-A39A7343493E}" dt="2022-09-18T06:27:06.799" v="11" actId="478"/>
          <ac:spMkLst>
            <pc:docMk/>
            <pc:sldMasterMk cId="1099809323" sldId="2147483916"/>
            <ac:spMk id="3" creationId="{6AE05E0A-EA1E-7493-00F2-3A736BC47662}"/>
          </ac:spMkLst>
        </pc:sp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225779081" sldId="2147483917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477136680" sldId="2147483918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1767274725" sldId="2147483919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1969150056" sldId="2147483920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2078980475" sldId="2147483921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2757523796" sldId="2147483922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2183064665" sldId="2147483923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728736035" sldId="2147483924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2403168475" sldId="2147483925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2678978921" sldId="2147483926"/>
          </pc:sldLayoutMkLst>
        </pc:sldLayoutChg>
        <pc:sldLayoutChg chg="new del replId">
          <pc:chgData name="Pecsora Sándor" userId="1de73074-9d2e-4efc-8b81-d810ab26d955" providerId="ADAL" clId="{17195C21-07BB-43CD-900C-A39A7343493E}" dt="2022-09-18T06:27:07.606" v="12" actId="6938"/>
          <pc:sldLayoutMkLst>
            <pc:docMk/>
            <pc:sldMasterMk cId="1099809323" sldId="2147483916"/>
            <pc:sldLayoutMk cId="1489200320" sldId="21474839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5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29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69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401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90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7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6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3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32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6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8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13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2022. 09. 19.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49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Klasszikus valószínűségi mező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4.2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1 méter hosszú botot egy véletlenszerűen elhelyezett csapással két részre törünk. Mennyi a valószínűsége, hogy a kapott darabokból, valamint egy fél méter hosszú botból háromszög készíthető?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7113511" y="3123532"/>
                <a:ext cx="1260538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11" y="3123532"/>
                <a:ext cx="1260538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2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4.6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Véletlenszerűen felírunk két 1-nél kisebb pozitív számot. Mennyi annak a valószínűsége, hogy összegük kisebb 1-nél, szorzatuk pedig kisebb</a:t>
                </a:r>
                <a:r>
                  <a:rPr lang="en-US" dirty="0"/>
                  <a:t> </a:t>
                </a:r>
                <a:br>
                  <a:rPr lang="hu-HU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hu-HU" dirty="0"/>
                  <a:t>-nél</a:t>
                </a:r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 r="-6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099754" y="3093716"/>
                <a:ext cx="3044246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54" y="3093716"/>
                <a:ext cx="3044246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4.8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kikötőbe a nap 24 órája alatt két hajó, A és B érkezik egymástól függetlenül, véletlen időpontokban. A munkások az A hajót 1, a B hajót 2 óra alatt tudják kirakodni. Az előbb érkező hajó kirakodását azonnal megkezdik. Amennyiben a másik hajó úgy érkezik, hogy a munkások az elsővel még nem végeztek, a később érkező hajó kénytelen várakozni. Mennyi annak a valószínűsége, hogy egyik hajónak sem kell várnia?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248400" y="4265864"/>
                <a:ext cx="30442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265864"/>
                <a:ext cx="304424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4.10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 </a:t>
                </a:r>
                <a:r>
                  <a:rPr lang="en-US" dirty="0"/>
                  <a:t>(0, a)</a:t>
                </a:r>
                <a:r>
                  <a:rPr lang="hu-HU" dirty="0"/>
                  <a:t> szakaszon véletlenszerűen elhelyezünk két pontot.</a:t>
                </a:r>
                <a:r>
                  <a:rPr lang="en-US" dirty="0"/>
                  <a:t> </a:t>
                </a:r>
                <a:r>
                  <a:rPr lang="hu-HU" dirty="0"/>
                  <a:t>Mennyi a valószínűsége, hogy a pontok origótól mért távolságának négyzetösszege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-nél nagyobb lesz</a:t>
                </a:r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099754" y="2782669"/>
                <a:ext cx="3044246" cy="579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54" y="2782669"/>
                <a:ext cx="3044246" cy="579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7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Véletlen számok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2224617"/>
            <a:ext cx="4163908" cy="3086100"/>
          </a:xfrm>
        </p:spPr>
        <p:txBody>
          <a:bodyPr>
            <a:noAutofit/>
          </a:bodyPr>
          <a:lstStyle/>
          <a:p>
            <a:pPr algn="r" eaLnBrk="1" hangingPunct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x=rand(100,1);</a:t>
            </a:r>
          </a:p>
          <a:p>
            <a:pPr algn="r" eaLnBrk="1" hangingPunct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stem(x);</a:t>
            </a: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hist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ogram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(x,100)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849280"/>
            <a:ext cx="3005243" cy="235601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57" y="3886200"/>
            <a:ext cx="3005243" cy="24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Érmedobások</a:t>
            </a:r>
            <a:endParaRPr lang="en-GB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20333"/>
            <a:ext cx="7543801" cy="461433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hu-HU" sz="1600" dirty="0">
                <a:solidFill>
                  <a:schemeClr val="tx1"/>
                </a:solidFill>
              </a:rPr>
              <a:t>Szimuláljunk 100 érmedobást szabályos érmével!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p=sum(x&lt;0.5)/100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0.5400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u-HU" sz="1600" dirty="0">
                <a:solidFill>
                  <a:schemeClr val="tx1"/>
                </a:solidFill>
              </a:rPr>
              <a:t>Szimuláljunk 1000 érmedobást szabályos érmével!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p=sum(x&lt;0.5)/100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0.5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11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Érmedobások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Szimuláljuk egy szabálytalan érme (P</a:t>
            </a:r>
            <a:r>
              <a:rPr lang="en-US" dirty="0"/>
              <a:t>[</a:t>
            </a:r>
            <a:r>
              <a:rPr lang="hu-HU" dirty="0"/>
              <a:t>Fej</a:t>
            </a:r>
            <a:r>
              <a:rPr lang="en-US" dirty="0"/>
              <a:t>]=0.4</a:t>
            </a:r>
            <a:r>
              <a:rPr lang="hu-HU" dirty="0"/>
              <a:t>) </a:t>
            </a:r>
            <a:r>
              <a:rPr lang="en-US" dirty="0"/>
              <a:t>1000</a:t>
            </a:r>
            <a:r>
              <a:rPr lang="hu-HU" dirty="0"/>
              <a:t>-szeri feldobásának eredményét!</a:t>
            </a: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x=rand(100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,1);</a:t>
            </a: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p=sum(x&lt;0.</a:t>
            </a:r>
            <a:r>
              <a:rPr lang="en-US" sz="1350" dirty="0">
                <a:latin typeface="Courier New" panose="02070309020205020404" pitchFamily="49" charset="0"/>
              </a:rPr>
              <a:t>4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/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    0.</a:t>
            </a:r>
            <a:r>
              <a:rPr lang="en-US" sz="1350" dirty="0">
                <a:latin typeface="Courier New" panose="02070309020205020404" pitchFamily="49" charset="0"/>
              </a:rPr>
              <a:t>4160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63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/>
              <a:t>Két kockával dobott számok összege</a:t>
            </a:r>
            <a:endParaRPr lang="en-GB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943100"/>
            <a:ext cx="6057900" cy="3657600"/>
          </a:xfrm>
        </p:spPr>
        <p:txBody>
          <a:bodyPr/>
          <a:lstStyle/>
          <a:p>
            <a:pPr eaLnBrk="1" hangingPunct="1"/>
            <a:r>
              <a:rPr lang="hu-HU" dirty="0"/>
              <a:t>Szimuláljuk a dobott számok összegét két szabályos dobókocka</a:t>
            </a:r>
            <a:r>
              <a:rPr lang="en-US" dirty="0"/>
              <a:t> 10000</a:t>
            </a:r>
            <a:r>
              <a:rPr lang="hu-HU" dirty="0"/>
              <a:t>-szeri feldobása során!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550444" y="2332435"/>
            <a:ext cx="6858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00358" name="Object 4"/>
          <p:cNvGraphicFramePr>
            <a:graphicFrameLocks noChangeAspect="1"/>
          </p:cNvGraphicFramePr>
          <p:nvPr/>
        </p:nvGraphicFramePr>
        <p:xfrm>
          <a:off x="2955132" y="2514600"/>
          <a:ext cx="2874169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98497" imgH="2436876" progId="Visio.Drawing.6">
                  <p:embed/>
                </p:oleObj>
              </mc:Choice>
              <mc:Fallback>
                <p:oleObj r:id="rId2" imgW="2298497" imgH="2436876" progId="Visio.Drawing.6">
                  <p:embed/>
                  <p:pic>
                    <p:nvPicPr>
                      <p:cNvPr id="1003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2" y="2514600"/>
                        <a:ext cx="2874169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51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1"/>
            <a:ext cx="7543800" cy="1245705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/>
              <a:t>Két kockával dobott számok összege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45704"/>
            <a:ext cx="7907867" cy="5053496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/>
              <a:t>Szimuláljuk a dobott számok összegét két szabályos dobókocka</a:t>
            </a:r>
            <a:r>
              <a:rPr lang="en-US" dirty="0"/>
              <a:t> 10000</a:t>
            </a:r>
            <a:r>
              <a:rPr lang="hu-HU" dirty="0"/>
              <a:t>-szeri feldobása során!</a:t>
            </a:r>
            <a:endParaRPr 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x1=floor(6*rand(1000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,1)+1);</a:t>
            </a:r>
            <a:endParaRPr lang="en-US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x2=floor(6*rand(1000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,1)+1);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y=x1+x2;</a:t>
            </a:r>
            <a:endParaRPr lang="en-US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2</a:t>
            </a:r>
            <a:r>
              <a:rPr lang="en-GB" sz="1350" dirty="0">
                <a:latin typeface="Courier New" panose="02070309020205020404" pitchFamily="49" charset="0"/>
              </a:rPr>
              <a:t>)/1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0.02</a:t>
            </a:r>
            <a:r>
              <a:rPr lang="en-US" sz="1350" dirty="0">
                <a:latin typeface="Courier New" panose="02070309020205020404" pitchFamily="49" charset="0"/>
              </a:rPr>
              <a:t>75			p[2]=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0278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3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554			p[3]=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0556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4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841			p[4]=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0833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5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1082			p[5]=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1111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6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1397			p[6]=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1389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7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1705			p[7]=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1667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8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1407			p[8]=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1389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9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1095			p[9]=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10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794			p[10]=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0833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11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585			p[11]=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0556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12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0.02</a:t>
            </a:r>
            <a:r>
              <a:rPr lang="en-US" sz="1350" dirty="0">
                <a:latin typeface="Courier New" panose="02070309020205020404" pitchFamily="49" charset="0"/>
              </a:rPr>
              <a:t>65			p[12]=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0278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1"/>
            <a:ext cx="7543800" cy="1245705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/>
              <a:t>Két kockával dobott számok összege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34670"/>
            <a:ext cx="7907867" cy="4564529"/>
          </a:xfrm>
        </p:spPr>
        <p:txBody>
          <a:bodyPr>
            <a:normAutofit/>
          </a:bodyPr>
          <a:lstStyle/>
          <a:p>
            <a:pPr eaLnBrk="1" hangingPunct="1"/>
            <a:r>
              <a:rPr lang="hu-HU" dirty="0"/>
              <a:t>Szimuláljuk a dobott számok összegét két szabályos dobókocka</a:t>
            </a:r>
            <a:r>
              <a:rPr lang="en-US" dirty="0"/>
              <a:t> 10000</a:t>
            </a:r>
            <a:r>
              <a:rPr lang="hu-HU" dirty="0"/>
              <a:t>-szeri feldobása során!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sz="1400" dirty="0" err="1"/>
              <a:t>clf</a:t>
            </a:r>
            <a:r>
              <a:rPr lang="en-US" sz="1400" dirty="0"/>
              <a:t>;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ISM=10000;</a:t>
            </a:r>
          </a:p>
          <a:p>
            <a:r>
              <a:rPr lang="en-US" sz="1400" dirty="0"/>
              <a:t>d1=</a:t>
            </a:r>
            <a:r>
              <a:rPr lang="en-US" sz="1400" dirty="0" err="1"/>
              <a:t>randi</a:t>
            </a:r>
            <a:r>
              <a:rPr lang="en-US" sz="1400" dirty="0"/>
              <a:t>(6,1,ISM);d2=</a:t>
            </a:r>
            <a:r>
              <a:rPr lang="en-US" sz="1400" dirty="0" err="1"/>
              <a:t>randi</a:t>
            </a:r>
            <a:r>
              <a:rPr lang="en-US" sz="1400" dirty="0"/>
              <a:t>(6,1,ISM);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[count, bin]=histogram (d1+d2,2:12);</a:t>
            </a:r>
          </a:p>
          <a:p>
            <a:r>
              <a:rPr lang="en-US" sz="1400" dirty="0"/>
              <a:t>bar(bin, count/ISM)</a:t>
            </a:r>
          </a:p>
        </p:txBody>
      </p:sp>
    </p:spTree>
    <p:extLst>
      <p:ext uri="{BB962C8B-B14F-4D97-AF65-F5344CB8AC3E}">
        <p14:creationId xmlns:p14="http://schemas.microsoft.com/office/powerpoint/2010/main" val="28355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Dobjunk fel egyszerre két szabályos dobókockát. Mennyi annak a  valószínűsége, hogy a dobott számok összege 8? Ábrázolja az eseményteret és a kedvező események halmazát!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571104" y="2903022"/>
                <a:ext cx="109876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04" y="2903022"/>
                <a:ext cx="109876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70110"/>
              </p:ext>
            </p:extLst>
          </p:nvPr>
        </p:nvGraphicFramePr>
        <p:xfrm>
          <a:off x="6575259" y="3805571"/>
          <a:ext cx="1947330" cy="1916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9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7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5571"/>
            <a:ext cx="5695955" cy="19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3.3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szabályos dobókockával kétszer egymás után dobunk. Mennyi a valószínűsége, hogy az első dobás eredménye nagyobb, mint a másodiké?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469504" y="2903022"/>
                <a:ext cx="109876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504" y="2903022"/>
                <a:ext cx="109876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65051"/>
              </p:ext>
            </p:extLst>
          </p:nvPr>
        </p:nvGraphicFramePr>
        <p:xfrm>
          <a:off x="3598334" y="3871912"/>
          <a:ext cx="2400440" cy="2115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6,2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5,2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5,3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5,4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5,6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13040" marR="13040" marT="1304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1,1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</a:t>
                      </a: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45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22959" y="290302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735833" y="3488082"/>
            <a:ext cx="25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Az első dobás eredménye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55638" y="5987628"/>
            <a:ext cx="289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 második dobás eredménye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0" name="Szabadkézi sokszög 9"/>
          <p:cNvSpPr/>
          <p:nvPr/>
        </p:nvSpPr>
        <p:spPr>
          <a:xfrm>
            <a:off x="3204009" y="3685275"/>
            <a:ext cx="550333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abadkézi sokszög 10"/>
          <p:cNvSpPr/>
          <p:nvPr/>
        </p:nvSpPr>
        <p:spPr>
          <a:xfrm rot="16200000">
            <a:off x="3135440" y="5784294"/>
            <a:ext cx="530278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zövegdoboz 11"/>
          <p:cNvSpPr txBox="1"/>
          <p:nvPr/>
        </p:nvSpPr>
        <p:spPr>
          <a:xfrm>
            <a:off x="5549757" y="3445749"/>
            <a:ext cx="253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 dobott számok összege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3" name="Szabadkézi sokszög 12"/>
          <p:cNvSpPr/>
          <p:nvPr/>
        </p:nvSpPr>
        <p:spPr>
          <a:xfrm flipH="1">
            <a:off x="5034726" y="3685275"/>
            <a:ext cx="550333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kör alakú asztalnál tízen vacsoráznak. Mennyi a valószínűsége, hogy hogy két nő nem kerül egymás mellé, ha az asztalnál 5 férfi és 5 nő ül?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6732034" y="3023792"/>
                <a:ext cx="195476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4!5!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34" y="3023792"/>
                <a:ext cx="195476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csomag francia kártyából (négy szín: kőr, káró, pikk, treff; színenként 13 lap) egyszerre 3 lapot kihúzva mennyi a valószínűsége, hogy nincs köztük pikk?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299138" cy="703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299138" cy="703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3.11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urnában 3 piros golyó van. Legalább hány fehér golyót kell hozzátenni, hogy a fehér golyó húzásának valószínűsége nagyobb legyen 0.9-nél?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810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𝐿𝑒𝑔𝑎𝑙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28 </m:t>
                    </m:r>
                  </m:oMath>
                </a14:m>
                <a:r>
                  <a:rPr lang="hu-HU" dirty="0"/>
                  <a:t>golyó</a:t>
                </a:r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81056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061" t="-28261" r="-774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églalap 5"/>
          <p:cNvSpPr/>
          <p:nvPr/>
        </p:nvSpPr>
        <p:spPr>
          <a:xfrm>
            <a:off x="23181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zis 9"/>
          <p:cNvSpPr/>
          <p:nvPr/>
        </p:nvSpPr>
        <p:spPr>
          <a:xfrm>
            <a:off x="25653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zis 10"/>
          <p:cNvSpPr/>
          <p:nvPr/>
        </p:nvSpPr>
        <p:spPr>
          <a:xfrm>
            <a:off x="28438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zis 11"/>
          <p:cNvSpPr/>
          <p:nvPr/>
        </p:nvSpPr>
        <p:spPr>
          <a:xfrm>
            <a:off x="31222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2260090" y="5754811"/>
                <a:ext cx="1417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𝑓𝑒h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090" y="5754811"/>
                <a:ext cx="141737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79" t="-4444" r="-3448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églalap 15"/>
          <p:cNvSpPr/>
          <p:nvPr/>
        </p:nvSpPr>
        <p:spPr>
          <a:xfrm>
            <a:off x="39856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zis 16"/>
          <p:cNvSpPr/>
          <p:nvPr/>
        </p:nvSpPr>
        <p:spPr>
          <a:xfrm>
            <a:off x="42328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/>
          <p:cNvSpPr/>
          <p:nvPr/>
        </p:nvSpPr>
        <p:spPr>
          <a:xfrm>
            <a:off x="45113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zis 18"/>
          <p:cNvSpPr/>
          <p:nvPr/>
        </p:nvSpPr>
        <p:spPr>
          <a:xfrm>
            <a:off x="47897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3927590" y="5754811"/>
                <a:ext cx="140455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𝑓𝑒h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90" y="5754811"/>
                <a:ext cx="1404552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églalap 20"/>
          <p:cNvSpPr/>
          <p:nvPr/>
        </p:nvSpPr>
        <p:spPr>
          <a:xfrm>
            <a:off x="56531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zis 21"/>
          <p:cNvSpPr/>
          <p:nvPr/>
        </p:nvSpPr>
        <p:spPr>
          <a:xfrm>
            <a:off x="59003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zis 22"/>
          <p:cNvSpPr/>
          <p:nvPr/>
        </p:nvSpPr>
        <p:spPr>
          <a:xfrm>
            <a:off x="61788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zis 23"/>
          <p:cNvSpPr/>
          <p:nvPr/>
        </p:nvSpPr>
        <p:spPr>
          <a:xfrm>
            <a:off x="64572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/>
              <p:cNvSpPr txBox="1"/>
              <p:nvPr/>
            </p:nvSpPr>
            <p:spPr>
              <a:xfrm>
                <a:off x="5595090" y="5754811"/>
                <a:ext cx="140455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𝑓𝑒h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Szövegdoboz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90" y="5754811"/>
                <a:ext cx="1404552" cy="520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zis 25"/>
          <p:cNvSpPr/>
          <p:nvPr/>
        </p:nvSpPr>
        <p:spPr>
          <a:xfrm>
            <a:off x="4511333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zis 26"/>
          <p:cNvSpPr/>
          <p:nvPr/>
        </p:nvSpPr>
        <p:spPr>
          <a:xfrm>
            <a:off x="6060300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zis 28"/>
          <p:cNvSpPr/>
          <p:nvPr/>
        </p:nvSpPr>
        <p:spPr>
          <a:xfrm>
            <a:off x="6330182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zövegdoboz 29"/>
          <p:cNvSpPr txBox="1"/>
          <p:nvPr/>
        </p:nvSpPr>
        <p:spPr>
          <a:xfrm>
            <a:off x="690704" y="310887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3.14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urnában </a:t>
            </a:r>
            <a:r>
              <a:rPr lang="en-US" dirty="0"/>
              <a:t>20 </a:t>
            </a:r>
            <a:r>
              <a:rPr lang="hu-HU" dirty="0"/>
              <a:t>piros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30 </a:t>
            </a:r>
            <a:r>
              <a:rPr lang="hu-HU" dirty="0"/>
              <a:t>fehér golyó van.</a:t>
            </a:r>
            <a:r>
              <a:rPr lang="en-US" dirty="0"/>
              <a:t> 10 </a:t>
            </a:r>
            <a:r>
              <a:rPr lang="hu-HU" dirty="0"/>
              <a:t>golyót választunk ki visszatevés nélkül. Mennyi a valószínűsége, hogy </a:t>
            </a:r>
            <a:endParaRPr lang="en-GB" dirty="0"/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hu-HU" dirty="0"/>
              <a:t>mind a 10 piros?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4 </a:t>
            </a:r>
            <a:r>
              <a:rPr lang="hu-HU" dirty="0"/>
              <a:t>piros</a:t>
            </a:r>
            <a:r>
              <a:rPr lang="en-US" dirty="0"/>
              <a:t>, 6 </a:t>
            </a:r>
            <a:r>
              <a:rPr lang="hu-HU" dirty="0"/>
              <a:t>fehér?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hu-HU" dirty="0"/>
              <a:t>legalább egy piros?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5089501" y="2811855"/>
                <a:ext cx="1193853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2811855"/>
                <a:ext cx="1193853" cy="633891"/>
              </a:xfrm>
              <a:prstGeom prst="rect">
                <a:avLst/>
              </a:prstGeom>
              <a:blipFill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089501" y="3574191"/>
                <a:ext cx="155247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3574191"/>
                <a:ext cx="1552476" cy="633891"/>
              </a:xfrm>
              <a:prstGeom prst="rect">
                <a:avLst/>
              </a:prstGeom>
              <a:blipFill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099002" y="4345500"/>
                <a:ext cx="1597809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02" y="4345500"/>
                <a:ext cx="1597809" cy="633891"/>
              </a:xfrm>
              <a:prstGeom prst="rect">
                <a:avLst/>
              </a:prstGeom>
              <a:blipFill rotWithShape="0">
                <a:blip r:embed="rId4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églalap 6"/>
          <p:cNvSpPr/>
          <p:nvPr/>
        </p:nvSpPr>
        <p:spPr>
          <a:xfrm>
            <a:off x="822959" y="4979391"/>
            <a:ext cx="7855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MR12"/>
              </a:rPr>
              <a:t>Oldjuk meg a (</a:t>
            </a:r>
            <a:r>
              <a:rPr lang="en-US" dirty="0">
                <a:solidFill>
                  <a:srgbClr val="92D050"/>
                </a:solidFill>
                <a:latin typeface="CMR12"/>
              </a:rPr>
              <a:t>b</a:t>
            </a:r>
            <a:r>
              <a:rPr lang="en-US" dirty="0">
                <a:latin typeface="CMR12"/>
              </a:rPr>
              <a:t>)</a:t>
            </a:r>
            <a:r>
              <a:rPr lang="hu-HU" dirty="0">
                <a:latin typeface="CMR12"/>
              </a:rPr>
              <a:t> feladatot úgy, hogy a golyókat visszatevéssel húzzuk!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5089501" y="5552148"/>
                <a:ext cx="223067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5552148"/>
                <a:ext cx="2230675" cy="555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3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3.17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Mennyi a valószínűsége, hogy egy szelvénnyel fogadva az ötös lottón legalább 3 találatunk lesz?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5546852" y="2694953"/>
                <a:ext cx="3342903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52" y="2694953"/>
                <a:ext cx="3342903" cy="7340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3488267" y="4214368"/>
            <a:ext cx="2167466" cy="2167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4.1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1 méter oldalhosszúságú, négyzet alakú céltáblára egy fél méter sugarú kört rajzolunk. Mennyi a valószínűsége, hogy véletlenszerűen rálőve a táblára (természetesen eltalálva) a találat ezen körön kívül éri azt?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7070379" y="3330804"/>
                <a:ext cx="1724703" cy="61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79" y="3330804"/>
                <a:ext cx="1724703" cy="615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690704" y="36216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Súgó: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3496733" y="4222834"/>
            <a:ext cx="2150534" cy="215053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Jobb oldali kapcsos zárójel 7"/>
          <p:cNvSpPr/>
          <p:nvPr/>
        </p:nvSpPr>
        <p:spPr>
          <a:xfrm>
            <a:off x="5715000" y="4214368"/>
            <a:ext cx="491067" cy="2159000"/>
          </a:xfrm>
          <a:prstGeom prst="rightBrace">
            <a:avLst>
              <a:gd name="adj1" fmla="val 42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zövegdoboz 8"/>
          <p:cNvSpPr txBox="1"/>
          <p:nvPr/>
        </p:nvSpPr>
        <p:spPr>
          <a:xfrm>
            <a:off x="6206067" y="510920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1m</a:t>
            </a:r>
            <a:endParaRPr lang="en-GB" dirty="0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4572000" y="5293868"/>
            <a:ext cx="108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4656667" y="4924536"/>
            <a:ext cx="107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r=0.5m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2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 animBg="1"/>
      <p:bldP spid="8" grpId="0" animBg="1"/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E5F1A448-6973-48AE-A589-4B558A1016FE}" vid="{AAC93004-C76F-466D-851C-B8782EB69D2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4082</TotalTime>
  <Words>1235</Words>
  <Application>Microsoft Office PowerPoint</Application>
  <PresentationFormat>Diavetítés a képernyőre (4:3 oldalarány)</PresentationFormat>
  <Paragraphs>213</Paragraphs>
  <Slides>20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CMR12</vt:lpstr>
      <vt:lpstr>Courier New</vt:lpstr>
      <vt:lpstr>Wingdings</vt:lpstr>
      <vt:lpstr>matek diaminta</vt:lpstr>
      <vt:lpstr>Visio.Drawing.6</vt:lpstr>
      <vt:lpstr>Alkalmazott statisztika, Valószínűségszámítás és statisztika</vt:lpstr>
      <vt:lpstr>Feladat 3.1</vt:lpstr>
      <vt:lpstr>Feladat 3.3</vt:lpstr>
      <vt:lpstr>Feladat 3.7</vt:lpstr>
      <vt:lpstr>Feladat 3.9</vt:lpstr>
      <vt:lpstr>Feladat 3.11</vt:lpstr>
      <vt:lpstr>Feladat 3.14</vt:lpstr>
      <vt:lpstr>Feladat 3.17</vt:lpstr>
      <vt:lpstr>Feladat 4.1</vt:lpstr>
      <vt:lpstr>Feladat 4.2</vt:lpstr>
      <vt:lpstr>Feladat 4.6</vt:lpstr>
      <vt:lpstr>Feladat 4.8</vt:lpstr>
      <vt:lpstr>Feladat 4.10</vt:lpstr>
      <vt:lpstr>Véletlen számok</vt:lpstr>
      <vt:lpstr>Érmedobások</vt:lpstr>
      <vt:lpstr>Érmedobások</vt:lpstr>
      <vt:lpstr>Két kockával dobott számok összege</vt:lpstr>
      <vt:lpstr>Két kockával dobott számok összege</vt:lpstr>
      <vt:lpstr>Két kockával dobott számok összege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66</cp:revision>
  <dcterms:created xsi:type="dcterms:W3CDTF">2020-09-02T07:49:18Z</dcterms:created>
  <dcterms:modified xsi:type="dcterms:W3CDTF">2022-09-19T06:09:29Z</dcterms:modified>
</cp:coreProperties>
</file>