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3" r:id="rId1"/>
  </p:sldMasterIdLst>
  <p:notesMasterIdLst>
    <p:notesMasterId r:id="rId12"/>
  </p:notesMasterIdLst>
  <p:sldIdLst>
    <p:sldId id="341" r:id="rId2"/>
    <p:sldId id="321" r:id="rId3"/>
    <p:sldId id="336" r:id="rId4"/>
    <p:sldId id="322" r:id="rId5"/>
    <p:sldId id="331" r:id="rId6"/>
    <p:sldId id="334" r:id="rId7"/>
    <p:sldId id="330" r:id="rId8"/>
    <p:sldId id="335" r:id="rId9"/>
    <p:sldId id="329" r:id="rId10"/>
    <p:sldId id="34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BAFB6D-599D-4868-B9E1-2962B181D45B}" v="1" dt="2022-10-01T13:47:01.0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159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ándor Pecsora" userId="810b1d013327c237" providerId="LiveId" clId="{F1725CCB-442B-49F6-B319-A66EF78AC50B}"/>
    <pc:docChg chg="modSld">
      <pc:chgData name="Sándor Pecsora" userId="810b1d013327c237" providerId="LiveId" clId="{F1725CCB-442B-49F6-B319-A66EF78AC50B}" dt="2020-09-21T09:42:46.828" v="12" actId="20577"/>
      <pc:docMkLst>
        <pc:docMk/>
      </pc:docMkLst>
      <pc:sldChg chg="modSp">
        <pc:chgData name="Sándor Pecsora" userId="810b1d013327c237" providerId="LiveId" clId="{F1725CCB-442B-49F6-B319-A66EF78AC50B}" dt="2020-09-21T09:42:46.828" v="12" actId="20577"/>
        <pc:sldMkLst>
          <pc:docMk/>
          <pc:sldMk cId="3501878932" sldId="321"/>
        </pc:sldMkLst>
        <pc:spChg chg="mod">
          <ac:chgData name="Sándor Pecsora" userId="810b1d013327c237" providerId="LiveId" clId="{F1725CCB-442B-49F6-B319-A66EF78AC50B}" dt="2020-09-21T09:42:46.828" v="12" actId="20577"/>
          <ac:spMkLst>
            <pc:docMk/>
            <pc:sldMk cId="3501878932" sldId="321"/>
            <ac:spMk id="3" creationId="{00000000-0000-0000-0000-000000000000}"/>
          </ac:spMkLst>
        </pc:spChg>
      </pc:sldChg>
    </pc:docChg>
  </pc:docChgLst>
  <pc:docChgLst>
    <pc:chgData name="Sándor Pecsora" userId="810b1d013327c237" providerId="LiveId" clId="{46AB994F-4CF1-4530-8287-C08C0BD538B8}"/>
    <pc:docChg chg="addSld delSld modSld">
      <pc:chgData name="Sándor Pecsora" userId="810b1d013327c237" providerId="LiveId" clId="{46AB994F-4CF1-4530-8287-C08C0BD538B8}" dt="2022-02-15T07:54:35.625" v="4" actId="47"/>
      <pc:docMkLst>
        <pc:docMk/>
      </pc:docMkLst>
      <pc:sldChg chg="del">
        <pc:chgData name="Sándor Pecsora" userId="810b1d013327c237" providerId="LiveId" clId="{46AB994F-4CF1-4530-8287-C08C0BD538B8}" dt="2022-02-15T07:54:35.625" v="4" actId="47"/>
        <pc:sldMkLst>
          <pc:docMk/>
          <pc:sldMk cId="1180060703" sldId="256"/>
        </pc:sldMkLst>
      </pc:sldChg>
      <pc:sldChg chg="modSp">
        <pc:chgData name="Sándor Pecsora" userId="810b1d013327c237" providerId="LiveId" clId="{46AB994F-4CF1-4530-8287-C08C0BD538B8}" dt="2021-10-05T07:30:52.586" v="0" actId="20577"/>
        <pc:sldMkLst>
          <pc:docMk/>
          <pc:sldMk cId="3929623860" sldId="336"/>
        </pc:sldMkLst>
        <pc:spChg chg="mod">
          <ac:chgData name="Sándor Pecsora" userId="810b1d013327c237" providerId="LiveId" clId="{46AB994F-4CF1-4530-8287-C08C0BD538B8}" dt="2021-10-05T07:30:52.586" v="0" actId="20577"/>
          <ac:spMkLst>
            <pc:docMk/>
            <pc:sldMk cId="3929623860" sldId="336"/>
            <ac:spMk id="3" creationId="{00000000-0000-0000-0000-000000000000}"/>
          </ac:spMkLst>
        </pc:spChg>
      </pc:sldChg>
      <pc:sldChg chg="modSp add mod">
        <pc:chgData name="Sándor Pecsora" userId="810b1d013327c237" providerId="LiveId" clId="{46AB994F-4CF1-4530-8287-C08C0BD538B8}" dt="2022-02-15T07:54:32.704" v="3"/>
        <pc:sldMkLst>
          <pc:docMk/>
          <pc:sldMk cId="678983858" sldId="341"/>
        </pc:sldMkLst>
        <pc:spChg chg="mod">
          <ac:chgData name="Sándor Pecsora" userId="810b1d013327c237" providerId="LiveId" clId="{46AB994F-4CF1-4530-8287-C08C0BD538B8}" dt="2022-02-15T07:54:32.704" v="3"/>
          <ac:spMkLst>
            <pc:docMk/>
            <pc:sldMk cId="678983858" sldId="341"/>
            <ac:spMk id="3" creationId="{00000000-0000-0000-0000-000000000000}"/>
          </ac:spMkLst>
        </pc:spChg>
      </pc:sldChg>
      <pc:sldChg chg="add">
        <pc:chgData name="Sándor Pecsora" userId="810b1d013327c237" providerId="LiveId" clId="{46AB994F-4CF1-4530-8287-C08C0BD538B8}" dt="2022-02-15T07:54:15.523" v="1"/>
        <pc:sldMkLst>
          <pc:docMk/>
          <pc:sldMk cId="811959074" sldId="342"/>
        </pc:sldMkLst>
      </pc:sldChg>
    </pc:docChg>
  </pc:docChgLst>
  <pc:docChgLst>
    <pc:chgData name="Pecsora Sándor" userId="1de73074-9d2e-4efc-8b81-d810ab26d955" providerId="ADAL" clId="{10BAFB6D-599D-4868-B9E1-2962B181D45B}"/>
    <pc:docChg chg="undo custSel modSld">
      <pc:chgData name="Pecsora Sándor" userId="1de73074-9d2e-4efc-8b81-d810ab26d955" providerId="ADAL" clId="{10BAFB6D-599D-4868-B9E1-2962B181D45B}" dt="2022-10-01T13:50:32.562" v="7" actId="21"/>
      <pc:docMkLst>
        <pc:docMk/>
      </pc:docMkLst>
      <pc:sldChg chg="modSp mod">
        <pc:chgData name="Pecsora Sándor" userId="1de73074-9d2e-4efc-8b81-d810ab26d955" providerId="ADAL" clId="{10BAFB6D-599D-4868-B9E1-2962B181D45B}" dt="2022-10-01T13:47:01.231" v="1" actId="27636"/>
        <pc:sldMkLst>
          <pc:docMk/>
          <pc:sldMk cId="3501878932" sldId="321"/>
        </pc:sldMkLst>
        <pc:spChg chg="mod">
          <ac:chgData name="Pecsora Sándor" userId="1de73074-9d2e-4efc-8b81-d810ab26d955" providerId="ADAL" clId="{10BAFB6D-599D-4868-B9E1-2962B181D45B}" dt="2022-10-01T13:47:01.081" v="0"/>
          <ac:spMkLst>
            <pc:docMk/>
            <pc:sldMk cId="3501878932" sldId="321"/>
            <ac:spMk id="2" creationId="{00000000-0000-0000-0000-000000000000}"/>
          </ac:spMkLst>
        </pc:spChg>
        <pc:spChg chg="mod">
          <ac:chgData name="Pecsora Sándor" userId="1de73074-9d2e-4efc-8b81-d810ab26d955" providerId="ADAL" clId="{10BAFB6D-599D-4868-B9E1-2962B181D45B}" dt="2022-10-01T13:47:01.231" v="1" actId="27636"/>
          <ac:spMkLst>
            <pc:docMk/>
            <pc:sldMk cId="3501878932" sldId="321"/>
            <ac:spMk id="3" creationId="{00000000-0000-0000-0000-000000000000}"/>
          </ac:spMkLst>
        </pc:spChg>
      </pc:sldChg>
      <pc:sldChg chg="modSp mod">
        <pc:chgData name="Pecsora Sándor" userId="1de73074-9d2e-4efc-8b81-d810ab26d955" providerId="ADAL" clId="{10BAFB6D-599D-4868-B9E1-2962B181D45B}" dt="2022-10-01T13:47:01.364" v="2" actId="27636"/>
        <pc:sldMkLst>
          <pc:docMk/>
          <pc:sldMk cId="1867652341" sldId="322"/>
        </pc:sldMkLst>
        <pc:spChg chg="mod">
          <ac:chgData name="Pecsora Sándor" userId="1de73074-9d2e-4efc-8b81-d810ab26d955" providerId="ADAL" clId="{10BAFB6D-599D-4868-B9E1-2962B181D45B}" dt="2022-10-01T13:47:01.081" v="0"/>
          <ac:spMkLst>
            <pc:docMk/>
            <pc:sldMk cId="1867652341" sldId="322"/>
            <ac:spMk id="2" creationId="{00000000-0000-0000-0000-000000000000}"/>
          </ac:spMkLst>
        </pc:spChg>
        <pc:spChg chg="mod">
          <ac:chgData name="Pecsora Sándor" userId="1de73074-9d2e-4efc-8b81-d810ab26d955" providerId="ADAL" clId="{10BAFB6D-599D-4868-B9E1-2962B181D45B}" dt="2022-10-01T13:47:01.364" v="2" actId="27636"/>
          <ac:spMkLst>
            <pc:docMk/>
            <pc:sldMk cId="1867652341" sldId="322"/>
            <ac:spMk id="3" creationId="{00000000-0000-0000-0000-000000000000}"/>
          </ac:spMkLst>
        </pc:spChg>
      </pc:sldChg>
      <pc:sldChg chg="modSp">
        <pc:chgData name="Pecsora Sándor" userId="1de73074-9d2e-4efc-8b81-d810ab26d955" providerId="ADAL" clId="{10BAFB6D-599D-4868-B9E1-2962B181D45B}" dt="2022-10-01T13:47:01.081" v="0"/>
        <pc:sldMkLst>
          <pc:docMk/>
          <pc:sldMk cId="2042437587" sldId="329"/>
        </pc:sldMkLst>
        <pc:spChg chg="mod">
          <ac:chgData name="Pecsora Sándor" userId="1de73074-9d2e-4efc-8b81-d810ab26d955" providerId="ADAL" clId="{10BAFB6D-599D-4868-B9E1-2962B181D45B}" dt="2022-10-01T13:47:01.081" v="0"/>
          <ac:spMkLst>
            <pc:docMk/>
            <pc:sldMk cId="2042437587" sldId="329"/>
            <ac:spMk id="2" creationId="{00000000-0000-0000-0000-000000000000}"/>
          </ac:spMkLst>
        </pc:spChg>
      </pc:sldChg>
      <pc:sldChg chg="modSp">
        <pc:chgData name="Pecsora Sándor" userId="1de73074-9d2e-4efc-8b81-d810ab26d955" providerId="ADAL" clId="{10BAFB6D-599D-4868-B9E1-2962B181D45B}" dt="2022-10-01T13:47:01.081" v="0"/>
        <pc:sldMkLst>
          <pc:docMk/>
          <pc:sldMk cId="1591634572" sldId="330"/>
        </pc:sldMkLst>
        <pc:spChg chg="mod">
          <ac:chgData name="Pecsora Sándor" userId="1de73074-9d2e-4efc-8b81-d810ab26d955" providerId="ADAL" clId="{10BAFB6D-599D-4868-B9E1-2962B181D45B}" dt="2022-10-01T13:47:01.081" v="0"/>
          <ac:spMkLst>
            <pc:docMk/>
            <pc:sldMk cId="1591634572" sldId="330"/>
            <ac:spMk id="2" creationId="{00000000-0000-0000-0000-000000000000}"/>
          </ac:spMkLst>
        </pc:spChg>
      </pc:sldChg>
      <pc:sldChg chg="modSp">
        <pc:chgData name="Pecsora Sándor" userId="1de73074-9d2e-4efc-8b81-d810ab26d955" providerId="ADAL" clId="{10BAFB6D-599D-4868-B9E1-2962B181D45B}" dt="2022-10-01T13:47:01.081" v="0"/>
        <pc:sldMkLst>
          <pc:docMk/>
          <pc:sldMk cId="93600150" sldId="331"/>
        </pc:sldMkLst>
        <pc:spChg chg="mod">
          <ac:chgData name="Pecsora Sándor" userId="1de73074-9d2e-4efc-8b81-d810ab26d955" providerId="ADAL" clId="{10BAFB6D-599D-4868-B9E1-2962B181D45B}" dt="2022-10-01T13:47:01.081" v="0"/>
          <ac:spMkLst>
            <pc:docMk/>
            <pc:sldMk cId="93600150" sldId="331"/>
            <ac:spMk id="2" creationId="{00000000-0000-0000-0000-000000000000}"/>
          </ac:spMkLst>
        </pc:spChg>
      </pc:sldChg>
      <pc:sldChg chg="modSp mod addAnim delAnim">
        <pc:chgData name="Pecsora Sándor" userId="1de73074-9d2e-4efc-8b81-d810ab26d955" providerId="ADAL" clId="{10BAFB6D-599D-4868-B9E1-2962B181D45B}" dt="2022-10-01T13:50:32.562" v="7" actId="21"/>
        <pc:sldMkLst>
          <pc:docMk/>
          <pc:sldMk cId="93797610" sldId="334"/>
        </pc:sldMkLst>
        <pc:spChg chg="mod">
          <ac:chgData name="Pecsora Sándor" userId="1de73074-9d2e-4efc-8b81-d810ab26d955" providerId="ADAL" clId="{10BAFB6D-599D-4868-B9E1-2962B181D45B}" dt="2022-10-01T13:50:32.562" v="7" actId="21"/>
          <ac:spMkLst>
            <pc:docMk/>
            <pc:sldMk cId="93797610" sldId="334"/>
            <ac:spMk id="3" creationId="{00000000-0000-0000-0000-000000000000}"/>
          </ac:spMkLst>
        </pc:spChg>
        <pc:spChg chg="mod">
          <ac:chgData name="Pecsora Sándor" userId="1de73074-9d2e-4efc-8b81-d810ab26d955" providerId="ADAL" clId="{10BAFB6D-599D-4868-B9E1-2962B181D45B}" dt="2022-10-01T13:47:01.081" v="0"/>
          <ac:spMkLst>
            <pc:docMk/>
            <pc:sldMk cId="93797610" sldId="334"/>
            <ac:spMk id="4" creationId="{00000000-0000-0000-0000-000000000000}"/>
          </ac:spMkLst>
        </pc:spChg>
      </pc:sldChg>
      <pc:sldChg chg="modSp">
        <pc:chgData name="Pecsora Sándor" userId="1de73074-9d2e-4efc-8b81-d810ab26d955" providerId="ADAL" clId="{10BAFB6D-599D-4868-B9E1-2962B181D45B}" dt="2022-10-01T13:47:01.081" v="0"/>
        <pc:sldMkLst>
          <pc:docMk/>
          <pc:sldMk cId="1149520847" sldId="335"/>
        </pc:sldMkLst>
        <pc:spChg chg="mod">
          <ac:chgData name="Pecsora Sándor" userId="1de73074-9d2e-4efc-8b81-d810ab26d955" providerId="ADAL" clId="{10BAFB6D-599D-4868-B9E1-2962B181D45B}" dt="2022-10-01T13:47:01.081" v="0"/>
          <ac:spMkLst>
            <pc:docMk/>
            <pc:sldMk cId="1149520847" sldId="335"/>
            <ac:spMk id="4" creationId="{00000000-0000-0000-0000-000000000000}"/>
          </ac:spMkLst>
        </pc:spChg>
      </pc:sldChg>
      <pc:sldChg chg="modSp">
        <pc:chgData name="Pecsora Sándor" userId="1de73074-9d2e-4efc-8b81-d810ab26d955" providerId="ADAL" clId="{10BAFB6D-599D-4868-B9E1-2962B181D45B}" dt="2022-10-01T13:47:01.081" v="0"/>
        <pc:sldMkLst>
          <pc:docMk/>
          <pc:sldMk cId="3929623860" sldId="336"/>
        </pc:sldMkLst>
        <pc:spChg chg="mod">
          <ac:chgData name="Pecsora Sándor" userId="1de73074-9d2e-4efc-8b81-d810ab26d955" providerId="ADAL" clId="{10BAFB6D-599D-4868-B9E1-2962B181D45B}" dt="2022-10-01T13:47:01.081" v="0"/>
          <ac:spMkLst>
            <pc:docMk/>
            <pc:sldMk cId="3929623860" sldId="336"/>
            <ac:spMk id="4" creationId="{00000000-0000-0000-0000-000000000000}"/>
          </ac:spMkLst>
        </pc:spChg>
      </pc:sldChg>
      <pc:sldChg chg="modSp mod">
        <pc:chgData name="Pecsora Sándor" userId="1de73074-9d2e-4efc-8b81-d810ab26d955" providerId="ADAL" clId="{10BAFB6D-599D-4868-B9E1-2962B181D45B}" dt="2022-10-01T13:47:25.817" v="4" actId="14100"/>
        <pc:sldMkLst>
          <pc:docMk/>
          <pc:sldMk cId="678983858" sldId="341"/>
        </pc:sldMkLst>
        <pc:spChg chg="mod">
          <ac:chgData name="Pecsora Sándor" userId="1de73074-9d2e-4efc-8b81-d810ab26d955" providerId="ADAL" clId="{10BAFB6D-599D-4868-B9E1-2962B181D45B}" dt="2022-10-01T13:47:01.081" v="0"/>
          <ac:spMkLst>
            <pc:docMk/>
            <pc:sldMk cId="678983858" sldId="341"/>
            <ac:spMk id="3" creationId="{00000000-0000-0000-0000-000000000000}"/>
          </ac:spMkLst>
        </pc:spChg>
        <pc:spChg chg="mod">
          <ac:chgData name="Pecsora Sándor" userId="1de73074-9d2e-4efc-8b81-d810ab26d955" providerId="ADAL" clId="{10BAFB6D-599D-4868-B9E1-2962B181D45B}" dt="2022-10-01T13:47:25.817" v="4" actId="14100"/>
          <ac:spMkLst>
            <pc:docMk/>
            <pc:sldMk cId="678983858" sldId="341"/>
            <ac:spMk id="4" creationId="{002A1929-D361-4830-B28B-82105341B8EC}"/>
          </ac:spMkLst>
        </pc:spChg>
      </pc:sldChg>
      <pc:sldChg chg="modSp">
        <pc:chgData name="Pecsora Sándor" userId="1de73074-9d2e-4efc-8b81-d810ab26d955" providerId="ADAL" clId="{10BAFB6D-599D-4868-B9E1-2962B181D45B}" dt="2022-10-01T13:47:01.081" v="0"/>
        <pc:sldMkLst>
          <pc:docMk/>
          <pc:sldMk cId="811959074" sldId="342"/>
        </pc:sldMkLst>
        <pc:spChg chg="mod">
          <ac:chgData name="Pecsora Sándor" userId="1de73074-9d2e-4efc-8b81-d810ab26d955" providerId="ADAL" clId="{10BAFB6D-599D-4868-B9E1-2962B181D45B}" dt="2022-10-01T13:47:01.081" v="0"/>
          <ac:spMkLst>
            <pc:docMk/>
            <pc:sldMk cId="811959074" sldId="342"/>
            <ac:spMk id="2" creationId="{C78D57D7-8956-49F9-9353-B533C5FBD7E1}"/>
          </ac:spMkLst>
        </pc:spChg>
      </pc:sldChg>
    </pc:docChg>
  </pc:docChgLst>
  <pc:docChgLst>
    <pc:chgData name="Sándor Pecsora" userId="810b1d013327c237" providerId="LiveId" clId="{467D7D1B-373C-4496-BE67-039236CD6526}"/>
    <pc:docChg chg="modSld">
      <pc:chgData name="Sándor Pecsora" userId="810b1d013327c237" providerId="LiveId" clId="{467D7D1B-373C-4496-BE67-039236CD6526}" dt="2021-09-01T07:44:51.312" v="2" actId="790"/>
      <pc:docMkLst>
        <pc:docMk/>
      </pc:docMkLst>
      <pc:sldChg chg="modSp mod">
        <pc:chgData name="Sándor Pecsora" userId="810b1d013327c237" providerId="LiveId" clId="{467D7D1B-373C-4496-BE67-039236CD6526}" dt="2021-09-01T07:44:45.808" v="1" actId="790"/>
        <pc:sldMkLst>
          <pc:docMk/>
          <pc:sldMk cId="93797610" sldId="334"/>
        </pc:sldMkLst>
        <pc:spChg chg="mod">
          <ac:chgData name="Sándor Pecsora" userId="810b1d013327c237" providerId="LiveId" clId="{467D7D1B-373C-4496-BE67-039236CD6526}" dt="2021-09-01T07:44:45.808" v="1" actId="790"/>
          <ac:spMkLst>
            <pc:docMk/>
            <pc:sldMk cId="93797610" sldId="334"/>
            <ac:spMk id="4" creationId="{00000000-0000-0000-0000-000000000000}"/>
          </ac:spMkLst>
        </pc:spChg>
      </pc:sldChg>
      <pc:sldChg chg="modSp mod">
        <pc:chgData name="Sándor Pecsora" userId="810b1d013327c237" providerId="LiveId" clId="{467D7D1B-373C-4496-BE67-039236CD6526}" dt="2021-09-01T07:44:51.312" v="2" actId="790"/>
        <pc:sldMkLst>
          <pc:docMk/>
          <pc:sldMk cId="1149520847" sldId="335"/>
        </pc:sldMkLst>
        <pc:spChg chg="mod">
          <ac:chgData name="Sándor Pecsora" userId="810b1d013327c237" providerId="LiveId" clId="{467D7D1B-373C-4496-BE67-039236CD6526}" dt="2021-09-01T07:44:51.312" v="2" actId="790"/>
          <ac:spMkLst>
            <pc:docMk/>
            <pc:sldMk cId="1149520847" sldId="335"/>
            <ac:spMk id="4" creationId="{00000000-0000-0000-0000-000000000000}"/>
          </ac:spMkLst>
        </pc:spChg>
      </pc:sldChg>
      <pc:sldChg chg="modSp mod">
        <pc:chgData name="Sándor Pecsora" userId="810b1d013327c237" providerId="LiveId" clId="{467D7D1B-373C-4496-BE67-039236CD6526}" dt="2021-09-01T07:44:39.157" v="0" actId="790"/>
        <pc:sldMkLst>
          <pc:docMk/>
          <pc:sldMk cId="3929623860" sldId="336"/>
        </pc:sldMkLst>
        <pc:spChg chg="mod">
          <ac:chgData name="Sándor Pecsora" userId="810b1d013327c237" providerId="LiveId" clId="{467D7D1B-373C-4496-BE67-039236CD6526}" dt="2021-09-01T07:44:39.157" v="0" actId="790"/>
          <ac:spMkLst>
            <pc:docMk/>
            <pc:sldMk cId="3929623860" sldId="336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8D181-6501-4CD6-ADAA-357D1FDA1029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B4519-444B-4F56-B3DB-AC5AAF91806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0441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346947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0626" y="4299697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90626" y="1484779"/>
            <a:ext cx="7667244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475220" cy="2867474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94550" y="4289334"/>
            <a:ext cx="895401" cy="640080"/>
          </a:xfrm>
        </p:spPr>
        <p:txBody>
          <a:bodyPr/>
          <a:lstStyle>
            <a:lvl1pPr>
              <a:defRPr sz="2100"/>
            </a:lvl1pPr>
          </a:lstStyle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3763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0483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0399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Chart">
  <p:cSld name="Cím, szöveg és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467600" cy="9906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981200"/>
            <a:ext cx="3810000" cy="4114800"/>
          </a:xfrm>
        </p:spPr>
        <p:txBody>
          <a:bodyPr rtlCol="0">
            <a:normAutofit/>
          </a:bodyPr>
          <a:lstStyle/>
          <a:p>
            <a:pPr lvl="0"/>
            <a:r>
              <a:rPr lang="hu-HU" noProof="0"/>
              <a:t>Diagram beszúrásához kattintson az ikonra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82721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Clr>
                <a:schemeClr val="accent3">
                  <a:lumMod val="50000"/>
                </a:schemeClr>
              </a:buClr>
              <a:buNone/>
              <a:defRPr sz="2000"/>
            </a:lvl1pPr>
            <a:lvl2pPr marL="205740" indent="0">
              <a:buClr>
                <a:schemeClr val="accent3">
                  <a:lumMod val="50000"/>
                </a:schemeClr>
              </a:buClr>
              <a:buNone/>
              <a:defRPr sz="1800"/>
            </a:lvl2pPr>
            <a:lvl3pPr marL="411480" indent="0">
              <a:buClr>
                <a:schemeClr val="accent3">
                  <a:lumMod val="50000"/>
                </a:schemeClr>
              </a:buClr>
              <a:buNone/>
              <a:defRPr sz="1800"/>
            </a:lvl3pPr>
            <a:lvl4pPr marL="617220" indent="0">
              <a:buClr>
                <a:schemeClr val="accent3">
                  <a:lumMod val="50000"/>
                </a:schemeClr>
              </a:buClr>
              <a:buNone/>
              <a:defRPr sz="1800"/>
            </a:lvl4pPr>
            <a:lvl5pPr marL="822960" indent="0">
              <a:buClr>
                <a:schemeClr val="accent3">
                  <a:lumMod val="50000"/>
                </a:schemeClr>
              </a:buClr>
              <a:buNone/>
              <a:defRPr sz="18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650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0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1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/>
          <a:p>
            <a:fld id="{FB78DAAF-0C17-4703-AEE3-44267674DFC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6272785"/>
            <a:ext cx="4745736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776" y="2506133"/>
            <a:ext cx="891224" cy="720332"/>
          </a:xfrm>
        </p:spPr>
        <p:txBody>
          <a:bodyPr/>
          <a:lstStyle>
            <a:lvl1pPr>
              <a:defRPr sz="2100"/>
            </a:lvl1pPr>
          </a:lstStyle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364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386" y="2194560"/>
            <a:ext cx="3566160" cy="3977640"/>
          </a:xfrm>
        </p:spPr>
        <p:txBody>
          <a:bodyPr>
            <a:normAutofit/>
          </a:bodyPr>
          <a:lstStyle>
            <a:lvl1pPr>
              <a:buClr>
                <a:schemeClr val="accent3">
                  <a:lumMod val="75000"/>
                </a:schemeClr>
              </a:buClr>
              <a:defRPr sz="2000"/>
            </a:lvl1pPr>
            <a:lvl2pPr>
              <a:buClr>
                <a:schemeClr val="accent3">
                  <a:lumMod val="75000"/>
                </a:schemeClr>
              </a:buClr>
              <a:defRPr sz="1800"/>
            </a:lvl2pPr>
            <a:lvl3pPr>
              <a:buClr>
                <a:schemeClr val="accent3">
                  <a:lumMod val="75000"/>
                </a:schemeClr>
              </a:buClr>
              <a:defRPr sz="1800"/>
            </a:lvl3pPr>
            <a:lvl4pPr>
              <a:buClr>
                <a:schemeClr val="accent3">
                  <a:lumMod val="75000"/>
                </a:schemeClr>
              </a:buClr>
              <a:defRPr sz="1800"/>
            </a:lvl4pPr>
            <a:lvl5pPr>
              <a:buClr>
                <a:schemeClr val="accent3">
                  <a:lumMod val="75000"/>
                </a:schemeClr>
              </a:buClr>
              <a:defRPr sz="18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168" y="2194560"/>
            <a:ext cx="3566160" cy="3977640"/>
          </a:xfrm>
        </p:spPr>
        <p:txBody>
          <a:bodyPr>
            <a:normAutofit/>
          </a:bodyPr>
          <a:lstStyle>
            <a:lvl1pPr>
              <a:buClr>
                <a:schemeClr val="accent3">
                  <a:lumMod val="75000"/>
                </a:schemeClr>
              </a:buClr>
              <a:defRPr sz="2000"/>
            </a:lvl1pPr>
            <a:lvl2pPr>
              <a:buClr>
                <a:schemeClr val="accent3">
                  <a:lumMod val="75000"/>
                </a:schemeClr>
              </a:buClr>
              <a:defRPr sz="1800"/>
            </a:lvl2pPr>
            <a:lvl3pPr>
              <a:buClr>
                <a:schemeClr val="accent3">
                  <a:lumMod val="75000"/>
                </a:schemeClr>
              </a:buClr>
              <a:defRPr sz="1800"/>
            </a:lvl3pPr>
            <a:lvl4pPr>
              <a:buClr>
                <a:schemeClr val="accent3">
                  <a:lumMod val="75000"/>
                </a:schemeClr>
              </a:buClr>
              <a:defRPr sz="1800"/>
            </a:lvl4pPr>
            <a:lvl5pPr>
              <a:buClr>
                <a:schemeClr val="accent3">
                  <a:lumMod val="75000"/>
                </a:schemeClr>
              </a:buClr>
              <a:defRPr sz="18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355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2048256"/>
            <a:ext cx="35661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743200"/>
            <a:ext cx="3566160" cy="3291840"/>
          </a:xfrm>
        </p:spPr>
        <p:txBody>
          <a:bodyPr>
            <a:normAutofit/>
          </a:bodyPr>
          <a:lstStyle>
            <a:lvl1pPr>
              <a:buClr>
                <a:schemeClr val="accent3">
                  <a:lumMod val="75000"/>
                </a:schemeClr>
              </a:buClr>
              <a:defRPr sz="2000"/>
            </a:lvl1pPr>
            <a:lvl2pPr>
              <a:buClr>
                <a:schemeClr val="accent3">
                  <a:lumMod val="75000"/>
                </a:schemeClr>
              </a:buClr>
              <a:defRPr sz="1800"/>
            </a:lvl2pPr>
            <a:lvl3pPr>
              <a:buClr>
                <a:schemeClr val="accent3">
                  <a:lumMod val="75000"/>
                </a:schemeClr>
              </a:buClr>
              <a:defRPr sz="1800"/>
            </a:lvl3pPr>
            <a:lvl4pPr>
              <a:buClr>
                <a:schemeClr val="accent3">
                  <a:lumMod val="75000"/>
                </a:schemeClr>
              </a:buClr>
              <a:defRPr sz="1800"/>
            </a:lvl4pPr>
            <a:lvl5pPr>
              <a:buClr>
                <a:schemeClr val="accent3">
                  <a:lumMod val="75000"/>
                </a:schemeClr>
              </a:buClr>
              <a:defRPr sz="18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168" y="2048256"/>
            <a:ext cx="35661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168" y="2743200"/>
            <a:ext cx="3566160" cy="3291840"/>
          </a:xfrm>
        </p:spPr>
        <p:txBody>
          <a:bodyPr>
            <a:normAutofit/>
          </a:bodyPr>
          <a:lstStyle>
            <a:lvl1pPr>
              <a:buClr>
                <a:schemeClr val="accent3">
                  <a:lumMod val="75000"/>
                </a:schemeClr>
              </a:buClr>
              <a:defRPr sz="2000"/>
            </a:lvl1pPr>
            <a:lvl2pPr>
              <a:buClr>
                <a:schemeClr val="accent3">
                  <a:lumMod val="75000"/>
                </a:schemeClr>
              </a:buClr>
              <a:defRPr sz="1800"/>
            </a:lvl2pPr>
            <a:lvl3pPr>
              <a:buClr>
                <a:schemeClr val="accent3">
                  <a:lumMod val="75000"/>
                </a:schemeClr>
              </a:buClr>
              <a:defRPr sz="1800"/>
            </a:lvl3pPr>
            <a:lvl4pPr>
              <a:buClr>
                <a:schemeClr val="accent3">
                  <a:lumMod val="75000"/>
                </a:schemeClr>
              </a:buClr>
              <a:defRPr sz="1800"/>
            </a:lvl4pPr>
            <a:lvl5pPr>
              <a:buClr>
                <a:schemeClr val="accent3">
                  <a:lumMod val="75000"/>
                </a:schemeClr>
              </a:buClr>
              <a:defRPr sz="18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869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6021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7973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400" b="1">
                <a:solidFill>
                  <a:srgbClr val="002060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>
            <a:normAutofit/>
          </a:bodyPr>
          <a:lstStyle>
            <a:lvl1pPr>
              <a:buClr>
                <a:schemeClr val="accent3">
                  <a:lumMod val="75000"/>
                </a:schemeClr>
              </a:buClr>
              <a:defRPr sz="2400"/>
            </a:lvl1pPr>
            <a:lvl2pPr>
              <a:buClr>
                <a:schemeClr val="accent3">
                  <a:lumMod val="75000"/>
                </a:schemeClr>
              </a:buClr>
              <a:defRPr sz="2000"/>
            </a:lvl2pPr>
            <a:lvl3pPr>
              <a:buClr>
                <a:schemeClr val="accent3">
                  <a:lumMod val="75000"/>
                </a:schemeClr>
              </a:buClr>
              <a:defRPr sz="2000"/>
            </a:lvl3pPr>
            <a:lvl4pPr>
              <a:buClr>
                <a:schemeClr val="accent3">
                  <a:lumMod val="75000"/>
                </a:schemeClr>
              </a:buClr>
              <a:defRPr sz="2000"/>
            </a:lvl4pPr>
            <a:lvl5pPr>
              <a:buClr>
                <a:schemeClr val="accent3">
                  <a:lumMod val="75000"/>
                </a:schemeClr>
              </a:buCl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8551294" y="6229681"/>
            <a:ext cx="3429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8648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400" b="1">
                <a:solidFill>
                  <a:srgbClr val="002060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2022. 10. 01.</a:t>
            </a:fld>
            <a:endParaRPr lang="hu-H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551294" y="6229681"/>
            <a:ext cx="3429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367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8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2121408"/>
            <a:ext cx="75438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331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2"/>
                </a:solidFill>
              </a:defRPr>
            </a:lvl1pPr>
          </a:lstStyle>
          <a:p>
            <a:fld id="{FB78DAAF-0C17-4703-AEE3-44267674DFC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6102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551294" y="6229681"/>
            <a:ext cx="3429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rgbClr val="FFFFFF"/>
                </a:solidFill>
                <a:latin typeface="+mj-lt"/>
              </a:defRPr>
            </a:lvl1pPr>
          </a:lstStyle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258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kern="1200" cap="all" baseline="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works.com/help/example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86032" y="758952"/>
            <a:ext cx="8328454" cy="2670048"/>
          </a:xfrm>
        </p:spPr>
        <p:txBody>
          <a:bodyPr>
            <a:noAutofit/>
          </a:bodyPr>
          <a:lstStyle/>
          <a:p>
            <a:r>
              <a:rPr lang="hu-HU" sz="4000" dirty="0"/>
              <a:t>Alkalmazott statisztika</a:t>
            </a:r>
            <a:r>
              <a:rPr lang="en-GB" sz="4000" dirty="0"/>
              <a:t>,</a:t>
            </a:r>
            <a:r>
              <a:rPr lang="hu-HU" sz="4000" dirty="0"/>
              <a:t> </a:t>
            </a:r>
            <a:r>
              <a:rPr lang="hu-HU" sz="4000" dirty="0" err="1"/>
              <a:t>Valószínűségszámítás</a:t>
            </a:r>
            <a:r>
              <a:rPr lang="hu-HU" sz="4000" dirty="0"/>
              <a:t> és statisztika</a:t>
            </a:r>
            <a:endParaRPr lang="en-GB" sz="40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Független események</a:t>
            </a:r>
            <a:endParaRPr lang="en-GB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02A1929-D361-4830-B28B-82105341B8EC}"/>
              </a:ext>
            </a:extLst>
          </p:cNvPr>
          <p:cNvSpPr txBox="1"/>
          <p:nvPr/>
        </p:nvSpPr>
        <p:spPr>
          <a:xfrm>
            <a:off x="2241176" y="3542200"/>
            <a:ext cx="5039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Fazekas István, Barta Attila, Pecsora Sándor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138B5CDD-DF06-4B9E-97D9-BB5E2ADD616B}"/>
              </a:ext>
            </a:extLst>
          </p:cNvPr>
          <p:cNvSpPr txBox="1"/>
          <p:nvPr/>
        </p:nvSpPr>
        <p:spPr>
          <a:xfrm>
            <a:off x="0" y="6355866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400" dirty="0"/>
              <a:t>„A tananyag elkészítését az EFOP-3.4.3-16-2016-00021 számú projekt támogatta. A projekt az Európai Unió támogatásával, az Európai Szociális Alap társfinanszírozásával valósult meg.”</a:t>
            </a:r>
          </a:p>
        </p:txBody>
      </p:sp>
    </p:spTree>
    <p:extLst>
      <p:ext uri="{BB962C8B-B14F-4D97-AF65-F5344CB8AC3E}">
        <p14:creationId xmlns:p14="http://schemas.microsoft.com/office/powerpoint/2010/main" val="678983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8D57D7-8956-49F9-9353-B533C5FB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Irodalomgyűjtemény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5CDDDFC-80E1-4B5F-962D-B2A8BC2CD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507" y="1845734"/>
            <a:ext cx="7414706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hu-HU" dirty="0" err="1">
                <a:effectLst/>
              </a:rPr>
              <a:t>Baran</a:t>
            </a:r>
            <a:r>
              <a:rPr lang="hu-HU" dirty="0">
                <a:effectLst/>
              </a:rPr>
              <a:t> Ágnes: Matematika mérnököknek 1. (Gyakorlati fóliák)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 dirty="0" err="1">
                <a:effectLst/>
              </a:rPr>
              <a:t>Baran</a:t>
            </a:r>
            <a:r>
              <a:rPr lang="hu-HU" dirty="0">
                <a:effectLst/>
              </a:rPr>
              <a:t> Sándor: Valószínűségszámítás és matematikai statisztika feladatok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 dirty="0"/>
              <a:t>Fazekas István: Valószínűségszámítás, Debreceni Egyetemi Kiadó, 2009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 dirty="0"/>
              <a:t>Fazekas István: Bevezetés a matematikai statisztikába, Debreceni Egyetemi Kiadó, 2009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 dirty="0" err="1"/>
              <a:t>Matlab</a:t>
            </a:r>
            <a:r>
              <a:rPr lang="hu-HU" dirty="0"/>
              <a:t> </a:t>
            </a:r>
            <a:r>
              <a:rPr lang="hu-HU" dirty="0" err="1"/>
              <a:t>examples</a:t>
            </a:r>
            <a:r>
              <a:rPr lang="hu-HU" dirty="0"/>
              <a:t>: </a:t>
            </a:r>
            <a:r>
              <a:rPr lang="hu-HU" dirty="0">
                <a:hlinkClick r:id="rId2"/>
              </a:rPr>
              <a:t>https://www.mathworks.com/help/examples.html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11959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Gyakorlat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 </a:t>
            </a:r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6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.</a:t>
            </a:r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1</a:t>
            </a:r>
            <a:r>
              <a:rPr lang="en-GB" dirty="0">
                <a:solidFill>
                  <a:schemeClr val="tx1"/>
                </a:solidFill>
                <a:cs typeface="Arial" panose="020B0604020202020204" pitchFamily="34" charset="0"/>
              </a:rPr>
              <a:t> (M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1</a:t>
            </a:r>
            <a:r>
              <a:rPr lang="en-GB" dirty="0">
                <a:solidFill>
                  <a:schemeClr val="tx1"/>
                </a:solidFill>
                <a:cs typeface="Arial" panose="020B0604020202020204" pitchFamily="34" charset="0"/>
              </a:rPr>
              <a:t>)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066799"/>
          </a:xfrm>
        </p:spPr>
        <p:txBody>
          <a:bodyPr>
            <a:normAutofit fontScale="77500" lnSpcReduction="20000"/>
          </a:bodyPr>
          <a:lstStyle/>
          <a:p>
            <a:r>
              <a:rPr lang="hu-HU" dirty="0"/>
              <a:t>Egy szabályos érmét feldobunk tízszer egymás után. Legyen A az az esemény, hogy</a:t>
            </a:r>
          </a:p>
          <a:p>
            <a:r>
              <a:rPr lang="hu-HU" dirty="0"/>
              <a:t>van fej és írás is a dobások között, B pedig az az esemény, hogy legfeljebb egy írás</a:t>
            </a:r>
          </a:p>
          <a:p>
            <a:r>
              <a:rPr lang="hu-HU" dirty="0"/>
              <a:t>van a dobások között. Független-e A és B?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zövegdoboz 9"/>
              <p:cNvSpPr txBox="1"/>
              <p:nvPr/>
            </p:nvSpPr>
            <p:spPr>
              <a:xfrm>
                <a:off x="822959" y="2971800"/>
                <a:ext cx="286180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𝑣𝑎𝑛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𝑓𝑒𝑗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é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í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𝑚𝑎𝑥𝑖𝑚𝑢𝑚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𝑒𝑔𝑦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í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𝑣𝑎𝑛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Szövegdoboz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2971800"/>
                <a:ext cx="2861809" cy="553998"/>
              </a:xfrm>
              <a:prstGeom prst="rect">
                <a:avLst/>
              </a:prstGeom>
              <a:blipFill rotWithShape="0">
                <a:blip r:embed="rId2"/>
                <a:stretch>
                  <a:fillRect l="-1493" t="-2222" r="-853" b="-1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zövegdoboz 10"/>
              <p:cNvSpPr txBox="1"/>
              <p:nvPr/>
            </p:nvSpPr>
            <p:spPr>
              <a:xfrm>
                <a:off x="822959" y="3643084"/>
                <a:ext cx="1895968" cy="730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)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hu-HU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?</m:t>
                            </m:r>
                          </m:e>
                        </m:mr>
                        <m:mr>
                          <m:e>
                            <m:r>
                              <a:rPr lang="hu-HU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</m:mr>
                        <m:mr>
                          <m:e/>
                        </m:mr>
                      </m:m>
                      <m:r>
                        <a:rPr lang="hu-HU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Szövegdoboz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3643084"/>
                <a:ext cx="1895968" cy="7307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zövegdoboz 11"/>
              <p:cNvSpPr txBox="1"/>
              <p:nvPr/>
            </p:nvSpPr>
            <p:spPr>
              <a:xfrm>
                <a:off x="822959" y="4515705"/>
                <a:ext cx="251075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p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p>
                          </m:s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Szövegdoboz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4515705"/>
                <a:ext cx="2510751" cy="553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zövegdoboz 12"/>
              <p:cNvSpPr txBox="1"/>
              <p:nvPr/>
            </p:nvSpPr>
            <p:spPr>
              <a:xfrm>
                <a:off x="821612" y="5178076"/>
                <a:ext cx="2142894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1+10</m:t>
                          </m:r>
                        </m:num>
                        <m:den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p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Szövegdoboz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12" y="5178076"/>
                <a:ext cx="2142894" cy="51860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zövegdoboz 13"/>
              <p:cNvSpPr txBox="1"/>
              <p:nvPr/>
            </p:nvSpPr>
            <p:spPr>
              <a:xfrm>
                <a:off x="4594859" y="3643084"/>
                <a:ext cx="1326965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Szövegdoboz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859" y="3643084"/>
                <a:ext cx="1326965" cy="51860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zövegdoboz 14"/>
              <p:cNvSpPr txBox="1"/>
              <p:nvPr/>
            </p:nvSpPr>
            <p:spPr>
              <a:xfrm>
                <a:off x="4594859" y="4892239"/>
                <a:ext cx="191353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p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p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p>
                          </m:s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Szövegdoboz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859" y="4892239"/>
                <a:ext cx="1913537" cy="55399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187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Gyakorlat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6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.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1</a:t>
            </a:r>
            <a:r>
              <a:rPr lang="en-GB" dirty="0">
                <a:solidFill>
                  <a:schemeClr val="tx1"/>
                </a:solidFill>
                <a:cs typeface="Arial" panose="020B0604020202020204" pitchFamily="34" charset="0"/>
              </a:rPr>
              <a:t> (M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1</a:t>
            </a:r>
            <a:r>
              <a:rPr lang="en-GB" dirty="0">
                <a:solidFill>
                  <a:schemeClr val="tx1"/>
                </a:solidFill>
                <a:cs typeface="Arial" panose="020B0604020202020204" pitchFamily="34" charset="0"/>
              </a:rPr>
              <a:t>)</a:t>
            </a:r>
            <a:b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MATLAB megoldás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683573"/>
            <a:ext cx="7543801" cy="479791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 = 10^7;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 0;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 = 0;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AB = 0;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=1:N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sim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(2,1,10)-1;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s = sum(sim);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if s&gt;0 &amp; s&lt;10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A = A+1;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if s&lt;=1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B = B+1;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if s==1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AB = AB+1;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(A/N) * (B/N)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AB/N</a:t>
            </a:r>
          </a:p>
        </p:txBody>
      </p:sp>
    </p:spTree>
    <p:extLst>
      <p:ext uri="{BB962C8B-B14F-4D97-AF65-F5344CB8AC3E}">
        <p14:creationId xmlns:p14="http://schemas.microsoft.com/office/powerpoint/2010/main" val="392962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Gyakorlat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 </a:t>
            </a:r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6.3</a:t>
            </a:r>
            <a:endParaRPr lang="en-GB" dirty="0">
              <a:solidFill>
                <a:srgbClr val="92D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7543801" cy="2794000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hu-HU" dirty="0"/>
                  <a:t>Egy dobozban 1-től 8-ig számozott, 8 db papírlap van. Véletlenszerűen kiveszünk egy lapot. Az A, B és C események jelentése legyen:</a:t>
                </a:r>
              </a:p>
              <a:p>
                <a:r>
                  <a:rPr lang="hu-HU" dirty="0"/>
                  <a:t>A: </a:t>
                </a:r>
                <a:r>
                  <a:rPr lang="hu-HU" dirty="0" err="1"/>
                  <a:t>a</a:t>
                </a:r>
                <a:r>
                  <a:rPr lang="hu-HU" dirty="0"/>
                  <a:t> kivett lapon páros szám áll;</a:t>
                </a:r>
              </a:p>
              <a:p>
                <a:r>
                  <a:rPr lang="hu-HU" dirty="0"/>
                  <a:t>B: 4-nél nem nagyobb szám áll;</a:t>
                </a:r>
              </a:p>
              <a:p>
                <a:r>
                  <a:rPr lang="hu-HU" dirty="0"/>
                  <a:t>C: a kihúzott szám 2, vagy 5-nél nagyobb.</a:t>
                </a:r>
              </a:p>
              <a:p>
                <a:pPr>
                  <a:lnSpc>
                    <a:spcPct val="120000"/>
                  </a:lnSpc>
                </a:pPr>
                <a:r>
                  <a:rPr lang="hu-HU" dirty="0"/>
                  <a:t>Mutassuk meg, hogy</a:t>
                </a:r>
                <a14:m>
                  <m:oMath xmlns:m="http://schemas.openxmlformats.org/officeDocument/2006/math">
                    <m:r>
                      <a:rPr lang="hu-H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hu-HU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i="1" smtClean="0">
                        <a:latin typeface="Cambria Math" panose="02040503050406030204" pitchFamily="18" charset="0"/>
                      </a:rPr>
                      <m:t>𝐴𝐵𝐶</m:t>
                    </m:r>
                    <m:r>
                      <a:rPr lang="hu-HU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hu-HU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hu-HU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hu-HU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hu-HU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hu-HU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hu-HU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hu-HU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hu-HU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hu-HU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/>
                  <a:t> és a három esemény mégsem független!</a:t>
                </a:r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7543801" cy="2794000"/>
              </a:xfrm>
              <a:blipFill>
                <a:blip r:embed="rId2"/>
                <a:stretch>
                  <a:fillRect l="-727" t="-109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/>
              <p:cNvSpPr txBox="1"/>
              <p:nvPr/>
            </p:nvSpPr>
            <p:spPr>
              <a:xfrm>
                <a:off x="897466" y="4621106"/>
                <a:ext cx="970522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66" y="4621106"/>
                <a:ext cx="970522" cy="5186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Szövegdoboz 34"/>
              <p:cNvSpPr txBox="1"/>
              <p:nvPr/>
            </p:nvSpPr>
            <p:spPr>
              <a:xfrm>
                <a:off x="897466" y="5194118"/>
                <a:ext cx="980910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Szövegdoboz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66" y="5194118"/>
                <a:ext cx="980910" cy="5186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Szövegdoboz 35"/>
              <p:cNvSpPr txBox="1"/>
              <p:nvPr/>
            </p:nvSpPr>
            <p:spPr>
              <a:xfrm>
                <a:off x="907854" y="5767131"/>
                <a:ext cx="970522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Szövegdoboz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854" y="5767131"/>
                <a:ext cx="970522" cy="51860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Szövegdoboz 36"/>
              <p:cNvSpPr txBox="1"/>
              <p:nvPr/>
            </p:nvSpPr>
            <p:spPr>
              <a:xfrm>
                <a:off x="3132666" y="4621106"/>
                <a:ext cx="1268552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𝐴𝐵𝐶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Szövegdoboz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666" y="4621106"/>
                <a:ext cx="1268552" cy="5203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Szövegdoboz 37"/>
              <p:cNvSpPr txBox="1"/>
              <p:nvPr/>
            </p:nvSpPr>
            <p:spPr>
              <a:xfrm>
                <a:off x="3132666" y="5194118"/>
                <a:ext cx="19647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𝐴𝐶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Szövegdoboz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666" y="5194118"/>
                <a:ext cx="1964705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484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765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5" grpId="0"/>
      <p:bldP spid="36" grpId="0"/>
      <p:bldP spid="37" grpId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Gyakorlat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 </a:t>
            </a:r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6.5 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(M2)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049866"/>
          </a:xfrm>
        </p:spPr>
        <p:txBody>
          <a:bodyPr>
            <a:normAutofit/>
          </a:bodyPr>
          <a:lstStyle/>
          <a:p>
            <a:r>
              <a:rPr lang="hu-HU" dirty="0"/>
              <a:t>Valaki két lottószelvényt tölt ki egymástól függetlenül. Mennyi a valószínűsége, hogy nyer (azaz legalább két találata van)?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zövegdoboz 4"/>
              <p:cNvSpPr txBox="1"/>
              <p:nvPr/>
            </p:nvSpPr>
            <p:spPr>
              <a:xfrm>
                <a:off x="822959" y="3003973"/>
                <a:ext cx="46737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𝑣𝑎𝑙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𝑠𝑧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ű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𝑔𝑒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h𝑜𝑔𝑦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𝑒𝑔𝑦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𝑠𝑧𝑒𝑙𝑣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𝑛𝑦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𝑛𝑦𝑒𝑟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Szövegdoboz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3003973"/>
                <a:ext cx="4673780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782" t="-6667" r="-782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zövegdoboz 5"/>
              <p:cNvSpPr txBox="1"/>
              <p:nvPr/>
            </p:nvSpPr>
            <p:spPr>
              <a:xfrm>
                <a:off x="822959" y="3611880"/>
                <a:ext cx="4816960" cy="9693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</m:m>
                            </m:e>
                          </m:d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Szövegdoboz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3611880"/>
                <a:ext cx="4816960" cy="96936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zövegdoboz 6"/>
              <p:cNvSpPr txBox="1"/>
              <p:nvPr/>
            </p:nvSpPr>
            <p:spPr>
              <a:xfrm>
                <a:off x="822959" y="4635157"/>
                <a:ext cx="53604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  −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𝑣𝑎𝑙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𝑠𝑧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ű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𝑔𝑒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h𝑜𝑔𝑦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𝑒𝑔𝑦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𝑠𝑧𝑒𝑙𝑣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𝑛𝑦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𝑣𝑒𝑠𝑧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Szövegdoboz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4635157"/>
                <a:ext cx="5360442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569" t="-4348" r="-683" b="-347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zövegdoboz 7"/>
              <p:cNvSpPr txBox="1"/>
              <p:nvPr/>
            </p:nvSpPr>
            <p:spPr>
              <a:xfrm>
                <a:off x="822959" y="5159028"/>
                <a:ext cx="60833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  −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𝑣𝑎𝑙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𝑠𝑧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ű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𝑔𝑒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h𝑜𝑔𝑦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𝑚𝑖𝑛𝑑𝑘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𝑠𝑧𝑒𝑙𝑣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𝑛𝑦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𝑣𝑒𝑠𝑧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Szövegdoboz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5159028"/>
                <a:ext cx="6083397" cy="276999"/>
              </a:xfrm>
              <a:prstGeom prst="rect">
                <a:avLst/>
              </a:prstGeom>
              <a:blipFill rotWithShape="0">
                <a:blip r:embed="rId5"/>
                <a:stretch>
                  <a:fillRect t="-4348" r="-1002" b="-347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zövegdoboz 8"/>
              <p:cNvSpPr txBox="1"/>
              <p:nvPr/>
            </p:nvSpPr>
            <p:spPr>
              <a:xfrm>
                <a:off x="822959" y="5682899"/>
                <a:ext cx="68805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  −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𝑣𝑎𝑙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𝑠𝑧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ű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𝑔𝑒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h𝑜𝑔𝑦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𝑙𝑒𝑔𝑎𝑙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𝑏𝑏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𝑒𝑔𝑦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𝑠𝑧𝑒𝑙𝑣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𝑛𝑦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𝑛𝑦𝑒𝑟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Szövegdoboz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5682899"/>
                <a:ext cx="6880537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66" t="-4348" r="-354" b="-347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60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Gyakorlat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6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.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5</a:t>
            </a:r>
            <a:r>
              <a:rPr lang="en-GB" dirty="0">
                <a:solidFill>
                  <a:schemeClr val="tx1"/>
                </a:solidFill>
                <a:cs typeface="Arial" panose="020B0604020202020204" pitchFamily="34" charset="0"/>
              </a:rPr>
              <a:t> (M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2</a:t>
            </a:r>
            <a:r>
              <a:rPr lang="en-GB" dirty="0">
                <a:solidFill>
                  <a:schemeClr val="tx1"/>
                </a:solidFill>
                <a:cs typeface="Arial" panose="020B0604020202020204" pitchFamily="34" charset="0"/>
              </a:rPr>
              <a:t>)</a:t>
            </a:r>
            <a:b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MATLAB megoldás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737361"/>
            <a:ext cx="7543801" cy="458114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winner = sort(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datasample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(1:90,5,'Replace',false));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 = 1000;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 = 0;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 = [];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=1:n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x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datasample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(1:90,5,'Replace',false);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y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datasample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(1:90,5,'Replace',false);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length(intersect(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winner,x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))&gt;1 | length(intersect(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winner,y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))&gt;1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c = c+1;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w = [w; sort(x); sort(y)];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c/n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1-((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nchoosek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(85,5)+5*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nchoosek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(85,4))/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nchoosek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(90,5))^2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winner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w([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*2-1,i*2],:)</a:t>
            </a:r>
          </a:p>
        </p:txBody>
      </p:sp>
    </p:spTree>
    <p:extLst>
      <p:ext uri="{BB962C8B-B14F-4D97-AF65-F5344CB8AC3E}">
        <p14:creationId xmlns:p14="http://schemas.microsoft.com/office/powerpoint/2010/main" val="9379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Gyakorlat 6.7 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(M3)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660320"/>
            <a:ext cx="7671817" cy="1281514"/>
          </a:xfrm>
        </p:spPr>
        <p:txBody>
          <a:bodyPr>
            <a:normAutofit/>
          </a:bodyPr>
          <a:lstStyle/>
          <a:p>
            <a:r>
              <a:rPr lang="hu-HU" dirty="0"/>
              <a:t>Ketten felváltva lőnek egy céltáblára az első találatig. A kezdő találatának a valószínűsége 0.2, a másodiké 0.3. Mennyi a valószínűsége, hogy a kezdőé lesz az első találat?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zövegdoboz 5"/>
              <p:cNvSpPr txBox="1"/>
              <p:nvPr/>
            </p:nvSpPr>
            <p:spPr>
              <a:xfrm>
                <a:off x="905256" y="3252816"/>
                <a:ext cx="71086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𝑣𝑎𝑙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𝑠𝑧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ű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𝑔𝑒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h𝑜𝑔𝑦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𝑘𝑒𝑧𝑑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ő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𝑒𝑙𝑡𝑎𝑙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𝑙𝑗𝑎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𝑏𝑙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𝑎𝑧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ö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𝑟𝑏𝑒𝑛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Szövegdoboz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56" y="3252816"/>
                <a:ext cx="7108613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343" t="-6667" r="-257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Szövegdoboz 24"/>
              <p:cNvSpPr txBox="1"/>
              <p:nvPr/>
            </p:nvSpPr>
            <p:spPr>
              <a:xfrm>
                <a:off x="905256" y="3664296"/>
                <a:ext cx="74986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𝑣𝑎𝑙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𝑠𝑧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ű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𝑔𝑒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h𝑜𝑔𝑦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𝑠𝑜𝑑𝑖𝑘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𝑒𝑙𝑡𝑎𝑙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𝑙𝑗𝑎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𝑏𝑙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𝑎𝑧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ö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𝑟𝑏𝑒𝑛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Szövegdoboz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56" y="3664296"/>
                <a:ext cx="7498656" cy="276999"/>
              </a:xfrm>
              <a:prstGeom prst="rect">
                <a:avLst/>
              </a:prstGeom>
              <a:blipFill rotWithShape="0">
                <a:blip r:embed="rId3"/>
                <a:stretch>
                  <a:fillRect t="-4348" b="-347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zövegdoboz 8"/>
              <p:cNvSpPr txBox="1"/>
              <p:nvPr/>
            </p:nvSpPr>
            <p:spPr>
              <a:xfrm>
                <a:off x="905256" y="4077900"/>
                <a:ext cx="1279004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Szövegdoboz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56" y="4077900"/>
                <a:ext cx="1279004" cy="5203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Szövegdoboz 25"/>
              <p:cNvSpPr txBox="1"/>
              <p:nvPr/>
            </p:nvSpPr>
            <p:spPr>
              <a:xfrm>
                <a:off x="905256" y="4734904"/>
                <a:ext cx="2332690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hu-HU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Szövegdoboz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56" y="4734904"/>
                <a:ext cx="2332690" cy="5203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Szövegdoboz 26"/>
              <p:cNvSpPr txBox="1"/>
              <p:nvPr/>
            </p:nvSpPr>
            <p:spPr>
              <a:xfrm>
                <a:off x="905256" y="2835713"/>
                <a:ext cx="26016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𝑘𝑒𝑧𝑑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ő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𝑡𝑎𝑙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𝑒𝑙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ő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𝑠𝑧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ö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Szövegdoboz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56" y="2835713"/>
                <a:ext cx="2601674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878" r="-1878" b="-239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Szövegdoboz 27"/>
              <p:cNvSpPr txBox="1"/>
              <p:nvPr/>
            </p:nvSpPr>
            <p:spPr>
              <a:xfrm>
                <a:off x="0" y="5391908"/>
                <a:ext cx="8986691" cy="7555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+…=</m:t>
                      </m:r>
                      <m:nary>
                        <m:naryPr>
                          <m:chr m:val="∑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0.2×</m:t>
                          </m:r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0.8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0.7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=0.2×</m:t>
                      </m:r>
                      <m:nary>
                        <m:naryPr>
                          <m:chr m:val="∑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0.8</m:t>
                              </m:r>
                            </m:e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0.7</m:t>
                              </m:r>
                            </m:e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=0.2×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1−0.56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Szövegdoboz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91908"/>
                <a:ext cx="8986691" cy="75552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163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5" grpId="0"/>
      <p:bldP spid="9" grpId="0"/>
      <p:bldP spid="26" grpId="0"/>
      <p:bldP spid="27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Gyakorlat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6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.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7</a:t>
            </a:r>
            <a:r>
              <a:rPr lang="en-GB" dirty="0">
                <a:solidFill>
                  <a:schemeClr val="tx1"/>
                </a:solidFill>
                <a:cs typeface="Arial" panose="020B0604020202020204" pitchFamily="34" charset="0"/>
              </a:rPr>
              <a:t> (M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3</a:t>
            </a:r>
            <a:r>
              <a:rPr lang="en-GB" dirty="0">
                <a:solidFill>
                  <a:schemeClr val="tx1"/>
                </a:solidFill>
                <a:cs typeface="Arial" panose="020B0604020202020204" pitchFamily="34" charset="0"/>
              </a:rPr>
              <a:t>)</a:t>
            </a:r>
            <a:b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MATLAB megoldás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737361"/>
            <a:ext cx="7543801" cy="458114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 = 0;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 = 0;   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 = 1000;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=1:n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true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rand()&lt;.2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 = f+1;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break;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rand()&lt;.3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 = s+1;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break;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end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f/n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0.2 / 0.44</a:t>
            </a:r>
          </a:p>
        </p:txBody>
      </p:sp>
    </p:spTree>
    <p:extLst>
      <p:ext uri="{BB962C8B-B14F-4D97-AF65-F5344CB8AC3E}">
        <p14:creationId xmlns:p14="http://schemas.microsoft.com/office/powerpoint/2010/main" val="114952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Gyakorlat 6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.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9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662854"/>
            <a:ext cx="7543801" cy="1327234"/>
          </a:xfrm>
        </p:spPr>
        <p:txBody>
          <a:bodyPr>
            <a:normAutofit lnSpcReduction="10000"/>
          </a:bodyPr>
          <a:lstStyle/>
          <a:p>
            <a:pPr algn="just"/>
            <a:r>
              <a:rPr lang="hu-HU" dirty="0"/>
              <a:t>Az összes számjegyet egyenként felírjuk tíz lapra. A lapok közül találomra választunk egyet, megnézzük a rajta levő számjegyet majd visszatesszük. Legalább hányszor kell így húznunk, hogy 0.9-nél nagyobb valószínűséggel legyen a kihúzott számok között legalább egy páros szám?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/>
              <p:cNvSpPr txBox="1"/>
              <p:nvPr/>
            </p:nvSpPr>
            <p:spPr>
              <a:xfrm>
                <a:off x="822959" y="2990088"/>
                <a:ext cx="6189067" cy="554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𝑣𝑎𝑙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𝑠𝑧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ű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𝑔𝑒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h𝑜𝑔𝑦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𝑙𝑒𝑔𝑎𝑙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𝑏𝑏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𝑎𝑧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𝑒𝑔𝑦𝑖𝑘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𝑠𝑧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𝑟𝑜𝑠</m:t>
                      </m:r>
                    </m:oMath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&gt;0.9</m:t>
                      </m:r>
                    </m:oMath>
                  </m:oMathPara>
                </a14:m>
                <a:br>
                  <a:rPr lang="en-GB" b="0" i="1" dirty="0">
                    <a:latin typeface="Cambria Math" panose="02040503050406030204" pitchFamily="18" charset="0"/>
                  </a:rPr>
                </a:br>
                <a:endParaRPr lang="en-GB" dirty="0"/>
              </a:p>
            </p:txBody>
          </p:sp>
        </mc:Choice>
        <mc:Fallback xmlns=""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2990088"/>
                <a:ext cx="6189067" cy="554062"/>
              </a:xfrm>
              <a:prstGeom prst="rect">
                <a:avLst/>
              </a:prstGeom>
              <a:blipFill rotWithShape="0">
                <a:blip r:embed="rId2"/>
                <a:stretch>
                  <a:fillRect l="-394" t="-2222" r="-887" b="-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zövegdoboz 10"/>
              <p:cNvSpPr txBox="1"/>
              <p:nvPr/>
            </p:nvSpPr>
            <p:spPr>
              <a:xfrm>
                <a:off x="822959" y="3644987"/>
                <a:ext cx="3988271" cy="6545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ú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á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𝑠𝑏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á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𝑟𝑎𝑡𝑙𝑎𝑛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br>
                  <a:rPr lang="en-GB" b="0" i="1" dirty="0">
                    <a:latin typeface="Cambria Math" panose="02040503050406030204" pitchFamily="18" charset="0"/>
                  </a:rPr>
                </a:br>
                <a:endParaRPr lang="en-GB" dirty="0"/>
              </a:p>
            </p:txBody>
          </p:sp>
        </mc:Choice>
        <mc:Fallback xmlns="">
          <p:sp>
            <p:nvSpPr>
              <p:cNvPr id="11" name="Szövegdoboz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3644987"/>
                <a:ext cx="3988271" cy="65453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églalap 5"/>
              <p:cNvSpPr/>
              <p:nvPr/>
            </p:nvSpPr>
            <p:spPr>
              <a:xfrm>
                <a:off x="822959" y="4391449"/>
                <a:ext cx="2165914" cy="7468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&gt;0.9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églalap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4391449"/>
                <a:ext cx="2165914" cy="74680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zövegdoboz 11"/>
              <p:cNvSpPr txBox="1"/>
              <p:nvPr/>
            </p:nvSpPr>
            <p:spPr>
              <a:xfrm>
                <a:off x="822959" y="5230181"/>
                <a:ext cx="908517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0.1&gt;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Szövegdoboz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5230181"/>
                <a:ext cx="908517" cy="51860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zövegdoboz 13"/>
              <p:cNvSpPr txBox="1"/>
              <p:nvPr/>
            </p:nvSpPr>
            <p:spPr>
              <a:xfrm>
                <a:off x="822959" y="5840709"/>
                <a:ext cx="86042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&gt;10</m:t>
                      </m:r>
                    </m:oMath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&gt;3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Szövegdoboz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5840709"/>
                <a:ext cx="860427" cy="553998"/>
              </a:xfrm>
              <a:prstGeom prst="rect">
                <a:avLst/>
              </a:prstGeom>
              <a:blipFill rotWithShape="0">
                <a:blip r:embed="rId6"/>
                <a:stretch>
                  <a:fillRect l="-5674" r="-6383" b="-32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243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6" grpId="0"/>
      <p:bldP spid="12" grpId="0"/>
      <p:bldP spid="1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tek diaminta">
  <a:themeElements>
    <a:clrScheme name="Fabetű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–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abetű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ek diaminta" id="{9A6E3210-CD82-4A15-AA96-3EF1D1EE0F01}" vid="{47083FC6-1080-49D1-AA0C-129B055FAE4E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matek diaminta</Template>
  <TotalTime>4433</TotalTime>
  <Words>1003</Words>
  <Application>Microsoft Office PowerPoint</Application>
  <PresentationFormat>Diavetítés a képernyőre (4:3 oldalarány)</PresentationFormat>
  <Paragraphs>111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6" baseType="lpstr">
      <vt:lpstr>Calibri</vt:lpstr>
      <vt:lpstr>Cambria</vt:lpstr>
      <vt:lpstr>Cambria Math</vt:lpstr>
      <vt:lpstr>Courier New</vt:lpstr>
      <vt:lpstr>Wingdings</vt:lpstr>
      <vt:lpstr>matek diaminta</vt:lpstr>
      <vt:lpstr>Alkalmazott statisztika, Valószínűségszámítás és statisztika</vt:lpstr>
      <vt:lpstr>Gyakorlat 6.1 (M1)</vt:lpstr>
      <vt:lpstr>Gyakorlat 6.1 (M1) MATLAB megoldás</vt:lpstr>
      <vt:lpstr>Gyakorlat 6.3</vt:lpstr>
      <vt:lpstr>Gyakorlat 6.5 (M2)</vt:lpstr>
      <vt:lpstr>Gyakorlat 6.5 (M2) MATLAB megoldás</vt:lpstr>
      <vt:lpstr>Gyakorlat 6.7 (M3)</vt:lpstr>
      <vt:lpstr>Gyakorlat 6.7 (M3) MATLAB megoldás</vt:lpstr>
      <vt:lpstr>Gyakorlat 6.9</vt:lpstr>
      <vt:lpstr>Irodalomgyűjtemény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Statistics, Probability theory and mathematical statistics</dc:title>
  <dc:creator>Sándor Pecsora</dc:creator>
  <cp:lastModifiedBy>Pecsora Sándor</cp:lastModifiedBy>
  <cp:revision>89</cp:revision>
  <dcterms:created xsi:type="dcterms:W3CDTF">2020-09-02T07:49:18Z</dcterms:created>
  <dcterms:modified xsi:type="dcterms:W3CDTF">2022-10-01T13:50:43Z</dcterms:modified>
</cp:coreProperties>
</file>