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1"/>
  </p:notesMasterIdLst>
  <p:sldIdLst>
    <p:sldId id="341" r:id="rId2"/>
    <p:sldId id="321" r:id="rId3"/>
    <p:sldId id="336" r:id="rId4"/>
    <p:sldId id="334" r:id="rId5"/>
    <p:sldId id="331" r:id="rId6"/>
    <p:sldId id="337" r:id="rId7"/>
    <p:sldId id="330" r:id="rId8"/>
    <p:sldId id="335" r:id="rId9"/>
    <p:sldId id="34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211CE-B885-42FA-AE2F-D016395AF8D5}" v="20" dt="2022-10-07T12:42:15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1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A5D85B6D-20A0-4483-9888-30EDEBF138D2}"/>
    <pc:docChg chg="undo custSel addSld delSld modSld">
      <pc:chgData name="Sándor Pecsora" userId="810b1d013327c237" providerId="LiveId" clId="{A5D85B6D-20A0-4483-9888-30EDEBF138D2}" dt="2022-02-15T07:57:31.175" v="6"/>
      <pc:docMkLst>
        <pc:docMk/>
      </pc:docMkLst>
      <pc:sldChg chg="modSp del mod">
        <pc:chgData name="Sándor Pecsora" userId="810b1d013327c237" providerId="LiveId" clId="{A5D85B6D-20A0-4483-9888-30EDEBF138D2}" dt="2022-02-15T07:57:13.888" v="5" actId="47"/>
        <pc:sldMkLst>
          <pc:docMk/>
          <pc:sldMk cId="1180060703" sldId="256"/>
        </pc:sldMkLst>
        <pc:spChg chg="mod">
          <ac:chgData name="Sándor Pecsora" userId="810b1d013327c237" providerId="LiveId" clId="{A5D85B6D-20A0-4483-9888-30EDEBF138D2}" dt="2022-02-15T07:55:19.344" v="2" actId="1076"/>
          <ac:spMkLst>
            <pc:docMk/>
            <pc:sldMk cId="1180060703" sldId="256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A5D85B6D-20A0-4483-9888-30EDEBF138D2}" dt="2022-02-15T07:55:37.975" v="4" actId="790"/>
        <pc:sldMkLst>
          <pc:docMk/>
          <pc:sldMk cId="678983858" sldId="341"/>
        </pc:sldMkLst>
        <pc:spChg chg="mod">
          <ac:chgData name="Sándor Pecsora" userId="810b1d013327c237" providerId="LiveId" clId="{A5D85B6D-20A0-4483-9888-30EDEBF138D2}" dt="2022-02-15T07:55:37.975" v="4" actId="790"/>
          <ac:spMkLst>
            <pc:docMk/>
            <pc:sldMk cId="678983858" sldId="341"/>
            <ac:spMk id="3" creationId="{00000000-0000-0000-0000-000000000000}"/>
          </ac:spMkLst>
        </pc:spChg>
      </pc:sldChg>
      <pc:sldChg chg="add">
        <pc:chgData name="Sándor Pecsora" userId="810b1d013327c237" providerId="LiveId" clId="{A5D85B6D-20A0-4483-9888-30EDEBF138D2}" dt="2022-02-15T07:57:31.175" v="6"/>
        <pc:sldMkLst>
          <pc:docMk/>
          <pc:sldMk cId="811959074" sldId="342"/>
        </pc:sldMkLst>
      </pc:sldChg>
    </pc:docChg>
  </pc:docChgLst>
  <pc:docChgLst>
    <pc:chgData name="Pecsora Sándor" userId="1de73074-9d2e-4efc-8b81-d810ab26d955" providerId="ADAL" clId="{425211CE-B885-42FA-AE2F-D016395AF8D5}"/>
    <pc:docChg chg="undo custSel modSld">
      <pc:chgData name="Pecsora Sándor" userId="1de73074-9d2e-4efc-8b81-d810ab26d955" providerId="ADAL" clId="{425211CE-B885-42FA-AE2F-D016395AF8D5}" dt="2022-10-07T12:43:00.361" v="87" actId="1076"/>
      <pc:docMkLst>
        <pc:docMk/>
      </pc:docMkLst>
      <pc:sldChg chg="modSp">
        <pc:chgData name="Pecsora Sándor" userId="1de73074-9d2e-4efc-8b81-d810ab26d955" providerId="ADAL" clId="{425211CE-B885-42FA-AE2F-D016395AF8D5}" dt="2022-10-07T12:32:48.968" v="0"/>
        <pc:sldMkLst>
          <pc:docMk/>
          <pc:sldMk cId="3501878932" sldId="321"/>
        </pc:sldMkLst>
        <pc:spChg chg="mod">
          <ac:chgData name="Pecsora Sándor" userId="1de73074-9d2e-4efc-8b81-d810ab26d955" providerId="ADAL" clId="{425211CE-B885-42FA-AE2F-D016395AF8D5}" dt="2022-10-07T12:32:48.968" v="0"/>
          <ac:spMkLst>
            <pc:docMk/>
            <pc:sldMk cId="3501878932" sldId="321"/>
            <ac:spMk id="2" creationId="{00000000-0000-0000-0000-000000000000}"/>
          </ac:spMkLst>
        </pc:spChg>
      </pc:sldChg>
      <pc:sldChg chg="modSp mod">
        <pc:chgData name="Pecsora Sándor" userId="1de73074-9d2e-4efc-8b81-d810ab26d955" providerId="ADAL" clId="{425211CE-B885-42FA-AE2F-D016395AF8D5}" dt="2022-10-07T12:42:28.376" v="86" actId="1076"/>
        <pc:sldMkLst>
          <pc:docMk/>
          <pc:sldMk cId="1591634572" sldId="330"/>
        </pc:sldMkLst>
        <pc:spChg chg="mod">
          <ac:chgData name="Pecsora Sándor" userId="1de73074-9d2e-4efc-8b81-d810ab26d955" providerId="ADAL" clId="{425211CE-B885-42FA-AE2F-D016395AF8D5}" dt="2022-10-07T12:42:28.376" v="86" actId="1076"/>
          <ac:spMkLst>
            <pc:docMk/>
            <pc:sldMk cId="1591634572" sldId="330"/>
            <ac:spMk id="2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42:28.376" v="86" actId="1076"/>
          <ac:spMkLst>
            <pc:docMk/>
            <pc:sldMk cId="1591634572" sldId="330"/>
            <ac:spMk id="3" creationId="{00000000-0000-0000-0000-000000000000}"/>
          </ac:spMkLst>
        </pc:spChg>
      </pc:sldChg>
      <pc:sldChg chg="addSp delSp modSp mod modAnim">
        <pc:chgData name="Pecsora Sándor" userId="1de73074-9d2e-4efc-8b81-d810ab26d955" providerId="ADAL" clId="{425211CE-B885-42FA-AE2F-D016395AF8D5}" dt="2022-10-07T12:41:27.506" v="79"/>
        <pc:sldMkLst>
          <pc:docMk/>
          <pc:sldMk cId="93600150" sldId="331"/>
        </pc:sldMkLst>
        <pc:spChg chg="mod">
          <ac:chgData name="Pecsora Sándor" userId="1de73074-9d2e-4efc-8b81-d810ab26d955" providerId="ADAL" clId="{425211CE-B885-42FA-AE2F-D016395AF8D5}" dt="2022-10-07T12:32:48.968" v="0"/>
          <ac:spMkLst>
            <pc:docMk/>
            <pc:sldMk cId="93600150" sldId="331"/>
            <ac:spMk id="2" creationId="{00000000-0000-0000-0000-000000000000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5" creationId="{F648EB2B-CDD3-EFF5-92AE-AD0B875CCACD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6" creationId="{059A58F9-50A4-74A9-3CDA-EF0A296CC99E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7" creationId="{E1446490-DD0D-34A7-5F2E-808C0B6F159C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8" creationId="{A4C1075E-9253-232F-FC42-5FA9F51B3F9C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9" creationId="{8D62CBED-8AF7-4326-44E9-34A886715C18}"/>
          </ac:spMkLst>
        </pc:spChg>
        <pc:spChg chg="mod">
          <ac:chgData name="Pecsora Sándor" userId="1de73074-9d2e-4efc-8b81-d810ab26d955" providerId="ADAL" clId="{425211CE-B885-42FA-AE2F-D016395AF8D5}" dt="2022-10-07T12:40:49.888" v="72" actId="1076"/>
          <ac:spMkLst>
            <pc:docMk/>
            <pc:sldMk cId="93600150" sldId="331"/>
            <ac:spMk id="10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40:49.888" v="72" actId="1076"/>
          <ac:spMkLst>
            <pc:docMk/>
            <pc:sldMk cId="93600150" sldId="331"/>
            <ac:spMk id="11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40:49.888" v="72" actId="1076"/>
          <ac:spMkLst>
            <pc:docMk/>
            <pc:sldMk cId="93600150" sldId="331"/>
            <ac:spMk id="12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40:49.888" v="72" actId="1076"/>
          <ac:spMkLst>
            <pc:docMk/>
            <pc:sldMk cId="93600150" sldId="331"/>
            <ac:spMk id="13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40:39.040" v="69" actId="1076"/>
          <ac:spMkLst>
            <pc:docMk/>
            <pc:sldMk cId="93600150" sldId="331"/>
            <ac:spMk id="14" creationId="{00000000-0000-0000-0000-000000000000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15" creationId="{2E5E1AA0-334D-E5A7-107D-BB6179108877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16" creationId="{9928BEE1-D54A-324E-E0CF-1B4187EDA882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17" creationId="{5E9B5000-4588-03D3-1CB2-02CB408482F1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18" creationId="{D1F48D3D-9A38-1C86-5C55-C5B3F6B339E6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19" creationId="{664658FF-283E-48D8-9B19-DB49FF8F4490}"/>
          </ac:spMkLst>
        </pc:spChg>
        <pc:spChg chg="add mod">
          <ac:chgData name="Pecsora Sándor" userId="1de73074-9d2e-4efc-8b81-d810ab26d955" providerId="ADAL" clId="{425211CE-B885-42FA-AE2F-D016395AF8D5}" dt="2022-10-07T12:40:32.617" v="66" actId="164"/>
          <ac:spMkLst>
            <pc:docMk/>
            <pc:sldMk cId="93600150" sldId="331"/>
            <ac:spMk id="20" creationId="{306220CF-9F78-9E29-8FAD-A3B550E7FA58}"/>
          </ac:spMkLst>
        </pc:spChg>
        <pc:grpChg chg="add mod">
          <ac:chgData name="Pecsora Sándor" userId="1de73074-9d2e-4efc-8b81-d810ab26d955" providerId="ADAL" clId="{425211CE-B885-42FA-AE2F-D016395AF8D5}" dt="2022-10-07T12:41:17.345" v="73" actId="1076"/>
          <ac:grpSpMkLst>
            <pc:docMk/>
            <pc:sldMk cId="93600150" sldId="331"/>
            <ac:grpSpMk id="68" creationId="{9B1F799E-2CA6-933D-2B32-9194B7266D23}"/>
          </ac:grpSpMkLst>
        </pc:grpChg>
        <pc:cxnChg chg="add del mod">
          <ac:chgData name="Pecsora Sándor" userId="1de73074-9d2e-4efc-8b81-d810ab26d955" providerId="ADAL" clId="{425211CE-B885-42FA-AE2F-D016395AF8D5}" dt="2022-10-07T12:37:14.457" v="34" actId="478"/>
          <ac:cxnSpMkLst>
            <pc:docMk/>
            <pc:sldMk cId="93600150" sldId="331"/>
            <ac:cxnSpMk id="22" creationId="{AAA2144C-97A8-D81E-05D3-9BF1C344E9D5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24" creationId="{5953F829-7C35-53CD-15F6-669C7953812E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26" creationId="{E39B6C69-0455-6BDD-A477-E39B147E2E6D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28" creationId="{38E0C99F-A826-B08F-1B03-8732C4EEF592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32" creationId="{3D59DFB1-E1C7-C4D7-4907-60A545946E0C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34" creationId="{737807B8-2A34-1278-67FE-BF970FDA0DD5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37" creationId="{D68B1D21-2221-784E-9248-563F74D3E2C8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39" creationId="{7A9975E3-0E54-9774-4410-5CA81D11FA65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42" creationId="{DDC64F1B-B160-192C-6909-B483A931A7B5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44" creationId="{EC176A61-824E-DEB6-6986-AE7FFBB08650}"/>
          </ac:cxnSpMkLst>
        </pc:cxnChg>
        <pc:cxnChg chg="add mod">
          <ac:chgData name="Pecsora Sándor" userId="1de73074-9d2e-4efc-8b81-d810ab26d955" providerId="ADAL" clId="{425211CE-B885-42FA-AE2F-D016395AF8D5}" dt="2022-10-07T12:40:32.617" v="66" actId="164"/>
          <ac:cxnSpMkLst>
            <pc:docMk/>
            <pc:sldMk cId="93600150" sldId="331"/>
            <ac:cxnSpMk id="46" creationId="{4167EBBA-6095-632E-00B4-3A5EC05A8228}"/>
          </ac:cxnSpMkLst>
        </pc:cxnChg>
      </pc:sldChg>
      <pc:sldChg chg="modSp mod">
        <pc:chgData name="Pecsora Sándor" userId="1de73074-9d2e-4efc-8b81-d810ab26d955" providerId="ADAL" clId="{425211CE-B885-42FA-AE2F-D016395AF8D5}" dt="2022-10-07T12:33:57.725" v="12" actId="27636"/>
        <pc:sldMkLst>
          <pc:docMk/>
          <pc:sldMk cId="93797610" sldId="334"/>
        </pc:sldMkLst>
        <pc:spChg chg="mod">
          <ac:chgData name="Pecsora Sándor" userId="1de73074-9d2e-4efc-8b81-d810ab26d955" providerId="ADAL" clId="{425211CE-B885-42FA-AE2F-D016395AF8D5}" dt="2022-10-07T12:33:57.725" v="12" actId="27636"/>
          <ac:spMkLst>
            <pc:docMk/>
            <pc:sldMk cId="93797610" sldId="334"/>
            <ac:spMk id="3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32:48.968" v="0"/>
          <ac:spMkLst>
            <pc:docMk/>
            <pc:sldMk cId="93797610" sldId="334"/>
            <ac:spMk id="4" creationId="{00000000-0000-0000-0000-000000000000}"/>
          </ac:spMkLst>
        </pc:spChg>
      </pc:sldChg>
      <pc:sldChg chg="modSp">
        <pc:chgData name="Pecsora Sándor" userId="1de73074-9d2e-4efc-8b81-d810ab26d955" providerId="ADAL" clId="{425211CE-B885-42FA-AE2F-D016395AF8D5}" dt="2022-10-07T12:32:48.968" v="0"/>
        <pc:sldMkLst>
          <pc:docMk/>
          <pc:sldMk cId="1149520847" sldId="335"/>
        </pc:sldMkLst>
        <pc:spChg chg="mod">
          <ac:chgData name="Pecsora Sándor" userId="1de73074-9d2e-4efc-8b81-d810ab26d955" providerId="ADAL" clId="{425211CE-B885-42FA-AE2F-D016395AF8D5}" dt="2022-10-07T12:32:48.968" v="0"/>
          <ac:spMkLst>
            <pc:docMk/>
            <pc:sldMk cId="1149520847" sldId="335"/>
            <ac:spMk id="4" creationId="{00000000-0000-0000-0000-000000000000}"/>
          </ac:spMkLst>
        </pc:spChg>
      </pc:sldChg>
      <pc:sldChg chg="modSp mod">
        <pc:chgData name="Pecsora Sándor" userId="1de73074-9d2e-4efc-8b81-d810ab26d955" providerId="ADAL" clId="{425211CE-B885-42FA-AE2F-D016395AF8D5}" dt="2022-10-07T12:33:25.257" v="8" actId="1076"/>
        <pc:sldMkLst>
          <pc:docMk/>
          <pc:sldMk cId="4245844585" sldId="336"/>
        </pc:sldMkLst>
        <pc:spChg chg="mod">
          <ac:chgData name="Pecsora Sándor" userId="1de73074-9d2e-4efc-8b81-d810ab26d955" providerId="ADAL" clId="{425211CE-B885-42FA-AE2F-D016395AF8D5}" dt="2022-10-07T12:32:49.099" v="1" actId="27636"/>
          <ac:spMkLst>
            <pc:docMk/>
            <pc:sldMk cId="4245844585" sldId="336"/>
            <ac:spMk id="3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33:25.257" v="8" actId="1076"/>
          <ac:spMkLst>
            <pc:docMk/>
            <pc:sldMk cId="4245844585" sldId="336"/>
            <ac:spMk id="20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33:20.178" v="7" actId="1076"/>
          <ac:spMkLst>
            <pc:docMk/>
            <pc:sldMk cId="4245844585" sldId="336"/>
            <ac:spMk id="25" creationId="{00000000-0000-0000-0000-000000000000}"/>
          </ac:spMkLst>
        </pc:spChg>
      </pc:sldChg>
      <pc:sldChg chg="modSp mod modAnim">
        <pc:chgData name="Pecsora Sándor" userId="1de73074-9d2e-4efc-8b81-d810ab26d955" providerId="ADAL" clId="{425211CE-B885-42FA-AE2F-D016395AF8D5}" dt="2022-10-07T12:42:19.880" v="85" actId="1076"/>
        <pc:sldMkLst>
          <pc:docMk/>
          <pc:sldMk cId="1384693103" sldId="337"/>
        </pc:sldMkLst>
        <pc:spChg chg="mod">
          <ac:chgData name="Pecsora Sándor" userId="1de73074-9d2e-4efc-8b81-d810ab26d955" providerId="ADAL" clId="{425211CE-B885-42FA-AE2F-D016395AF8D5}" dt="2022-10-07T12:42:15.873" v="84" actId="2711"/>
          <ac:spMkLst>
            <pc:docMk/>
            <pc:sldMk cId="1384693103" sldId="337"/>
            <ac:spMk id="3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42:19.880" v="85" actId="1076"/>
          <ac:spMkLst>
            <pc:docMk/>
            <pc:sldMk cId="1384693103" sldId="337"/>
            <ac:spMk id="4" creationId="{00000000-0000-0000-0000-000000000000}"/>
          </ac:spMkLst>
        </pc:spChg>
      </pc:sldChg>
      <pc:sldChg chg="modSp mod">
        <pc:chgData name="Pecsora Sándor" userId="1de73074-9d2e-4efc-8b81-d810ab26d955" providerId="ADAL" clId="{425211CE-B885-42FA-AE2F-D016395AF8D5}" dt="2022-10-07T12:43:00.361" v="87" actId="1076"/>
        <pc:sldMkLst>
          <pc:docMk/>
          <pc:sldMk cId="678983858" sldId="341"/>
        </pc:sldMkLst>
        <pc:spChg chg="mod">
          <ac:chgData name="Pecsora Sándor" userId="1de73074-9d2e-4efc-8b81-d810ab26d955" providerId="ADAL" clId="{425211CE-B885-42FA-AE2F-D016395AF8D5}" dt="2022-10-07T12:43:00.361" v="87" actId="1076"/>
          <ac:spMkLst>
            <pc:docMk/>
            <pc:sldMk cId="678983858" sldId="341"/>
            <ac:spMk id="2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33:06.614" v="5" actId="790"/>
          <ac:spMkLst>
            <pc:docMk/>
            <pc:sldMk cId="678983858" sldId="341"/>
            <ac:spMk id="3" creationId="{00000000-0000-0000-0000-000000000000}"/>
          </ac:spMkLst>
        </pc:spChg>
        <pc:spChg chg="mod">
          <ac:chgData name="Pecsora Sándor" userId="1de73074-9d2e-4efc-8b81-d810ab26d955" providerId="ADAL" clId="{425211CE-B885-42FA-AE2F-D016395AF8D5}" dt="2022-10-07T12:32:53.205" v="3" actId="14100"/>
          <ac:spMkLst>
            <pc:docMk/>
            <pc:sldMk cId="678983858" sldId="341"/>
            <ac:spMk id="4" creationId="{002A1929-D361-4830-B28B-82105341B8EC}"/>
          </ac:spMkLst>
        </pc:spChg>
      </pc:sldChg>
      <pc:sldChg chg="modSp">
        <pc:chgData name="Pecsora Sándor" userId="1de73074-9d2e-4efc-8b81-d810ab26d955" providerId="ADAL" clId="{425211CE-B885-42FA-AE2F-D016395AF8D5}" dt="2022-10-07T12:32:48.968" v="0"/>
        <pc:sldMkLst>
          <pc:docMk/>
          <pc:sldMk cId="811959074" sldId="342"/>
        </pc:sldMkLst>
        <pc:spChg chg="mod">
          <ac:chgData name="Pecsora Sándor" userId="1de73074-9d2e-4efc-8b81-d810ab26d955" providerId="ADAL" clId="{425211CE-B885-42FA-AE2F-D016395AF8D5}" dt="2022-10-07T12:32:48.968" v="0"/>
          <ac:spMkLst>
            <pc:docMk/>
            <pc:sldMk cId="811959074" sldId="342"/>
            <ac:spMk id="2" creationId="{C78D57D7-8956-49F9-9353-B533C5FBD7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87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97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920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30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0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8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16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14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2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1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13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9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0.png"/><Relationship Id="rId9" Type="http://schemas.openxmlformats.org/officeDocument/2006/relationships/image" Target="../media/image9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2585" y="8721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Valószínűségszámítás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Diszkrét valószínűségi változók,</a:t>
            </a:r>
            <a:br>
              <a:rPr lang="hu-HU"/>
            </a:br>
            <a:r>
              <a:rPr lang="hu-HU"/>
              <a:t>Diszkrét valószínűségi változók jellemzői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988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7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15832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hu-HU" dirty="0"/>
                  <a:t>Az alábbi számsorozatok közül melyek alkotnak valószínűségi eloszlást?</a:t>
                </a:r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6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0&lt;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&lt;1;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; 0&lt;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&lt;1;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=1, 2, …;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1583266"/>
              </a:xfrm>
              <a:blipFill>
                <a:blip r:embed="rId2"/>
                <a:stretch>
                  <a:fillRect l="-2019" t="-423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92759" y="3869266"/>
                <a:ext cx="3351046" cy="366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9" y="3869266"/>
                <a:ext cx="3351046" cy="366190"/>
              </a:xfrm>
              <a:prstGeom prst="rect">
                <a:avLst/>
              </a:prstGeom>
              <a:blipFill rotWithShape="0">
                <a:blip r:embed="rId3"/>
                <a:stretch>
                  <a:fillRect l="-545" r="-1091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92759" y="4641856"/>
                <a:ext cx="851258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9" y="4641856"/>
                <a:ext cx="8512587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66641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8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(M1)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86967" y="1099402"/>
            <a:ext cx="7543801" cy="71966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Két kockával dobunk addig, míg valamelyiken hatost nem kapunk. Mekkora lesz a dobások várható száma, ha az utolsó dobást is beleszámítjuk?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60" y="1850028"/>
                <a:ext cx="3628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𝑠𝑜𝑘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h𝑎𝑡𝑜𝑠𝑖𝑔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50028"/>
                <a:ext cx="362810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49" t="-2174" r="-1849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552250" y="5008651"/>
                <a:ext cx="2657715" cy="55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𝐺𝑒𝑜𝑚𝑒𝑡𝑟𝑖𝑎𝑖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𝑒𝑙𝑜𝑠𝑧𝑙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50" y="5008651"/>
                <a:ext cx="2657715" cy="558936"/>
              </a:xfrm>
              <a:prstGeom prst="rect">
                <a:avLst/>
              </a:prstGeom>
              <a:blipFill rotWithShape="0">
                <a:blip r:embed="rId3"/>
                <a:stretch>
                  <a:fillRect l="-1835" r="-1606" b="-17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592197" y="4242909"/>
                <a:ext cx="2577822" cy="682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7" y="4242909"/>
                <a:ext cx="2577822" cy="6828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250479" y="2136309"/>
                <a:ext cx="2315377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9" y="2136309"/>
                <a:ext cx="2315377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églalap 15"/>
              <p:cNvSpPr/>
              <p:nvPr/>
            </p:nvSpPr>
            <p:spPr>
              <a:xfrm>
                <a:off x="515316" y="2779105"/>
                <a:ext cx="2155847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églalap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16" y="2779105"/>
                <a:ext cx="2155847" cy="6183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églalap 16"/>
              <p:cNvSpPr/>
              <p:nvPr/>
            </p:nvSpPr>
            <p:spPr>
              <a:xfrm>
                <a:off x="512945" y="3511007"/>
                <a:ext cx="2528000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5" y="3511007"/>
                <a:ext cx="2528000" cy="7693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/>
              <p:cNvSpPr txBox="1"/>
              <p:nvPr/>
            </p:nvSpPr>
            <p:spPr>
              <a:xfrm>
                <a:off x="250479" y="5587104"/>
                <a:ext cx="527163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9" y="5587104"/>
                <a:ext cx="5271635" cy="7552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églalap 19"/>
              <p:cNvSpPr/>
              <p:nvPr/>
            </p:nvSpPr>
            <p:spPr>
              <a:xfrm>
                <a:off x="3775097" y="4699110"/>
                <a:ext cx="5323765" cy="856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églalap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97" y="4699110"/>
                <a:ext cx="5323765" cy="856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églalap 20"/>
              <p:cNvSpPr/>
              <p:nvPr/>
            </p:nvSpPr>
            <p:spPr>
              <a:xfrm>
                <a:off x="3849152" y="2169660"/>
                <a:ext cx="1692066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églalap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52" y="2169660"/>
                <a:ext cx="1692066" cy="84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/>
              <p:cNvSpPr txBox="1"/>
              <p:nvPr/>
            </p:nvSpPr>
            <p:spPr>
              <a:xfrm>
                <a:off x="6871046" y="2375161"/>
                <a:ext cx="1042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046" y="2375161"/>
                <a:ext cx="104252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678" r="-52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églalap 22"/>
              <p:cNvSpPr/>
              <p:nvPr/>
            </p:nvSpPr>
            <p:spPr>
              <a:xfrm>
                <a:off x="3849152" y="3974158"/>
                <a:ext cx="2558777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52" y="3974158"/>
                <a:ext cx="2558777" cy="8476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églalap 23"/>
              <p:cNvSpPr/>
              <p:nvPr/>
            </p:nvSpPr>
            <p:spPr>
              <a:xfrm>
                <a:off x="3713473" y="3027280"/>
                <a:ext cx="2694456" cy="883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églalap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73" y="3027280"/>
                <a:ext cx="2694456" cy="88319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églalap 24"/>
              <p:cNvSpPr/>
              <p:nvPr/>
            </p:nvSpPr>
            <p:spPr>
              <a:xfrm>
                <a:off x="6858569" y="3145682"/>
                <a:ext cx="2240293" cy="750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églalap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569" y="3145682"/>
                <a:ext cx="2240293" cy="7500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7813" y="1925368"/>
            <a:ext cx="7543801" cy="4932632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10^7;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s=s+1;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rand()&lt;1/6 | rand()&lt;1/6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s/n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36/11</a:t>
            </a: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8.4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49866"/>
          </a:xfrm>
        </p:spPr>
        <p:txBody>
          <a:bodyPr>
            <a:normAutofit/>
          </a:bodyPr>
          <a:lstStyle/>
          <a:p>
            <a:r>
              <a:rPr lang="hu-HU" dirty="0"/>
              <a:t>Egy érmével dobunk. Ha az eredmény fej, akkor még kétszer dobunk, ha írás, még egyszer. Mennyi az összes fej dobások számának várható értéke?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2959" y="2865473"/>
                <a:ext cx="1802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𝑓𝑒𝑗𝑒𝑘𝑙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65473"/>
                <a:ext cx="180292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054" t="-2222" r="-2703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zövegdoboz 9"/>
              <p:cNvSpPr txBox="1"/>
              <p:nvPr/>
            </p:nvSpPr>
            <p:spPr>
              <a:xfrm>
                <a:off x="5242191" y="2782634"/>
                <a:ext cx="137165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91" y="2782634"/>
                <a:ext cx="1371658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églalap 10"/>
              <p:cNvSpPr/>
              <p:nvPr/>
            </p:nvSpPr>
            <p:spPr>
              <a:xfrm>
                <a:off x="5162939" y="3431553"/>
                <a:ext cx="2315377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939" y="3431553"/>
                <a:ext cx="2315377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églalap 11"/>
              <p:cNvSpPr/>
              <p:nvPr/>
            </p:nvSpPr>
            <p:spPr>
              <a:xfrm>
                <a:off x="5165310" y="4032123"/>
                <a:ext cx="238988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10" y="4032123"/>
                <a:ext cx="2389885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églalap 12"/>
              <p:cNvSpPr/>
              <p:nvPr/>
            </p:nvSpPr>
            <p:spPr>
              <a:xfrm>
                <a:off x="5162939" y="4764025"/>
                <a:ext cx="155632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939" y="4764025"/>
                <a:ext cx="1556323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zövegdoboz 13"/>
              <p:cNvSpPr txBox="1"/>
              <p:nvPr/>
            </p:nvSpPr>
            <p:spPr>
              <a:xfrm>
                <a:off x="5137034" y="5866910"/>
                <a:ext cx="376327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+1∗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+2∗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+3∗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34" y="5866910"/>
                <a:ext cx="3763274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Csoportba foglalás 67">
            <a:extLst>
              <a:ext uri="{FF2B5EF4-FFF2-40B4-BE49-F238E27FC236}">
                <a16:creationId xmlns:a16="http://schemas.microsoft.com/office/drawing/2014/main" id="{9B1F799E-2CA6-933D-2B32-9194B7266D23}"/>
              </a:ext>
            </a:extLst>
          </p:cNvPr>
          <p:cNvGrpSpPr/>
          <p:nvPr/>
        </p:nvGrpSpPr>
        <p:grpSpPr>
          <a:xfrm>
            <a:off x="587938" y="3312606"/>
            <a:ext cx="3822065" cy="2137298"/>
            <a:chOff x="2502196" y="4098504"/>
            <a:chExt cx="3822065" cy="2137298"/>
          </a:xfrm>
        </p:grpSpPr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F648EB2B-CDD3-EFF5-92AE-AD0B875CCACD}"/>
                </a:ext>
              </a:extLst>
            </p:cNvPr>
            <p:cNvSpPr/>
            <p:nvPr/>
          </p:nvSpPr>
          <p:spPr>
            <a:xfrm>
              <a:off x="4389185" y="4098504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É</a:t>
              </a:r>
            </a:p>
          </p:txBody>
        </p:sp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059A58F9-50A4-74A9-3CDA-EF0A296CC99E}"/>
                </a:ext>
              </a:extLst>
            </p:cNvPr>
            <p:cNvSpPr/>
            <p:nvPr/>
          </p:nvSpPr>
          <p:spPr>
            <a:xfrm>
              <a:off x="5408661" y="4676341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Í</a:t>
              </a:r>
            </a:p>
          </p:txBody>
        </p:sp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E1446490-DD0D-34A7-5F2E-808C0B6F159C}"/>
                </a:ext>
              </a:extLst>
            </p:cNvPr>
            <p:cNvSpPr/>
            <p:nvPr/>
          </p:nvSpPr>
          <p:spPr>
            <a:xfrm>
              <a:off x="3549922" y="4676341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</a:t>
              </a:r>
            </a:p>
          </p:txBody>
        </p:sp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A4C1075E-9253-232F-FC42-5FA9F51B3F9C}"/>
                </a:ext>
              </a:extLst>
            </p:cNvPr>
            <p:cNvSpPr/>
            <p:nvPr/>
          </p:nvSpPr>
          <p:spPr>
            <a:xfrm>
              <a:off x="5972429" y="5254178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Í</a:t>
              </a:r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8D62CBED-8AF7-4326-44E9-34A886715C18}"/>
                </a:ext>
              </a:extLst>
            </p:cNvPr>
            <p:cNvSpPr/>
            <p:nvPr/>
          </p:nvSpPr>
          <p:spPr>
            <a:xfrm>
              <a:off x="4916933" y="5254178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</a:t>
              </a:r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2E5E1AA0-334D-E5A7-107D-BB6179108877}"/>
                </a:ext>
              </a:extLst>
            </p:cNvPr>
            <p:cNvSpPr/>
            <p:nvPr/>
          </p:nvSpPr>
          <p:spPr>
            <a:xfrm>
              <a:off x="4037353" y="5254178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Í</a:t>
              </a:r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9928BEE1-D54A-324E-E0CF-1B4187EDA882}"/>
                </a:ext>
              </a:extLst>
            </p:cNvPr>
            <p:cNvSpPr/>
            <p:nvPr/>
          </p:nvSpPr>
          <p:spPr>
            <a:xfrm>
              <a:off x="3025980" y="5254178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</a:t>
              </a:r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5E9B5000-4588-03D3-1CB2-02CB408482F1}"/>
                </a:ext>
              </a:extLst>
            </p:cNvPr>
            <p:cNvSpPr/>
            <p:nvPr/>
          </p:nvSpPr>
          <p:spPr>
            <a:xfrm>
              <a:off x="3266311" y="5883970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Í</a:t>
              </a:r>
            </a:p>
          </p:txBody>
        </p:sp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D1F48D3D-9A38-1C86-5C55-C5B3F6B339E6}"/>
                </a:ext>
              </a:extLst>
            </p:cNvPr>
            <p:cNvSpPr/>
            <p:nvPr/>
          </p:nvSpPr>
          <p:spPr>
            <a:xfrm>
              <a:off x="2502196" y="5883970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</a:t>
              </a:r>
            </a:p>
          </p:txBody>
        </p: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664658FF-283E-48D8-9B19-DB49FF8F4490}"/>
                </a:ext>
              </a:extLst>
            </p:cNvPr>
            <p:cNvSpPr/>
            <p:nvPr/>
          </p:nvSpPr>
          <p:spPr>
            <a:xfrm>
              <a:off x="4513576" y="5883970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Í</a:t>
              </a:r>
            </a:p>
          </p:txBody>
        </p:sp>
        <p:sp>
          <p:nvSpPr>
            <p:cNvPr id="20" name="Ellipszis 19">
              <a:extLst>
                <a:ext uri="{FF2B5EF4-FFF2-40B4-BE49-F238E27FC236}">
                  <a16:creationId xmlns:a16="http://schemas.microsoft.com/office/drawing/2014/main" id="{306220CF-9F78-9E29-8FAD-A3B550E7FA58}"/>
                </a:ext>
              </a:extLst>
            </p:cNvPr>
            <p:cNvSpPr/>
            <p:nvPr/>
          </p:nvSpPr>
          <p:spPr>
            <a:xfrm>
              <a:off x="3767296" y="5883970"/>
              <a:ext cx="351832" cy="351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</a:t>
              </a:r>
            </a:p>
          </p:txBody>
        </p: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953F829-7C35-53CD-15F6-669C7953812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725838" y="4398811"/>
              <a:ext cx="714872" cy="277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E39B6C69-0455-6BDD-A477-E39B147E2E6D}"/>
                </a:ext>
              </a:extLst>
            </p:cNvPr>
            <p:cNvCxnSpPr>
              <a:cxnSpLocks/>
              <a:stCxn id="5" idx="5"/>
              <a:endCxn id="6" idx="0"/>
            </p:cNvCxnSpPr>
            <p:nvPr/>
          </p:nvCxnSpPr>
          <p:spPr>
            <a:xfrm>
              <a:off x="4689492" y="4398811"/>
              <a:ext cx="895085" cy="277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38E0C99F-A826-B08F-1B03-8732C4EEF592}"/>
                </a:ext>
              </a:extLst>
            </p:cNvPr>
            <p:cNvCxnSpPr>
              <a:stCxn id="7" idx="3"/>
              <a:endCxn id="16" idx="0"/>
            </p:cNvCxnSpPr>
            <p:nvPr/>
          </p:nvCxnSpPr>
          <p:spPr>
            <a:xfrm flipH="1">
              <a:off x="3201896" y="4976648"/>
              <a:ext cx="399551" cy="277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31">
              <a:extLst>
                <a:ext uri="{FF2B5EF4-FFF2-40B4-BE49-F238E27FC236}">
                  <a16:creationId xmlns:a16="http://schemas.microsoft.com/office/drawing/2014/main" id="{3D59DFB1-E1C7-C4D7-4907-60A545946E0C}"/>
                </a:ext>
              </a:extLst>
            </p:cNvPr>
            <p:cNvCxnSpPr>
              <a:stCxn id="16" idx="3"/>
              <a:endCxn id="18" idx="0"/>
            </p:cNvCxnSpPr>
            <p:nvPr/>
          </p:nvCxnSpPr>
          <p:spPr>
            <a:xfrm flipH="1">
              <a:off x="2678112" y="5554485"/>
              <a:ext cx="399393" cy="329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gyenes összekötő 33">
              <a:extLst>
                <a:ext uri="{FF2B5EF4-FFF2-40B4-BE49-F238E27FC236}">
                  <a16:creationId xmlns:a16="http://schemas.microsoft.com/office/drawing/2014/main" id="{737807B8-2A34-1278-67FE-BF970FDA0DD5}"/>
                </a:ext>
              </a:extLst>
            </p:cNvPr>
            <p:cNvCxnSpPr>
              <a:cxnSpLocks/>
              <a:stCxn id="16" idx="5"/>
              <a:endCxn id="17" idx="0"/>
            </p:cNvCxnSpPr>
            <p:nvPr/>
          </p:nvCxnSpPr>
          <p:spPr>
            <a:xfrm>
              <a:off x="3326287" y="5554485"/>
              <a:ext cx="115940" cy="329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36">
              <a:extLst>
                <a:ext uri="{FF2B5EF4-FFF2-40B4-BE49-F238E27FC236}">
                  <a16:creationId xmlns:a16="http://schemas.microsoft.com/office/drawing/2014/main" id="{D68B1D21-2221-784E-9248-563F74D3E2C8}"/>
                </a:ext>
              </a:extLst>
            </p:cNvPr>
            <p:cNvCxnSpPr>
              <a:stCxn id="7" idx="5"/>
              <a:endCxn id="15" idx="0"/>
            </p:cNvCxnSpPr>
            <p:nvPr/>
          </p:nvCxnSpPr>
          <p:spPr>
            <a:xfrm>
              <a:off x="3850229" y="4976648"/>
              <a:ext cx="363040" cy="277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7A9975E3-0E54-9774-4410-5CA81D11FA65}"/>
                </a:ext>
              </a:extLst>
            </p:cNvPr>
            <p:cNvCxnSpPr>
              <a:cxnSpLocks/>
              <a:stCxn id="15" idx="3"/>
              <a:endCxn id="20" idx="0"/>
            </p:cNvCxnSpPr>
            <p:nvPr/>
          </p:nvCxnSpPr>
          <p:spPr>
            <a:xfrm flipH="1">
              <a:off x="3943212" y="5554485"/>
              <a:ext cx="145666" cy="329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DDC64F1B-B160-192C-6909-B483A931A7B5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>
              <a:off x="4337660" y="5554485"/>
              <a:ext cx="351832" cy="329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gyenes összekötő 43">
              <a:extLst>
                <a:ext uri="{FF2B5EF4-FFF2-40B4-BE49-F238E27FC236}">
                  <a16:creationId xmlns:a16="http://schemas.microsoft.com/office/drawing/2014/main" id="{EC176A61-824E-DEB6-6986-AE7FFBB08650}"/>
                </a:ext>
              </a:extLst>
            </p:cNvPr>
            <p:cNvCxnSpPr>
              <a:stCxn id="6" idx="3"/>
              <a:endCxn id="9" idx="0"/>
            </p:cNvCxnSpPr>
            <p:nvPr/>
          </p:nvCxnSpPr>
          <p:spPr>
            <a:xfrm flipH="1">
              <a:off x="5092849" y="4976648"/>
              <a:ext cx="367337" cy="277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45">
              <a:extLst>
                <a:ext uri="{FF2B5EF4-FFF2-40B4-BE49-F238E27FC236}">
                  <a16:creationId xmlns:a16="http://schemas.microsoft.com/office/drawing/2014/main" id="{4167EBBA-6095-632E-00B4-3A5EC05A8228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5708968" y="4976648"/>
              <a:ext cx="439377" cy="277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571649" y="64010"/>
            <a:ext cx="7543800" cy="1609344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0099" y="1673354"/>
            <a:ext cx="7543801" cy="47823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10^6;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s/n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5/4</a:t>
            </a:r>
          </a:p>
        </p:txBody>
      </p:sp>
    </p:spTree>
    <p:extLst>
      <p:ext uri="{BB962C8B-B14F-4D97-AF65-F5344CB8AC3E}">
        <p14:creationId xmlns:p14="http://schemas.microsoft.com/office/powerpoint/2010/main" val="138469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3707" y="82454"/>
            <a:ext cx="7543800" cy="1609344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8.7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4280" y="1258141"/>
            <a:ext cx="7543801" cy="2065014"/>
          </a:xfrm>
        </p:spPr>
        <p:txBody>
          <a:bodyPr>
            <a:normAutofit/>
          </a:bodyPr>
          <a:lstStyle/>
          <a:p>
            <a:r>
              <a:rPr lang="hu-HU" dirty="0"/>
              <a:t>Egy részvény kiinduló ára egy peták. Egy év múlva vagy kétszeresére növekszik az ára, vagy felére csökken, vagy pedig változatlan marad – mindegyik lehetőség egyforma valószínűségű. A következő évben ugyanez történik, az előző évi változástól függetlenül. Mi két év múlva a részvényár eloszlása, mennyi a várható értéke és szórásnégyzete?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22959" y="3247729"/>
                <a:ext cx="137165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247729"/>
                <a:ext cx="1371658" cy="518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743707" y="3734775"/>
                <a:ext cx="1542293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3734775"/>
                <a:ext cx="1542293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743707" y="4285309"/>
                <a:ext cx="155632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4285309"/>
                <a:ext cx="1556323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743707" y="4866483"/>
                <a:ext cx="166802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4866483"/>
                <a:ext cx="1668021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4072455" y="3587415"/>
                <a:ext cx="8778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55" y="3587415"/>
                <a:ext cx="877868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743707" y="5598385"/>
                <a:ext cx="166802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5598385"/>
                <a:ext cx="1668021" cy="7146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072455" y="4996660"/>
                <a:ext cx="253870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55" y="4996660"/>
                <a:ext cx="2538708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/>
              <p:cNvSpPr txBox="1"/>
              <p:nvPr/>
            </p:nvSpPr>
            <p:spPr>
              <a:xfrm>
                <a:off x="4072455" y="4285309"/>
                <a:ext cx="500457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=16∗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+4∗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+1∗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Szövegdoboz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55" y="4285309"/>
                <a:ext cx="5004575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 = 10^7;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x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xs</a:t>
            </a:r>
            <a:r>
              <a:rPr lang="en-GB" dirty="0"/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g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for j=1:2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r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if r&lt;1/3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    g = g*2;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</a:t>
            </a:r>
            <a:r>
              <a:rPr lang="en-GB" dirty="0" err="1"/>
              <a:t>elseif</a:t>
            </a:r>
            <a:r>
              <a:rPr lang="en-GB" dirty="0"/>
              <a:t> r&gt;2/3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    g = g/2;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x = </a:t>
            </a:r>
            <a:r>
              <a:rPr lang="en-GB" dirty="0" err="1"/>
              <a:t>x+g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dirty="0" err="1"/>
              <a:t>xs</a:t>
            </a:r>
            <a:r>
              <a:rPr lang="en-GB" dirty="0"/>
              <a:t> = xs+g^2;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  <a:r>
              <a:rPr lang="en-GB" dirty="0" err="1"/>
              <a:t>x_mean</a:t>
            </a:r>
            <a:r>
              <a:rPr lang="en-GB" dirty="0"/>
              <a:t> = x/n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x_var</a:t>
            </a:r>
            <a:r>
              <a:rPr lang="en-GB" dirty="0"/>
              <a:t> = </a:t>
            </a:r>
            <a:r>
              <a:rPr lang="en-GB" dirty="0" err="1"/>
              <a:t>xs</a:t>
            </a:r>
            <a:r>
              <a:rPr lang="en-GB" dirty="0"/>
              <a:t>/n - x_mean^2</a:t>
            </a:r>
          </a:p>
        </p:txBody>
      </p:sp>
    </p:spTree>
    <p:extLst>
      <p:ext uri="{BB962C8B-B14F-4D97-AF65-F5344CB8AC3E}">
        <p14:creationId xmlns:p14="http://schemas.microsoft.com/office/powerpoint/2010/main" val="11495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9A6E3210-CD82-4A15-AA96-3EF1D1EE0F01}" vid="{47083FC6-1080-49D1-AA0C-129B055FAE4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8863</TotalTime>
  <Words>778</Words>
  <Application>Microsoft Office PowerPoint</Application>
  <PresentationFormat>Diavetítés a képernyőre (4:3 oldalarány)</PresentationFormat>
  <Paragraphs>112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Calibri</vt:lpstr>
      <vt:lpstr>Cambria</vt:lpstr>
      <vt:lpstr>Cambria Math</vt:lpstr>
      <vt:lpstr>Courier New</vt:lpstr>
      <vt:lpstr>Wingdings</vt:lpstr>
      <vt:lpstr>matek diaminta</vt:lpstr>
      <vt:lpstr>Alkalmazott statisztika, Valószínűségszámítás és statisztika</vt:lpstr>
      <vt:lpstr>Gyakorlat 7.1</vt:lpstr>
      <vt:lpstr>Gyakorlat 8.1 (M1)</vt:lpstr>
      <vt:lpstr>Gyakorlat 8.1 (M1) MATLAB megoldás</vt:lpstr>
      <vt:lpstr>Gyakorlat 8.4 (M2)</vt:lpstr>
      <vt:lpstr>Gyakorlat 8.4 (M2) MATLAB megoldás</vt:lpstr>
      <vt:lpstr>Gyakorlat 8.7 (M3)</vt:lpstr>
      <vt:lpstr>Gyakorlat 8.7 (M3) MATLAB megoldás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106</cp:revision>
  <dcterms:created xsi:type="dcterms:W3CDTF">2020-09-02T07:49:18Z</dcterms:created>
  <dcterms:modified xsi:type="dcterms:W3CDTF">2022-10-07T12:43:04Z</dcterms:modified>
</cp:coreProperties>
</file>