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notesMasterIdLst>
    <p:notesMasterId r:id="rId11"/>
  </p:notesMasterIdLst>
  <p:sldIdLst>
    <p:sldId id="347" r:id="rId2"/>
    <p:sldId id="321" r:id="rId3"/>
    <p:sldId id="345" r:id="rId4"/>
    <p:sldId id="340" r:id="rId5"/>
    <p:sldId id="343" r:id="rId6"/>
    <p:sldId id="342" r:id="rId7"/>
    <p:sldId id="341" r:id="rId8"/>
    <p:sldId id="344" r:id="rId9"/>
    <p:sldId id="34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620E98-9C5C-4665-B766-62BEF5788F2E}" v="10" dt="2022-11-14T11:09:24.6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4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38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6FA8244E-9E44-4BC3-B529-1DFD5E310D8D}"/>
    <pc:docChg chg="custSel addSld delSld modSld">
      <pc:chgData name="Sándor Pecsora" userId="810b1d013327c237" providerId="LiveId" clId="{6FA8244E-9E44-4BC3-B529-1DFD5E310D8D}" dt="2022-02-15T08:00:50.563" v="30" actId="47"/>
      <pc:docMkLst>
        <pc:docMk/>
      </pc:docMkLst>
      <pc:sldChg chg="del">
        <pc:chgData name="Sándor Pecsora" userId="810b1d013327c237" providerId="LiveId" clId="{6FA8244E-9E44-4BC3-B529-1DFD5E310D8D}" dt="2022-02-15T08:00:50.563" v="30" actId="47"/>
        <pc:sldMkLst>
          <pc:docMk/>
          <pc:sldMk cId="1180060703" sldId="256"/>
        </pc:sldMkLst>
      </pc:sldChg>
      <pc:sldChg chg="modSp mod">
        <pc:chgData name="Sándor Pecsora" userId="810b1d013327c237" providerId="LiveId" clId="{6FA8244E-9E44-4BC3-B529-1DFD5E310D8D}" dt="2021-12-08T07:32:03.868" v="26" actId="20577"/>
        <pc:sldMkLst>
          <pc:docMk/>
          <pc:sldMk cId="3919114993" sldId="340"/>
        </pc:sldMkLst>
        <pc:spChg chg="mod">
          <ac:chgData name="Sándor Pecsora" userId="810b1d013327c237" providerId="LiveId" clId="{6FA8244E-9E44-4BC3-B529-1DFD5E310D8D}" dt="2021-12-08T07:32:03.868" v="26" actId="20577"/>
          <ac:spMkLst>
            <pc:docMk/>
            <pc:sldMk cId="3919114993" sldId="340"/>
            <ac:spMk id="8" creationId="{59FA3755-39DA-4B04-AAC6-56260E1A6686}"/>
          </ac:spMkLst>
        </pc:spChg>
        <pc:graphicFrameChg chg="mod modGraphic">
          <ac:chgData name="Sándor Pecsora" userId="810b1d013327c237" providerId="LiveId" clId="{6FA8244E-9E44-4BC3-B529-1DFD5E310D8D}" dt="2021-12-08T07:21:55.038" v="21" actId="14100"/>
          <ac:graphicFrameMkLst>
            <pc:docMk/>
            <pc:sldMk cId="3919114993" sldId="340"/>
            <ac:graphicFrameMk id="4" creationId="{00000000-0000-0000-0000-000000000000}"/>
          </ac:graphicFrameMkLst>
        </pc:graphicFrameChg>
      </pc:sldChg>
      <pc:sldChg chg="add">
        <pc:chgData name="Sándor Pecsora" userId="810b1d013327c237" providerId="LiveId" clId="{6FA8244E-9E44-4BC3-B529-1DFD5E310D8D}" dt="2022-02-15T08:00:29.983" v="27"/>
        <pc:sldMkLst>
          <pc:docMk/>
          <pc:sldMk cId="811959074" sldId="346"/>
        </pc:sldMkLst>
      </pc:sldChg>
      <pc:sldChg chg="modSp add mod">
        <pc:chgData name="Sándor Pecsora" userId="810b1d013327c237" providerId="LiveId" clId="{6FA8244E-9E44-4BC3-B529-1DFD5E310D8D}" dt="2022-02-15T08:00:47.383" v="29"/>
        <pc:sldMkLst>
          <pc:docMk/>
          <pc:sldMk cId="678983858" sldId="347"/>
        </pc:sldMkLst>
        <pc:spChg chg="mod">
          <ac:chgData name="Sándor Pecsora" userId="810b1d013327c237" providerId="LiveId" clId="{6FA8244E-9E44-4BC3-B529-1DFD5E310D8D}" dt="2022-02-15T08:00:47.383" v="29"/>
          <ac:spMkLst>
            <pc:docMk/>
            <pc:sldMk cId="678983858" sldId="347"/>
            <ac:spMk id="3" creationId="{00000000-0000-0000-0000-000000000000}"/>
          </ac:spMkLst>
        </pc:spChg>
      </pc:sldChg>
    </pc:docChg>
  </pc:docChgLst>
  <pc:docChgLst>
    <pc:chgData name="Sándor Pecsora" userId="810b1d013327c237" providerId="LiveId" clId="{B6AE7FA5-00C1-41A6-A783-08F5F9A7733A}"/>
    <pc:docChg chg="undo custSel addSld modSld sldOrd">
      <pc:chgData name="Sándor Pecsora" userId="810b1d013327c237" providerId="LiveId" clId="{B6AE7FA5-00C1-41A6-A783-08F5F9A7733A}" dt="2020-11-08T10:10:15.185" v="847"/>
      <pc:docMkLst>
        <pc:docMk/>
      </pc:docMkLst>
      <pc:sldChg chg="modSp mod">
        <pc:chgData name="Sándor Pecsora" userId="810b1d013327c237" providerId="LiveId" clId="{B6AE7FA5-00C1-41A6-A783-08F5F9A7733A}" dt="2020-11-06T14:57:40.574" v="47" actId="14100"/>
        <pc:sldMkLst>
          <pc:docMk/>
          <pc:sldMk cId="1180060703" sldId="256"/>
        </pc:sldMkLst>
        <pc:spChg chg="mod">
          <ac:chgData name="Sándor Pecsora" userId="810b1d013327c237" providerId="LiveId" clId="{B6AE7FA5-00C1-41A6-A783-08F5F9A7733A}" dt="2020-11-06T14:57:17.204" v="2" actId="14100"/>
          <ac:spMkLst>
            <pc:docMk/>
            <pc:sldMk cId="1180060703" sldId="256"/>
            <ac:spMk id="2" creationId="{00000000-0000-0000-0000-000000000000}"/>
          </ac:spMkLst>
        </pc:spChg>
        <pc:spChg chg="mod">
          <ac:chgData name="Sándor Pecsora" userId="810b1d013327c237" providerId="LiveId" clId="{B6AE7FA5-00C1-41A6-A783-08F5F9A7733A}" dt="2020-11-06T14:57:40.574" v="47" actId="14100"/>
          <ac:spMkLst>
            <pc:docMk/>
            <pc:sldMk cId="1180060703" sldId="256"/>
            <ac:spMk id="3" creationId="{00000000-0000-0000-0000-000000000000}"/>
          </ac:spMkLst>
        </pc:spChg>
      </pc:sldChg>
      <pc:sldChg chg="addSp delSp modSp mod">
        <pc:chgData name="Sándor Pecsora" userId="810b1d013327c237" providerId="LiveId" clId="{B6AE7FA5-00C1-41A6-A783-08F5F9A7733A}" dt="2020-11-08T10:09:01.722" v="840"/>
        <pc:sldMkLst>
          <pc:docMk/>
          <pc:sldMk cId="3501878932" sldId="321"/>
        </pc:sldMkLst>
        <pc:spChg chg="mod">
          <ac:chgData name="Sándor Pecsora" userId="810b1d013327c237" providerId="LiveId" clId="{B6AE7FA5-00C1-41A6-A783-08F5F9A7733A}" dt="2020-11-08T10:09:01.722" v="840"/>
          <ac:spMkLst>
            <pc:docMk/>
            <pc:sldMk cId="3501878932" sldId="321"/>
            <ac:spMk id="2" creationId="{00000000-0000-0000-0000-000000000000}"/>
          </ac:spMkLst>
        </pc:spChg>
        <pc:spChg chg="mod">
          <ac:chgData name="Sándor Pecsora" userId="810b1d013327c237" providerId="LiveId" clId="{B6AE7FA5-00C1-41A6-A783-08F5F9A7733A}" dt="2020-11-06T15:33:05.598" v="302" actId="6549"/>
          <ac:spMkLst>
            <pc:docMk/>
            <pc:sldMk cId="3501878932" sldId="321"/>
            <ac:spMk id="3" creationId="{00000000-0000-0000-0000-000000000000}"/>
          </ac:spMkLst>
        </pc:spChg>
        <pc:spChg chg="mod">
          <ac:chgData name="Sándor Pecsora" userId="810b1d013327c237" providerId="LiveId" clId="{B6AE7FA5-00C1-41A6-A783-08F5F9A7733A}" dt="2020-11-06T15:33:20.688" v="323" actId="20577"/>
          <ac:spMkLst>
            <pc:docMk/>
            <pc:sldMk cId="3501878932" sldId="321"/>
            <ac:spMk id="4" creationId="{4D56CDE2-BDDF-4450-B8B4-04EB904CBD6E}"/>
          </ac:spMkLst>
        </pc:spChg>
        <pc:spChg chg="mod">
          <ac:chgData name="Sándor Pecsora" userId="810b1d013327c237" providerId="LiveId" clId="{B6AE7FA5-00C1-41A6-A783-08F5F9A7733A}" dt="2020-11-06T15:33:53.948" v="357" actId="6549"/>
          <ac:spMkLst>
            <pc:docMk/>
            <pc:sldMk cId="3501878932" sldId="321"/>
            <ac:spMk id="11" creationId="{5D3465CD-B2C6-4AAF-AE96-EC8FDEA345B4}"/>
          </ac:spMkLst>
        </pc:spChg>
        <pc:spChg chg="add del mod">
          <ac:chgData name="Sándor Pecsora" userId="810b1d013327c237" providerId="LiveId" clId="{B6AE7FA5-00C1-41A6-A783-08F5F9A7733A}" dt="2020-11-08T10:08:43.612" v="838"/>
          <ac:spMkLst>
            <pc:docMk/>
            <pc:sldMk cId="3501878932" sldId="321"/>
            <ac:spMk id="12" creationId="{531E6DDA-FE36-4058-AB7D-73FAE6587D33}"/>
          </ac:spMkLst>
        </pc:spChg>
      </pc:sldChg>
      <pc:sldChg chg="modSp mod">
        <pc:chgData name="Sándor Pecsora" userId="810b1d013327c237" providerId="LiveId" clId="{B6AE7FA5-00C1-41A6-A783-08F5F9A7733A}" dt="2020-11-08T10:09:33.372" v="844"/>
        <pc:sldMkLst>
          <pc:docMk/>
          <pc:sldMk cId="3919114993" sldId="340"/>
        </pc:sldMkLst>
        <pc:spChg chg="mod">
          <ac:chgData name="Sándor Pecsora" userId="810b1d013327c237" providerId="LiveId" clId="{B6AE7FA5-00C1-41A6-A783-08F5F9A7733A}" dt="2020-11-08T10:09:33.372" v="844"/>
          <ac:spMkLst>
            <pc:docMk/>
            <pc:sldMk cId="3919114993" sldId="340"/>
            <ac:spMk id="2" creationId="{00000000-0000-0000-0000-000000000000}"/>
          </ac:spMkLst>
        </pc:spChg>
        <pc:spChg chg="mod">
          <ac:chgData name="Sándor Pecsora" userId="810b1d013327c237" providerId="LiveId" clId="{B6AE7FA5-00C1-41A6-A783-08F5F9A7733A}" dt="2020-11-06T15:45:20.209" v="799" actId="790"/>
          <ac:spMkLst>
            <pc:docMk/>
            <pc:sldMk cId="3919114993" sldId="340"/>
            <ac:spMk id="3" creationId="{00000000-0000-0000-0000-000000000000}"/>
          </ac:spMkLst>
        </pc:spChg>
        <pc:graphicFrameChg chg="mod">
          <ac:chgData name="Sándor Pecsora" userId="810b1d013327c237" providerId="LiveId" clId="{B6AE7FA5-00C1-41A6-A783-08F5F9A7733A}" dt="2020-11-06T15:36:35.261" v="603" actId="1076"/>
          <ac:graphicFrameMkLst>
            <pc:docMk/>
            <pc:sldMk cId="3919114993" sldId="340"/>
            <ac:graphicFrameMk id="4" creationId="{00000000-0000-0000-0000-000000000000}"/>
          </ac:graphicFrameMkLst>
        </pc:graphicFrameChg>
      </pc:sldChg>
      <pc:sldChg chg="modSp mod modAnim">
        <pc:chgData name="Sándor Pecsora" userId="810b1d013327c237" providerId="LiveId" clId="{B6AE7FA5-00C1-41A6-A783-08F5F9A7733A}" dt="2020-11-08T10:10:15.185" v="847"/>
        <pc:sldMkLst>
          <pc:docMk/>
          <pc:sldMk cId="3742979416" sldId="341"/>
        </pc:sldMkLst>
        <pc:spChg chg="mod">
          <ac:chgData name="Sándor Pecsora" userId="810b1d013327c237" providerId="LiveId" clId="{B6AE7FA5-00C1-41A6-A783-08F5F9A7733A}" dt="2020-11-08T10:10:15.185" v="847"/>
          <ac:spMkLst>
            <pc:docMk/>
            <pc:sldMk cId="3742979416" sldId="341"/>
            <ac:spMk id="2" creationId="{00000000-0000-0000-0000-000000000000}"/>
          </ac:spMkLst>
        </pc:spChg>
        <pc:spChg chg="mod">
          <ac:chgData name="Sándor Pecsora" userId="810b1d013327c237" providerId="LiveId" clId="{B6AE7FA5-00C1-41A6-A783-08F5F9A7733A}" dt="2020-11-06T15:45:24.199" v="800" actId="790"/>
          <ac:spMkLst>
            <pc:docMk/>
            <pc:sldMk cId="3742979416" sldId="341"/>
            <ac:spMk id="3" creationId="{00000000-0000-0000-0000-000000000000}"/>
          </ac:spMkLst>
        </pc:spChg>
        <pc:spChg chg="mod">
          <ac:chgData name="Sándor Pecsora" userId="810b1d013327c237" providerId="LiveId" clId="{B6AE7FA5-00C1-41A6-A783-08F5F9A7733A}" dt="2020-11-06T15:44:10.669" v="798" actId="20577"/>
          <ac:spMkLst>
            <pc:docMk/>
            <pc:sldMk cId="3742979416" sldId="341"/>
            <ac:spMk id="4" creationId="{F184671A-048F-4BD7-8AD8-9FCE797134E5}"/>
          </ac:spMkLst>
        </pc:spChg>
      </pc:sldChg>
      <pc:sldChg chg="modSp add mod ord">
        <pc:chgData name="Sándor Pecsora" userId="810b1d013327c237" providerId="LiveId" clId="{B6AE7FA5-00C1-41A6-A783-08F5F9A7733A}" dt="2020-11-07T10:27:48.756" v="836"/>
        <pc:sldMkLst>
          <pc:docMk/>
          <pc:sldMk cId="2325299629" sldId="342"/>
        </pc:sldMkLst>
        <pc:spChg chg="mod">
          <ac:chgData name="Sándor Pecsora" userId="810b1d013327c237" providerId="LiveId" clId="{B6AE7FA5-00C1-41A6-A783-08F5F9A7733A}" dt="2020-11-07T10:27:48.756" v="836"/>
          <ac:spMkLst>
            <pc:docMk/>
            <pc:sldMk cId="2325299629" sldId="342"/>
            <ac:spMk id="2" creationId="{00000000-0000-0000-0000-000000000000}"/>
          </ac:spMkLst>
        </pc:spChg>
        <pc:spChg chg="mod">
          <ac:chgData name="Sándor Pecsora" userId="810b1d013327c237" providerId="LiveId" clId="{B6AE7FA5-00C1-41A6-A783-08F5F9A7733A}" dt="2020-11-07T10:27:30.519" v="835" actId="123"/>
          <ac:spMkLst>
            <pc:docMk/>
            <pc:sldMk cId="2325299629" sldId="342"/>
            <ac:spMk id="3" creationId="{00000000-0000-0000-0000-000000000000}"/>
          </ac:spMkLst>
        </pc:spChg>
      </pc:sldChg>
      <pc:sldChg chg="modSp add">
        <pc:chgData name="Sándor Pecsora" userId="810b1d013327c237" providerId="LiveId" clId="{B6AE7FA5-00C1-41A6-A783-08F5F9A7733A}" dt="2020-11-08T10:09:25.972" v="843"/>
        <pc:sldMkLst>
          <pc:docMk/>
          <pc:sldMk cId="3367599746" sldId="343"/>
        </pc:sldMkLst>
        <pc:spChg chg="mod">
          <ac:chgData name="Sándor Pecsora" userId="810b1d013327c237" providerId="LiveId" clId="{B6AE7FA5-00C1-41A6-A783-08F5F9A7733A}" dt="2020-11-08T10:09:25.972" v="843"/>
          <ac:spMkLst>
            <pc:docMk/>
            <pc:sldMk cId="3367599746" sldId="343"/>
            <ac:spMk id="2" creationId="{00000000-0000-0000-0000-000000000000}"/>
          </ac:spMkLst>
        </pc:spChg>
      </pc:sldChg>
      <pc:sldChg chg="modSp add">
        <pc:chgData name="Sándor Pecsora" userId="810b1d013327c237" providerId="LiveId" clId="{B6AE7FA5-00C1-41A6-A783-08F5F9A7733A}" dt="2020-11-08T10:10:10.382" v="846"/>
        <pc:sldMkLst>
          <pc:docMk/>
          <pc:sldMk cId="983470439" sldId="344"/>
        </pc:sldMkLst>
        <pc:spChg chg="mod">
          <ac:chgData name="Sándor Pecsora" userId="810b1d013327c237" providerId="LiveId" clId="{B6AE7FA5-00C1-41A6-A783-08F5F9A7733A}" dt="2020-11-08T10:10:10.382" v="846"/>
          <ac:spMkLst>
            <pc:docMk/>
            <pc:sldMk cId="983470439" sldId="344"/>
            <ac:spMk id="2" creationId="{00000000-0000-0000-0000-000000000000}"/>
          </ac:spMkLst>
        </pc:spChg>
      </pc:sldChg>
      <pc:sldChg chg="modSp add">
        <pc:chgData name="Sándor Pecsora" userId="810b1d013327c237" providerId="LiveId" clId="{B6AE7FA5-00C1-41A6-A783-08F5F9A7733A}" dt="2020-11-08T10:09:09.222" v="841"/>
        <pc:sldMkLst>
          <pc:docMk/>
          <pc:sldMk cId="3874375682" sldId="345"/>
        </pc:sldMkLst>
        <pc:spChg chg="mod">
          <ac:chgData name="Sándor Pecsora" userId="810b1d013327c237" providerId="LiveId" clId="{B6AE7FA5-00C1-41A6-A783-08F5F9A7733A}" dt="2020-11-08T10:09:09.222" v="841"/>
          <ac:spMkLst>
            <pc:docMk/>
            <pc:sldMk cId="3874375682" sldId="345"/>
            <ac:spMk id="2" creationId="{00000000-0000-0000-0000-000000000000}"/>
          </ac:spMkLst>
        </pc:spChg>
      </pc:sldChg>
    </pc:docChg>
  </pc:docChgLst>
  <pc:docChgLst>
    <pc:chgData name="Sándor Pecsora" userId="810b1d013327c237" providerId="LiveId" clId="{E09E4C4A-E6DA-4830-8E4D-6753E543C235}"/>
    <pc:docChg chg="modSld">
      <pc:chgData name="Sándor Pecsora" userId="810b1d013327c237" providerId="LiveId" clId="{E09E4C4A-E6DA-4830-8E4D-6753E543C235}" dt="2020-11-17T07:43:09.133" v="26"/>
      <pc:docMkLst>
        <pc:docMk/>
      </pc:docMkLst>
      <pc:sldChg chg="modSp mod">
        <pc:chgData name="Sándor Pecsora" userId="810b1d013327c237" providerId="LiveId" clId="{E09E4C4A-E6DA-4830-8E4D-6753E543C235}" dt="2020-11-17T07:40:29.820" v="1" actId="20577"/>
        <pc:sldMkLst>
          <pc:docMk/>
          <pc:sldMk cId="1180060703" sldId="256"/>
        </pc:sldMkLst>
        <pc:spChg chg="mod">
          <ac:chgData name="Sándor Pecsora" userId="810b1d013327c237" providerId="LiveId" clId="{E09E4C4A-E6DA-4830-8E4D-6753E543C235}" dt="2020-11-17T07:40:29.820" v="1" actId="20577"/>
          <ac:spMkLst>
            <pc:docMk/>
            <pc:sldMk cId="1180060703" sldId="256"/>
            <ac:spMk id="3" creationId="{00000000-0000-0000-0000-000000000000}"/>
          </ac:spMkLst>
        </pc:spChg>
      </pc:sldChg>
      <pc:sldChg chg="modSp">
        <pc:chgData name="Sándor Pecsora" userId="810b1d013327c237" providerId="LiveId" clId="{E09E4C4A-E6DA-4830-8E4D-6753E543C235}" dt="2020-11-17T07:41:03.972" v="7" actId="20577"/>
        <pc:sldMkLst>
          <pc:docMk/>
          <pc:sldMk cId="3501878932" sldId="321"/>
        </pc:sldMkLst>
        <pc:spChg chg="mod">
          <ac:chgData name="Sándor Pecsora" userId="810b1d013327c237" providerId="LiveId" clId="{E09E4C4A-E6DA-4830-8E4D-6753E543C235}" dt="2020-11-17T07:41:03.972" v="7" actId="20577"/>
          <ac:spMkLst>
            <pc:docMk/>
            <pc:sldMk cId="3501878932" sldId="321"/>
            <ac:spMk id="11" creationId="{5D3465CD-B2C6-4AAF-AE96-EC8FDEA345B4}"/>
          </ac:spMkLst>
        </pc:spChg>
      </pc:sldChg>
      <pc:sldChg chg="modSp mod">
        <pc:chgData name="Sándor Pecsora" userId="810b1d013327c237" providerId="LiveId" clId="{E09E4C4A-E6DA-4830-8E4D-6753E543C235}" dt="2020-11-17T07:43:09.133" v="26"/>
        <pc:sldMkLst>
          <pc:docMk/>
          <pc:sldMk cId="3742979416" sldId="341"/>
        </pc:sldMkLst>
        <pc:spChg chg="mod">
          <ac:chgData name="Sándor Pecsora" userId="810b1d013327c237" providerId="LiveId" clId="{E09E4C4A-E6DA-4830-8E4D-6753E543C235}" dt="2020-11-17T07:42:25.500" v="24" actId="20577"/>
          <ac:spMkLst>
            <pc:docMk/>
            <pc:sldMk cId="3742979416" sldId="341"/>
            <ac:spMk id="3" creationId="{00000000-0000-0000-0000-000000000000}"/>
          </ac:spMkLst>
        </pc:spChg>
        <pc:spChg chg="mod">
          <ac:chgData name="Sándor Pecsora" userId="810b1d013327c237" providerId="LiveId" clId="{E09E4C4A-E6DA-4830-8E4D-6753E543C235}" dt="2020-11-17T07:43:09.133" v="26"/>
          <ac:spMkLst>
            <pc:docMk/>
            <pc:sldMk cId="3742979416" sldId="341"/>
            <ac:spMk id="6" creationId="{22D17158-444A-4293-9E84-B3D7F7233F9D}"/>
          </ac:spMkLst>
        </pc:spChg>
      </pc:sldChg>
    </pc:docChg>
  </pc:docChgLst>
  <pc:docChgLst>
    <pc:chgData name="Pecsora Sándor" userId="1de73074-9d2e-4efc-8b81-d810ab26d955" providerId="ADAL" clId="{91620E98-9C5C-4665-B766-62BEF5788F2E}"/>
    <pc:docChg chg="undo custSel modSld">
      <pc:chgData name="Pecsora Sándor" userId="1de73074-9d2e-4efc-8b81-d810ab26d955" providerId="ADAL" clId="{91620E98-9C5C-4665-B766-62BEF5788F2E}" dt="2022-11-14T11:09:24.628" v="17" actId="20577"/>
      <pc:docMkLst>
        <pc:docMk/>
      </pc:docMkLst>
      <pc:sldChg chg="modSp mod">
        <pc:chgData name="Pecsora Sándor" userId="1de73074-9d2e-4efc-8b81-d810ab26d955" providerId="ADAL" clId="{91620E98-9C5C-4665-B766-62BEF5788F2E}" dt="2022-11-14T11:07:45.223" v="13" actId="20577"/>
        <pc:sldMkLst>
          <pc:docMk/>
          <pc:sldMk cId="3501878932" sldId="321"/>
        </pc:sldMkLst>
        <pc:spChg chg="mod">
          <ac:chgData name="Pecsora Sándor" userId="1de73074-9d2e-4efc-8b81-d810ab26d955" providerId="ADAL" clId="{91620E98-9C5C-4665-B766-62BEF5788F2E}" dt="2022-11-14T06:38:56.958" v="0"/>
          <ac:spMkLst>
            <pc:docMk/>
            <pc:sldMk cId="3501878932" sldId="321"/>
            <ac:spMk id="2" creationId="{00000000-0000-0000-0000-000000000000}"/>
          </ac:spMkLst>
        </pc:spChg>
        <pc:spChg chg="mod">
          <ac:chgData name="Pecsora Sándor" userId="1de73074-9d2e-4efc-8b81-d810ab26d955" providerId="ADAL" clId="{91620E98-9C5C-4665-B766-62BEF5788F2E}" dt="2022-11-14T06:39:21.096" v="5" actId="1076"/>
          <ac:spMkLst>
            <pc:docMk/>
            <pc:sldMk cId="3501878932" sldId="321"/>
            <ac:spMk id="3" creationId="{00000000-0000-0000-0000-000000000000}"/>
          </ac:spMkLst>
        </pc:spChg>
        <pc:spChg chg="mod">
          <ac:chgData name="Pecsora Sándor" userId="1de73074-9d2e-4efc-8b81-d810ab26d955" providerId="ADAL" clId="{91620E98-9C5C-4665-B766-62BEF5788F2E}" dt="2022-11-14T11:07:45.223" v="13" actId="20577"/>
          <ac:spMkLst>
            <pc:docMk/>
            <pc:sldMk cId="3501878932" sldId="321"/>
            <ac:spMk id="9" creationId="{4AEB45A1-9F9C-471E-873F-C763BA278DD4}"/>
          </ac:spMkLst>
        </pc:spChg>
      </pc:sldChg>
      <pc:sldChg chg="modSp mod">
        <pc:chgData name="Pecsora Sándor" userId="1de73074-9d2e-4efc-8b81-d810ab26d955" providerId="ADAL" clId="{91620E98-9C5C-4665-B766-62BEF5788F2E}" dt="2022-11-14T06:39:50.112" v="10" actId="12385"/>
        <pc:sldMkLst>
          <pc:docMk/>
          <pc:sldMk cId="3919114993" sldId="340"/>
        </pc:sldMkLst>
        <pc:spChg chg="mod">
          <ac:chgData name="Pecsora Sándor" userId="1de73074-9d2e-4efc-8b81-d810ab26d955" providerId="ADAL" clId="{91620E98-9C5C-4665-B766-62BEF5788F2E}" dt="2022-11-14T06:38:56.958" v="0"/>
          <ac:spMkLst>
            <pc:docMk/>
            <pc:sldMk cId="3919114993" sldId="340"/>
            <ac:spMk id="2" creationId="{00000000-0000-0000-0000-000000000000}"/>
          </ac:spMkLst>
        </pc:spChg>
        <pc:spChg chg="mod">
          <ac:chgData name="Pecsora Sándor" userId="1de73074-9d2e-4efc-8b81-d810ab26d955" providerId="ADAL" clId="{91620E98-9C5C-4665-B766-62BEF5788F2E}" dt="2022-11-14T06:39:38.986" v="7" actId="20577"/>
          <ac:spMkLst>
            <pc:docMk/>
            <pc:sldMk cId="3919114993" sldId="340"/>
            <ac:spMk id="3" creationId="{00000000-0000-0000-0000-000000000000}"/>
          </ac:spMkLst>
        </pc:spChg>
        <pc:graphicFrameChg chg="mod modGraphic">
          <ac:chgData name="Pecsora Sándor" userId="1de73074-9d2e-4efc-8b81-d810ab26d955" providerId="ADAL" clId="{91620E98-9C5C-4665-B766-62BEF5788F2E}" dt="2022-11-14T06:39:50.112" v="10" actId="12385"/>
          <ac:graphicFrameMkLst>
            <pc:docMk/>
            <pc:sldMk cId="3919114993" sldId="340"/>
            <ac:graphicFrameMk id="4" creationId="{00000000-0000-0000-0000-000000000000}"/>
          </ac:graphicFrameMkLst>
        </pc:graphicFrameChg>
      </pc:sldChg>
      <pc:sldChg chg="modSp mod">
        <pc:chgData name="Pecsora Sándor" userId="1de73074-9d2e-4efc-8b81-d810ab26d955" providerId="ADAL" clId="{91620E98-9C5C-4665-B766-62BEF5788F2E}" dt="2022-11-14T06:40:09.463" v="11" actId="14100"/>
        <pc:sldMkLst>
          <pc:docMk/>
          <pc:sldMk cId="3742979416" sldId="341"/>
        </pc:sldMkLst>
        <pc:spChg chg="mod">
          <ac:chgData name="Pecsora Sándor" userId="1de73074-9d2e-4efc-8b81-d810ab26d955" providerId="ADAL" clId="{91620E98-9C5C-4665-B766-62BEF5788F2E}" dt="2022-11-14T06:40:09.463" v="11" actId="14100"/>
          <ac:spMkLst>
            <pc:docMk/>
            <pc:sldMk cId="3742979416" sldId="341"/>
            <ac:spMk id="7" creationId="{79E05BFD-8CFB-8CB6-8514-8C19E04D1265}"/>
          </ac:spMkLst>
        </pc:spChg>
      </pc:sldChg>
      <pc:sldChg chg="modSp">
        <pc:chgData name="Pecsora Sándor" userId="1de73074-9d2e-4efc-8b81-d810ab26d955" providerId="ADAL" clId="{91620E98-9C5C-4665-B766-62BEF5788F2E}" dt="2022-11-14T11:09:24.628" v="17" actId="20577"/>
        <pc:sldMkLst>
          <pc:docMk/>
          <pc:sldMk cId="2325299629" sldId="342"/>
        </pc:sldMkLst>
        <pc:spChg chg="mod">
          <ac:chgData name="Pecsora Sándor" userId="1de73074-9d2e-4efc-8b81-d810ab26d955" providerId="ADAL" clId="{91620E98-9C5C-4665-B766-62BEF5788F2E}" dt="2022-11-14T06:38:56.958" v="0"/>
          <ac:spMkLst>
            <pc:docMk/>
            <pc:sldMk cId="2325299629" sldId="342"/>
            <ac:spMk id="2" creationId="{00000000-0000-0000-0000-000000000000}"/>
          </ac:spMkLst>
        </pc:spChg>
        <pc:spChg chg="mod">
          <ac:chgData name="Pecsora Sándor" userId="1de73074-9d2e-4efc-8b81-d810ab26d955" providerId="ADAL" clId="{91620E98-9C5C-4665-B766-62BEF5788F2E}" dt="2022-11-14T11:09:24.628" v="17" actId="20577"/>
          <ac:spMkLst>
            <pc:docMk/>
            <pc:sldMk cId="2325299629" sldId="342"/>
            <ac:spMk id="10" creationId="{2DAD8E74-5884-4DCE-B37E-1E759E75A20B}"/>
          </ac:spMkLst>
        </pc:spChg>
      </pc:sldChg>
      <pc:sldChg chg="modSp">
        <pc:chgData name="Pecsora Sándor" userId="1de73074-9d2e-4efc-8b81-d810ab26d955" providerId="ADAL" clId="{91620E98-9C5C-4665-B766-62BEF5788F2E}" dt="2022-11-14T06:38:56.958" v="0"/>
        <pc:sldMkLst>
          <pc:docMk/>
          <pc:sldMk cId="3367599746" sldId="343"/>
        </pc:sldMkLst>
        <pc:spChg chg="mod">
          <ac:chgData name="Pecsora Sándor" userId="1de73074-9d2e-4efc-8b81-d810ab26d955" providerId="ADAL" clId="{91620E98-9C5C-4665-B766-62BEF5788F2E}" dt="2022-11-14T06:38:56.958" v="0"/>
          <ac:spMkLst>
            <pc:docMk/>
            <pc:sldMk cId="3367599746" sldId="343"/>
            <ac:spMk id="2" creationId="{00000000-0000-0000-0000-000000000000}"/>
          </ac:spMkLst>
        </pc:spChg>
      </pc:sldChg>
      <pc:sldChg chg="modSp mod">
        <pc:chgData name="Pecsora Sándor" userId="1de73074-9d2e-4efc-8b81-d810ab26d955" providerId="ADAL" clId="{91620E98-9C5C-4665-B766-62BEF5788F2E}" dt="2022-11-14T06:38:57.133" v="1" actId="27636"/>
        <pc:sldMkLst>
          <pc:docMk/>
          <pc:sldMk cId="983470439" sldId="344"/>
        </pc:sldMkLst>
        <pc:spChg chg="mod">
          <ac:chgData name="Pecsora Sándor" userId="1de73074-9d2e-4efc-8b81-d810ab26d955" providerId="ADAL" clId="{91620E98-9C5C-4665-B766-62BEF5788F2E}" dt="2022-11-14T06:38:57.133" v="1" actId="27636"/>
          <ac:spMkLst>
            <pc:docMk/>
            <pc:sldMk cId="983470439" sldId="344"/>
            <ac:spMk id="3" creationId="{00000000-0000-0000-0000-000000000000}"/>
          </ac:spMkLst>
        </pc:spChg>
      </pc:sldChg>
      <pc:sldChg chg="modSp">
        <pc:chgData name="Pecsora Sándor" userId="1de73074-9d2e-4efc-8b81-d810ab26d955" providerId="ADAL" clId="{91620E98-9C5C-4665-B766-62BEF5788F2E}" dt="2022-11-14T06:38:56.958" v="0"/>
        <pc:sldMkLst>
          <pc:docMk/>
          <pc:sldMk cId="3874375682" sldId="345"/>
        </pc:sldMkLst>
        <pc:spChg chg="mod">
          <ac:chgData name="Pecsora Sándor" userId="1de73074-9d2e-4efc-8b81-d810ab26d955" providerId="ADAL" clId="{91620E98-9C5C-4665-B766-62BEF5788F2E}" dt="2022-11-14T06:38:56.958" v="0"/>
          <ac:spMkLst>
            <pc:docMk/>
            <pc:sldMk cId="3874375682" sldId="345"/>
            <ac:spMk id="2" creationId="{00000000-0000-0000-0000-000000000000}"/>
          </ac:spMkLst>
        </pc:spChg>
      </pc:sldChg>
      <pc:sldChg chg="modSp">
        <pc:chgData name="Pecsora Sándor" userId="1de73074-9d2e-4efc-8b81-d810ab26d955" providerId="ADAL" clId="{91620E98-9C5C-4665-B766-62BEF5788F2E}" dt="2022-11-14T06:38:56.958" v="0"/>
        <pc:sldMkLst>
          <pc:docMk/>
          <pc:sldMk cId="811959074" sldId="346"/>
        </pc:sldMkLst>
        <pc:spChg chg="mod">
          <ac:chgData name="Pecsora Sándor" userId="1de73074-9d2e-4efc-8b81-d810ab26d955" providerId="ADAL" clId="{91620E98-9C5C-4665-B766-62BEF5788F2E}" dt="2022-11-14T06:38:56.958" v="0"/>
          <ac:spMkLst>
            <pc:docMk/>
            <pc:sldMk cId="811959074" sldId="346"/>
            <ac:spMk id="2" creationId="{C78D57D7-8956-49F9-9353-B533C5FBD7E1}"/>
          </ac:spMkLst>
        </pc:spChg>
      </pc:sldChg>
      <pc:sldChg chg="modSp mod">
        <pc:chgData name="Pecsora Sándor" userId="1de73074-9d2e-4efc-8b81-d810ab26d955" providerId="ADAL" clId="{91620E98-9C5C-4665-B766-62BEF5788F2E}" dt="2022-11-14T06:38:59.629" v="2" actId="14100"/>
        <pc:sldMkLst>
          <pc:docMk/>
          <pc:sldMk cId="678983858" sldId="347"/>
        </pc:sldMkLst>
        <pc:spChg chg="mod">
          <ac:chgData name="Pecsora Sándor" userId="1de73074-9d2e-4efc-8b81-d810ab26d955" providerId="ADAL" clId="{91620E98-9C5C-4665-B766-62BEF5788F2E}" dt="2022-11-14T06:38:56.958" v="0"/>
          <ac:spMkLst>
            <pc:docMk/>
            <pc:sldMk cId="678983858" sldId="347"/>
            <ac:spMk id="3" creationId="{00000000-0000-0000-0000-000000000000}"/>
          </ac:spMkLst>
        </pc:spChg>
        <pc:spChg chg="mod">
          <ac:chgData name="Pecsora Sándor" userId="1de73074-9d2e-4efc-8b81-d810ab26d955" providerId="ADAL" clId="{91620E98-9C5C-4665-B766-62BEF5788F2E}" dt="2022-11-14T06:38:59.629" v="2" actId="14100"/>
          <ac:spMkLst>
            <pc:docMk/>
            <pc:sldMk cId="678983858" sldId="347"/>
            <ac:spMk id="4" creationId="{002A1929-D361-4830-B28B-82105341B8EC}"/>
          </ac:spMkLst>
        </pc:spChg>
      </pc:sldChg>
    </pc:docChg>
  </pc:docChgLst>
  <pc:docChgLst>
    <pc:chgData name="Sándor Pecsora" userId="810b1d013327c237" providerId="LiveId" clId="{4E57C8BD-54EF-4355-B5DB-037399158464}"/>
    <pc:docChg chg="modSld">
      <pc:chgData name="Sándor Pecsora" userId="810b1d013327c237" providerId="LiveId" clId="{4E57C8BD-54EF-4355-B5DB-037399158464}" dt="2021-11-14T11:32:47.471" v="7" actId="20577"/>
      <pc:docMkLst>
        <pc:docMk/>
      </pc:docMkLst>
      <pc:sldChg chg="modSp">
        <pc:chgData name="Sándor Pecsora" userId="810b1d013327c237" providerId="LiveId" clId="{4E57C8BD-54EF-4355-B5DB-037399158464}" dt="2021-11-14T11:32:47.471" v="7" actId="20577"/>
        <pc:sldMkLst>
          <pc:docMk/>
          <pc:sldMk cId="3501878932" sldId="321"/>
        </pc:sldMkLst>
        <pc:spChg chg="mod">
          <ac:chgData name="Sándor Pecsora" userId="810b1d013327c237" providerId="LiveId" clId="{4E57C8BD-54EF-4355-B5DB-037399158464}" dt="2021-11-14T11:32:47.471" v="7" actId="20577"/>
          <ac:spMkLst>
            <pc:docMk/>
            <pc:sldMk cId="3501878932" sldId="321"/>
            <ac:spMk id="11" creationId="{5D3465CD-B2C6-4AAF-AE96-EC8FDEA345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9969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286747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4289334"/>
            <a:ext cx="895401" cy="640080"/>
          </a:xfrm>
        </p:spPr>
        <p:txBody>
          <a:bodyPr/>
          <a:lstStyle>
            <a:lvl1pPr>
              <a:defRPr sz="2100"/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914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262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716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hart">
  <p:cSld name="Cím, szöveg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9906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r>
              <a:rPr lang="hu-HU" noProof="0"/>
              <a:t>Diagram beszúrásához kattintson az ikonra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543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Clr>
                <a:schemeClr val="accent3">
                  <a:lumMod val="50000"/>
                </a:schemeClr>
              </a:buClr>
              <a:buNone/>
              <a:defRPr sz="2000"/>
            </a:lvl1pPr>
            <a:lvl2pPr marL="205740" indent="0">
              <a:buClr>
                <a:schemeClr val="accent3">
                  <a:lumMod val="50000"/>
                </a:schemeClr>
              </a:buClr>
              <a:buNone/>
              <a:defRPr sz="1800"/>
            </a:lvl2pPr>
            <a:lvl3pPr marL="411480" indent="0">
              <a:buClr>
                <a:schemeClr val="accent3">
                  <a:lumMod val="50000"/>
                </a:schemeClr>
              </a:buClr>
              <a:buNone/>
              <a:defRPr sz="1800"/>
            </a:lvl3pPr>
            <a:lvl4pPr marL="617220" indent="0">
              <a:buClr>
                <a:schemeClr val="accent3">
                  <a:lumMod val="50000"/>
                </a:schemeClr>
              </a:buClr>
              <a:buNone/>
              <a:defRPr sz="1800"/>
            </a:lvl4pPr>
            <a:lvl5pPr marL="822960" indent="0">
              <a:buClr>
                <a:schemeClr val="accent3">
                  <a:lumMod val="50000"/>
                </a:schemeClr>
              </a:buClr>
              <a:buNone/>
              <a:defRPr sz="18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88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506133"/>
            <a:ext cx="891224" cy="720332"/>
          </a:xfrm>
        </p:spPr>
        <p:txBody>
          <a:bodyPr/>
          <a:lstStyle>
            <a:lvl1pPr>
              <a:defRPr sz="2100"/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585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2194560"/>
            <a:ext cx="3566160" cy="39776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2194560"/>
            <a:ext cx="3566160" cy="39776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603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43200"/>
            <a:ext cx="3566160" cy="32918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743200"/>
            <a:ext cx="3566160" cy="32918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237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202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513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400"/>
            </a:lvl1pPr>
            <a:lvl2pPr>
              <a:buClr>
                <a:schemeClr val="accent3">
                  <a:lumMod val="75000"/>
                </a:schemeClr>
              </a:buClr>
              <a:defRPr sz="2000"/>
            </a:lvl2pPr>
            <a:lvl3pPr>
              <a:buClr>
                <a:schemeClr val="accent3">
                  <a:lumMod val="75000"/>
                </a:schemeClr>
              </a:buClr>
              <a:defRPr sz="2000"/>
            </a:lvl3pPr>
            <a:lvl4pPr>
              <a:buClr>
                <a:schemeClr val="accent3">
                  <a:lumMod val="75000"/>
                </a:schemeClr>
              </a:buClr>
              <a:defRPr sz="2000"/>
            </a:lvl4pPr>
            <a:lvl5pPr>
              <a:buClr>
                <a:schemeClr val="accent3">
                  <a:lumMod val="75000"/>
                </a:schemeClr>
              </a:buCl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152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3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8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121408"/>
            <a:ext cx="75438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259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exampl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6032" y="758952"/>
            <a:ext cx="8328454" cy="2670048"/>
          </a:xfrm>
        </p:spPr>
        <p:txBody>
          <a:bodyPr>
            <a:noAutofit/>
          </a:bodyPr>
          <a:lstStyle/>
          <a:p>
            <a:r>
              <a:rPr lang="hu-HU" sz="4000" dirty="0"/>
              <a:t>Alkalmazott statisztika</a:t>
            </a:r>
            <a:r>
              <a:rPr lang="en-GB" sz="4000" dirty="0"/>
              <a:t>,</a:t>
            </a:r>
            <a:r>
              <a:rPr lang="hu-HU" sz="4000" dirty="0"/>
              <a:t> </a:t>
            </a:r>
            <a:r>
              <a:rPr lang="hu-HU" sz="4000" dirty="0" err="1"/>
              <a:t>Valószínűségszámítás</a:t>
            </a:r>
            <a:r>
              <a:rPr lang="hu-HU" sz="4000" dirty="0"/>
              <a:t> és statisztika</a:t>
            </a:r>
            <a:endParaRPr lang="en-GB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Csebisev</a:t>
            </a:r>
            <a:r>
              <a:rPr lang="hu-HU" dirty="0"/>
              <a:t>-egyenlőtlenség, nagy számok törvénye</a:t>
            </a:r>
            <a:endParaRPr lang="en-GB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2A1929-D361-4830-B28B-82105341B8EC}"/>
              </a:ext>
            </a:extLst>
          </p:cNvPr>
          <p:cNvSpPr txBox="1"/>
          <p:nvPr/>
        </p:nvSpPr>
        <p:spPr>
          <a:xfrm>
            <a:off x="2241176" y="3542200"/>
            <a:ext cx="4971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Fazekas István, Barta Attila, Pecsora Sándor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38B5CDD-DF06-4B9E-97D9-BB5E2ADD616B}"/>
              </a:ext>
            </a:extLst>
          </p:cNvPr>
          <p:cNvSpPr txBox="1"/>
          <p:nvPr/>
        </p:nvSpPr>
        <p:spPr>
          <a:xfrm>
            <a:off x="0" y="635586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/>
              <a:t>„A tananyag elkészítését az EFOP-3.4.3-16-2016-00021 számú projekt támogatta. A projekt az Európai Unió támogatásával, az Európai Szociális Alap társfinanszírozásával valósult meg.”</a:t>
            </a:r>
          </a:p>
        </p:txBody>
      </p:sp>
    </p:spTree>
    <p:extLst>
      <p:ext uri="{BB962C8B-B14F-4D97-AF65-F5344CB8AC3E}">
        <p14:creationId xmlns:p14="http://schemas.microsoft.com/office/powerpoint/2010/main" val="67898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15.1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(M1)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777240" y="1498672"/>
                <a:ext cx="7543801" cy="1312711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hu-HU" sz="1600" dirty="0"/>
                  <a:t>Egy forgalmas pályaudvaron meghatározott időben egy újságárus által egy óra alatt eladott újságok </a:t>
                </a:r>
                <a14:m>
                  <m:oMath xmlns:m="http://schemas.openxmlformats.org/officeDocument/2006/math">
                    <m:r>
                      <a:rPr lang="en-GB" sz="1600" i="1" dirty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l-GR" sz="1600" dirty="0"/>
                  <a:t> </a:t>
                </a:r>
                <a:r>
                  <a:rPr lang="hu-HU" sz="1600" dirty="0"/>
                  <a:t>száma Poisson eloszlású </a:t>
                </a:r>
                <a14:m>
                  <m:oMath xmlns:m="http://schemas.openxmlformats.org/officeDocument/2006/math">
                    <m:r>
                      <a:rPr lang="en-GB" sz="16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= 64</m:t>
                    </m:r>
                  </m:oMath>
                </a14:m>
                <a:r>
                  <a:rPr lang="el-GR" sz="1600" dirty="0"/>
                  <a:t> </a:t>
                </a:r>
                <a:r>
                  <a:rPr lang="hu-HU" sz="1600" dirty="0"/>
                  <a:t>várható értékkel. Adjon alsó becslést a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 dirty="0">
                              <a:latin typeface="Cambria Math" panose="02040503050406030204" pitchFamily="18" charset="0"/>
                            </a:rPr>
                            <m:t>48&lt;</m:t>
                          </m:r>
                          <m:r>
                            <a:rPr lang="en-GB" sz="1600" i="1" dirty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GB" sz="1600" i="1" dirty="0">
                              <a:latin typeface="Cambria Math" panose="02040503050406030204" pitchFamily="18" charset="0"/>
                            </a:rPr>
                            <m:t>&lt;80</m:t>
                          </m:r>
                        </m:e>
                      </m:d>
                    </m:oMath>
                  </m:oMathPara>
                </a14:m>
                <a:br>
                  <a:rPr lang="hu-HU" sz="1600" dirty="0"/>
                </a:br>
                <a:r>
                  <a:rPr lang="hu-HU" sz="1600" dirty="0"/>
                  <a:t>valószínűségre.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7240" y="1498672"/>
                <a:ext cx="7543801" cy="1312711"/>
              </a:xfrm>
              <a:blipFill>
                <a:blip r:embed="rId2"/>
                <a:stretch>
                  <a:fillRect l="-485" t="-3721" r="-404" b="-511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4D56CDE2-BDDF-4450-B8B4-04EB904CBD6E}"/>
                  </a:ext>
                </a:extLst>
              </p:cNvPr>
              <p:cNvSpPr txBox="1"/>
              <p:nvPr/>
            </p:nvSpPr>
            <p:spPr>
              <a:xfrm>
                <a:off x="822959" y="2741505"/>
                <a:ext cx="2798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𝑒𝑙𝑎𝑑𝑜𝑡𝑡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ú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𝑗𝑠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𝑔𝑜𝑘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4D56CDE2-BDDF-4450-B8B4-04EB904CB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741505"/>
                <a:ext cx="2798651" cy="276999"/>
              </a:xfrm>
              <a:prstGeom prst="rect">
                <a:avLst/>
              </a:prstGeom>
              <a:blipFill>
                <a:blip r:embed="rId3"/>
                <a:stretch>
                  <a:fillRect l="-2614" t="-6667" r="-1743" b="-355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9259D382-C4A1-463D-BC85-5D856234692C}"/>
                  </a:ext>
                </a:extLst>
              </p:cNvPr>
              <p:cNvSpPr txBox="1"/>
              <p:nvPr/>
            </p:nvSpPr>
            <p:spPr>
              <a:xfrm>
                <a:off x="822959" y="3152001"/>
                <a:ext cx="7349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9259D382-C4A1-463D-BC85-5D8562346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152001"/>
                <a:ext cx="734945" cy="276999"/>
              </a:xfrm>
              <a:prstGeom prst="rect">
                <a:avLst/>
              </a:prstGeom>
              <a:blipFill>
                <a:blip r:embed="rId4"/>
                <a:stretch>
                  <a:fillRect l="-7438" r="-6612" b="-65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65984E5A-DF6D-4C0D-8587-7106351F9083}"/>
                  </a:ext>
                </a:extLst>
              </p:cNvPr>
              <p:cNvSpPr txBox="1"/>
              <p:nvPr/>
            </p:nvSpPr>
            <p:spPr>
              <a:xfrm>
                <a:off x="822959" y="3562498"/>
                <a:ext cx="1703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65984E5A-DF6D-4C0D-8587-7106351F9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562498"/>
                <a:ext cx="1703415" cy="276999"/>
              </a:xfrm>
              <a:prstGeom prst="rect">
                <a:avLst/>
              </a:prstGeom>
              <a:blipFill>
                <a:blip r:embed="rId5"/>
                <a:stretch>
                  <a:fillRect l="-4301" t="-2174" b="-326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77661529-6ABD-4896-AE74-FA37A6588734}"/>
                  </a:ext>
                </a:extLst>
              </p:cNvPr>
              <p:cNvSpPr txBox="1"/>
              <p:nvPr/>
            </p:nvSpPr>
            <p:spPr>
              <a:xfrm>
                <a:off x="822167" y="3972994"/>
                <a:ext cx="2012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=64=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𝔻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77661529-6ABD-4896-AE74-FA37A6588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67" y="3972994"/>
                <a:ext cx="2012923" cy="276999"/>
              </a:xfrm>
              <a:prstGeom prst="rect">
                <a:avLst/>
              </a:prstGeom>
              <a:blipFill>
                <a:blip r:embed="rId6"/>
                <a:stretch>
                  <a:fillRect l="-3636" t="-4444" r="-3636" b="-355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4AEB45A1-9F9C-471E-873F-C763BA278DD4}"/>
                  </a:ext>
                </a:extLst>
              </p:cNvPr>
              <p:cNvSpPr txBox="1"/>
              <p:nvPr/>
            </p:nvSpPr>
            <p:spPr>
              <a:xfrm>
                <a:off x="822167" y="5336970"/>
                <a:ext cx="7877669" cy="832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48&lt;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&lt;80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48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−64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&lt;80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−64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−16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&lt;16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hu-HU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&lt;16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≥1−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𝔻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4AEB45A1-9F9C-471E-873F-C763BA278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67" y="5336970"/>
                <a:ext cx="7877669" cy="832792"/>
              </a:xfrm>
              <a:prstGeom prst="rect">
                <a:avLst/>
              </a:prstGeom>
              <a:blipFill>
                <a:blip r:embed="rId7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F079DA84-694A-437B-A30B-30ED7E021DD3}"/>
                  </a:ext>
                </a:extLst>
              </p:cNvPr>
              <p:cNvSpPr txBox="1"/>
              <p:nvPr/>
            </p:nvSpPr>
            <p:spPr>
              <a:xfrm>
                <a:off x="822167" y="4400234"/>
                <a:ext cx="3258071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48&lt;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&lt;80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=49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sup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64</m:t>
                                  </m: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−64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079DA84-694A-437B-A30B-30ED7E021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67" y="4400234"/>
                <a:ext cx="3258071" cy="77912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églalap 10">
                <a:extLst>
                  <a:ext uri="{FF2B5EF4-FFF2-40B4-BE49-F238E27FC236}">
                    <a16:creationId xmlns:a16="http://schemas.microsoft.com/office/drawing/2014/main" id="{5D3465CD-B2C6-4AAF-AE96-EC8FDEA345B4}"/>
                  </a:ext>
                </a:extLst>
              </p:cNvPr>
              <p:cNvSpPr/>
              <p:nvPr/>
            </p:nvSpPr>
            <p:spPr>
              <a:xfrm>
                <a:off x="5055025" y="2694441"/>
                <a:ext cx="3063403" cy="148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𝐶𝑠𝑒𝑏𝑖𝑠𝑒𝑣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𝑒𝑔𝑦𝑒𝑛𝑙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ő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𝑡𝑙𝑒𝑛𝑠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𝔻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𝔻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" name="Téglalap 10">
                <a:extLst>
                  <a:ext uri="{FF2B5EF4-FFF2-40B4-BE49-F238E27FC236}">
                    <a16:creationId xmlns:a16="http://schemas.microsoft.com/office/drawing/2014/main" id="{5D3465CD-B2C6-4AAF-AE96-EC8FDEA345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025" y="2694441"/>
                <a:ext cx="3063403" cy="14809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15.1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(M1)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546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dirty="0"/>
              <a:t>n = 10^5;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dirty="0"/>
              <a:t>lambda = 64;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xi = poissrnd(lambda,[1 n]);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freq = cumsum(xi&gt;48 &amp; xi&lt;80);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dirty="0" err="1"/>
              <a:t>prob</a:t>
            </a:r>
            <a:r>
              <a:rPr lang="hu-HU" sz="1800" dirty="0"/>
              <a:t> = </a:t>
            </a:r>
            <a:r>
              <a:rPr lang="hu-HU" sz="1800" dirty="0" err="1"/>
              <a:t>freq</a:t>
            </a:r>
            <a:r>
              <a:rPr lang="hu-HU" sz="1800" dirty="0"/>
              <a:t>./(1:n);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axis([0 n 0 1])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dirty="0"/>
              <a:t>hold </a:t>
            </a:r>
            <a:r>
              <a:rPr lang="hu-HU" sz="1800" dirty="0" err="1"/>
              <a:t>on</a:t>
            </a:r>
            <a:endParaRPr lang="hu-HU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dirty="0" err="1"/>
              <a:t>plot</a:t>
            </a:r>
            <a:r>
              <a:rPr lang="hu-HU" sz="1800" dirty="0"/>
              <a:t>(1:n,prob)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plot(1:n,3/4.*ones(1,n),'r')</a:t>
            </a:r>
            <a:endParaRPr lang="hu-HU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/>
              <a:t>sum =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/>
              <a:t>for </a:t>
            </a:r>
            <a:r>
              <a:rPr lang="en-GB" sz="1800" dirty="0" err="1"/>
              <a:t>i</a:t>
            </a:r>
            <a:r>
              <a:rPr lang="en-GB" sz="1800" dirty="0"/>
              <a:t> = 49:79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    sum = sum + (64^i/factorial(i))*exp(-64);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/>
              <a:t>end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/>
              <a:t>plot(1:n,sum.*ones(1,n),'g')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7437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15.4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(M2)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555335"/>
                <a:ext cx="7712818" cy="2774618"/>
              </a:xfrm>
            </p:spPr>
            <p:txBody>
              <a:bodyPr>
                <a:noAutofit/>
              </a:bodyPr>
              <a:lstStyle/>
              <a:p>
                <a:r>
                  <a:rPr lang="hu-HU" sz="1600" dirty="0"/>
                  <a:t>Egy gyufagyárban a dobozokat automata gép tölti. Az egyes dobozokban lévő gyufaszálak száma egy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hu-HU" sz="1600" dirty="0"/>
                  <a:t> valószínűségi változó, amelynek eloszlása a tapasztalatok szerint a következő:</a:t>
                </a:r>
              </a:p>
              <a:p>
                <a:endParaRPr lang="hu-HU" sz="1600" dirty="0"/>
              </a:p>
              <a:p>
                <a:endParaRPr lang="hu-HU" sz="1600" dirty="0"/>
              </a:p>
              <a:p>
                <a:endParaRPr lang="hu-HU" sz="1600" dirty="0"/>
              </a:p>
              <a:p>
                <a:r>
                  <a:rPr lang="hu-HU" sz="1600" dirty="0"/>
                  <a:t>a) A </a:t>
                </a:r>
                <a:r>
                  <a:rPr lang="hu-HU" sz="1600" dirty="0" err="1"/>
                  <a:t>Csebisev</a:t>
                </a:r>
                <a:r>
                  <a:rPr lang="hu-HU" sz="1600" dirty="0"/>
                  <a:t> egyenlőtlenség segítségével adjon becslést a 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1600" i="1" smtClean="0">
                        <a:latin typeface="Cambria Math" panose="02040503050406030204" pitchFamily="18" charset="0"/>
                      </a:rPr>
                      <m:t>(48&lt;</m:t>
                    </m:r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hu-HU" sz="1600" i="1" smtClean="0">
                        <a:latin typeface="Cambria Math" panose="02040503050406030204" pitchFamily="18" charset="0"/>
                      </a:rPr>
                      <m:t>&lt;52)</m:t>
                    </m:r>
                  </m:oMath>
                </a14:m>
                <a:r>
                  <a:rPr lang="hu-HU" sz="1600" dirty="0"/>
                  <a:t> valószínűségre!</a:t>
                </a:r>
              </a:p>
              <a:p>
                <a:r>
                  <a:rPr lang="hu-HU" sz="1600" dirty="0"/>
                  <a:t>b) Az eloszlás alapján számítsa ki a fenti valószínűség pontos értékét!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555335"/>
                <a:ext cx="7712818" cy="2774618"/>
              </a:xfrm>
              <a:blipFill>
                <a:blip r:embed="rId2"/>
                <a:stretch>
                  <a:fillRect l="-395" t="-175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ábláza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55951292"/>
              </p:ext>
            </p:extLst>
          </p:nvPr>
        </p:nvGraphicFramePr>
        <p:xfrm>
          <a:off x="478564" y="2451526"/>
          <a:ext cx="8186877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2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8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3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3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3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800" b="0" dirty="0">
                          <a:solidFill>
                            <a:schemeClr val="tx1"/>
                          </a:solidFill>
                        </a:rPr>
                        <a:t>darab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valószínűség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09420510-ED20-4022-8CD2-E2320DE88804}"/>
                  </a:ext>
                </a:extLst>
              </p:cNvPr>
              <p:cNvSpPr txBox="1"/>
              <p:nvPr/>
            </p:nvSpPr>
            <p:spPr>
              <a:xfrm>
                <a:off x="269860" y="4209725"/>
                <a:ext cx="8604279" cy="523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=47×0.05+48×0.1+49×0.15+50×0.4+51×0.15+52×0.1+53×0.05=50</m:t>
                      </m:r>
                    </m:oMath>
                  </m:oMathPara>
                </a14:m>
                <a:endParaRPr lang="hu-HU" sz="1700" dirty="0"/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09420510-ED20-4022-8CD2-E2320DE88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60" y="4209725"/>
                <a:ext cx="8604279" cy="523220"/>
              </a:xfrm>
              <a:prstGeom prst="rect">
                <a:avLst/>
              </a:prstGeom>
              <a:blipFill>
                <a:blip r:embed="rId3"/>
                <a:stretch>
                  <a:fillRect l="-1133" b="-1647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02661062-5638-4202-83ED-6B204932B1D9}"/>
                  </a:ext>
                </a:extLst>
              </p:cNvPr>
              <p:cNvSpPr txBox="1"/>
              <p:nvPr/>
            </p:nvSpPr>
            <p:spPr>
              <a:xfrm>
                <a:off x="269860" y="4917856"/>
                <a:ext cx="8711167" cy="2616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17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𝔻</m:t>
                          </m:r>
                        </m:e>
                        <m:sup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𝔼</m:t>
                      </m:r>
                      <m:sSup>
                        <m:sSupPr>
                          <m:ctrlPr>
                            <a:rPr lang="hu-HU" sz="17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7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hu-HU" sz="17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sz="1700" b="0" i="1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hu-HU" sz="17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  <m:sup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=9×0.05+4</m:t>
                      </m:r>
                      <m:r>
                        <a:rPr lang="hu-HU" sz="17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hu-HU" sz="1700" b="0" i="0" smtClean="0">
                          <a:latin typeface="Cambria Math" panose="02040503050406030204" pitchFamily="18" charset="0"/>
                        </a:rPr>
                        <m:t>0.1+1</m:t>
                      </m:r>
                      <m:r>
                        <a:rPr lang="hu-HU" sz="17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0.15+0+1</m:t>
                      </m:r>
                      <m:r>
                        <a:rPr lang="hu-HU" sz="17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0.15+4</m:t>
                      </m:r>
                      <m:r>
                        <a:rPr lang="hu-HU" sz="17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0.1+9</m:t>
                      </m:r>
                      <m:r>
                        <a:rPr lang="hu-HU" sz="17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0.05=2</m:t>
                      </m:r>
                    </m:oMath>
                  </m:oMathPara>
                </a14:m>
                <a:endParaRPr lang="hu-HU" sz="1700" dirty="0"/>
              </a:p>
            </p:txBody>
          </p:sp>
        </mc:Choice>
        <mc:Fallback xmlns="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02661062-5638-4202-83ED-6B204932B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60" y="4917856"/>
                <a:ext cx="8711167" cy="261610"/>
              </a:xfrm>
              <a:prstGeom prst="rect">
                <a:avLst/>
              </a:prstGeom>
              <a:blipFill>
                <a:blip r:embed="rId4"/>
                <a:stretch>
                  <a:fillRect l="-840" t="-2326" b="-302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0A78392F-CA77-499B-9636-A47E2E55BC6D}"/>
                  </a:ext>
                </a:extLst>
              </p:cNvPr>
              <p:cNvSpPr txBox="1"/>
              <p:nvPr/>
            </p:nvSpPr>
            <p:spPr>
              <a:xfrm>
                <a:off x="269860" y="5642669"/>
                <a:ext cx="6751335" cy="523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hu-HU" sz="1700" b="0" i="1" dirty="0">
                    <a:latin typeface="Cambria Math" panose="02040503050406030204" pitchFamily="18" charset="0"/>
                  </a:rPr>
                </a:br>
                <a:r>
                  <a:rPr lang="hu-HU" sz="1700" b="0" i="1" dirty="0">
                    <a:latin typeface="Cambria Math" panose="020405030504060302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hu-HU" sz="17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u-HU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700" b="0" i="1" smtClean="0">
                            <a:latin typeface="Cambria Math" panose="02040503050406030204" pitchFamily="18" charset="0"/>
                          </a:rPr>
                          <m:t>48&lt;</m:t>
                        </m:r>
                        <m:r>
                          <a:rPr lang="hu-HU" sz="17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hu-HU" sz="1700" b="0" i="1" smtClean="0">
                            <a:latin typeface="Cambria Math" panose="02040503050406030204" pitchFamily="18" charset="0"/>
                          </a:rPr>
                          <m:t>&lt;52</m:t>
                        </m:r>
                      </m:e>
                    </m:d>
                    <m:r>
                      <a:rPr lang="hu-HU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17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u-HU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7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hu-HU" sz="1700" b="0" i="1" smtClean="0">
                            <a:latin typeface="Cambria Math" panose="02040503050406030204" pitchFamily="18" charset="0"/>
                          </a:rPr>
                          <m:t>=49</m:t>
                        </m:r>
                      </m:e>
                    </m:d>
                    <m:r>
                      <a:rPr lang="hu-HU" sz="17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7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u-HU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700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hu-HU" sz="1700" i="1"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  <m:r>
                      <a:rPr lang="hu-HU" sz="17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7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u-HU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700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hu-HU" sz="1700" i="1">
                            <a:latin typeface="Cambria Math" panose="02040503050406030204" pitchFamily="18" charset="0"/>
                          </a:rPr>
                          <m:t>=51</m:t>
                        </m:r>
                      </m:e>
                    </m:d>
                    <m:r>
                      <a:rPr lang="hu-HU" sz="1700" b="0" i="1" smtClean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hu-HU" sz="1700" dirty="0"/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0A78392F-CA77-499B-9636-A47E2E55B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60" y="5642669"/>
                <a:ext cx="6751335" cy="523220"/>
              </a:xfrm>
              <a:prstGeom prst="rect">
                <a:avLst/>
              </a:prstGeom>
              <a:blipFill>
                <a:blip r:embed="rId5"/>
                <a:stretch>
                  <a:fillRect l="-1173" r="-90" b="-1647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églalap 7">
                <a:extLst>
                  <a:ext uri="{FF2B5EF4-FFF2-40B4-BE49-F238E27FC236}">
                    <a16:creationId xmlns:a16="http://schemas.microsoft.com/office/drawing/2014/main" id="{59FA3755-39DA-4B04-AAC6-56260E1A6686}"/>
                  </a:ext>
                </a:extLst>
              </p:cNvPr>
              <p:cNvSpPr/>
              <p:nvPr/>
            </p:nvSpPr>
            <p:spPr>
              <a:xfrm>
                <a:off x="1130351" y="5198943"/>
                <a:ext cx="6990183" cy="583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u-HU" sz="17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700" i="1">
                              <a:latin typeface="Cambria Math" panose="02040503050406030204" pitchFamily="18" charset="0"/>
                            </a:rPr>
                            <m:t>48&lt;</m:t>
                          </m:r>
                          <m:r>
                            <a:rPr lang="hu-HU" sz="1700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sz="1700" i="1">
                              <a:latin typeface="Cambria Math" panose="02040503050406030204" pitchFamily="18" charset="0"/>
                            </a:rPr>
                            <m:t>&lt;52</m:t>
                          </m:r>
                        </m:e>
                      </m:d>
                      <m:r>
                        <a:rPr lang="hu-HU" sz="17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17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700" i="1">
                              <a:latin typeface="Cambria Math" panose="02040503050406030204" pitchFamily="18" charset="0"/>
                            </a:rPr>
                            <m:t>−2&lt;</m:t>
                          </m:r>
                          <m:r>
                            <a:rPr lang="hu-HU" sz="1700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sz="1700" i="1">
                              <a:latin typeface="Cambria Math" panose="02040503050406030204" pitchFamily="18" charset="0"/>
                            </a:rPr>
                            <m:t>&lt;2</m:t>
                          </m:r>
                        </m:e>
                      </m:d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7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hu-HU" sz="17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sz="1700" b="0" i="1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hu-HU" sz="17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&lt;2</m:t>
                          </m:r>
                        </m:e>
                      </m:d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f>
                        <m:fPr>
                          <m:ctrlPr>
                            <a:rPr lang="hu-H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hu-HU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hu-HU" sz="1700" dirty="0"/>
              </a:p>
            </p:txBody>
          </p:sp>
        </mc:Choice>
        <mc:Fallback xmlns="">
          <p:sp>
            <p:nvSpPr>
              <p:cNvPr id="8" name="Téglalap 7">
                <a:extLst>
                  <a:ext uri="{FF2B5EF4-FFF2-40B4-BE49-F238E27FC236}">
                    <a16:creationId xmlns:a16="http://schemas.microsoft.com/office/drawing/2014/main" id="{59FA3755-39DA-4B04-AAC6-56260E1A6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351" y="5198943"/>
                <a:ext cx="6990183" cy="5836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11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15.4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(M2)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2484220"/>
          </a:xfrm>
        </p:spPr>
        <p:txBody>
          <a:bodyPr>
            <a:noAutofit/>
          </a:bodyPr>
          <a:lstStyle/>
          <a:p>
            <a:r>
              <a:rPr lang="pt-BR" sz="1800" dirty="0"/>
              <a:t>n = 10^5;</a:t>
            </a:r>
            <a:endParaRPr lang="hu-HU" sz="1800" dirty="0"/>
          </a:p>
          <a:p>
            <a:r>
              <a:rPr lang="pt-BR" sz="1800" dirty="0"/>
              <a:t>probs = [.05 .1 .15 .4 .15 .1 .05];</a:t>
            </a:r>
            <a:endParaRPr lang="hu-HU" sz="1800" dirty="0"/>
          </a:p>
          <a:p>
            <a:r>
              <a:rPr lang="pt-BR" sz="1800" dirty="0"/>
              <a:t>x = datasample(47:53,n,'Weights',probs);</a:t>
            </a:r>
            <a:endParaRPr lang="hu-HU" sz="1800" dirty="0"/>
          </a:p>
          <a:p>
            <a:r>
              <a:rPr lang="pt-BR" sz="1800" dirty="0"/>
              <a:t>length(x(x&gt;48 &amp; x&lt;52))/n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759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>
            <a:extLst>
              <a:ext uri="{FF2B5EF4-FFF2-40B4-BE49-F238E27FC236}">
                <a16:creationId xmlns:a16="http://schemas.microsoft.com/office/drawing/2014/main" id="{8F1F47F6-943A-44B6-A39A-245912BCF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463" y="3985047"/>
            <a:ext cx="2843569" cy="2360047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15.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7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3"/>
            <a:ext cx="7751874" cy="1065909"/>
          </a:xfrm>
        </p:spPr>
        <p:txBody>
          <a:bodyPr>
            <a:noAutofit/>
          </a:bodyPr>
          <a:lstStyle/>
          <a:p>
            <a:pPr algn="just"/>
            <a:r>
              <a:rPr lang="hu-HU" dirty="0"/>
              <a:t>Hányszor kell egy cinkelt dobókockát feldobnunk, hogy a hatos dobás valószínűségét (mely nem feltétlenül 1/6) az esemény relatív gyakorisága legalább 0.8 valószínűséggel 0.1-nél kisebb hibával közelítse meg?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5C8773E6-6888-4927-9319-CA77EC5197DF}"/>
                  </a:ext>
                </a:extLst>
              </p:cNvPr>
              <p:cNvSpPr txBox="1"/>
              <p:nvPr/>
            </p:nvSpPr>
            <p:spPr>
              <a:xfrm>
                <a:off x="870677" y="3985047"/>
                <a:ext cx="5325786" cy="416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&lt;0.1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≥0.8,</m:t>
                    </m:r>
                  </m:oMath>
                </a14:m>
                <a:r>
                  <a:rPr lang="hu-HU" dirty="0"/>
                  <a:t>  azaz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≤0.2</m:t>
                    </m:r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5C8773E6-6888-4927-9319-CA77EC519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77" y="3985047"/>
                <a:ext cx="5325786" cy="416332"/>
              </a:xfrm>
              <a:prstGeom prst="rect">
                <a:avLst/>
              </a:prstGeom>
              <a:blipFill>
                <a:blip r:embed="rId3"/>
                <a:stretch>
                  <a:fillRect l="-1604" t="-5882" r="-1145" b="-176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2DAD8E74-5884-4DCE-B37E-1E759E75A20B}"/>
                  </a:ext>
                </a:extLst>
              </p:cNvPr>
              <p:cNvSpPr txBox="1"/>
              <p:nvPr/>
            </p:nvSpPr>
            <p:spPr>
              <a:xfrm>
                <a:off x="797428" y="4876219"/>
                <a:ext cx="3207095" cy="808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≥0.1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2DAD8E74-5884-4DCE-B37E-1E759E75A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28" y="4876219"/>
                <a:ext cx="3207095" cy="808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églalap 10">
                <a:extLst>
                  <a:ext uri="{FF2B5EF4-FFF2-40B4-BE49-F238E27FC236}">
                    <a16:creationId xmlns:a16="http://schemas.microsoft.com/office/drawing/2014/main" id="{B5E60F55-8EF5-401C-A0E7-558A8B3B8114}"/>
                  </a:ext>
                </a:extLst>
              </p:cNvPr>
              <p:cNvSpPr/>
              <p:nvPr/>
            </p:nvSpPr>
            <p:spPr>
              <a:xfrm>
                <a:off x="6294872" y="4121334"/>
                <a:ext cx="2646750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" name="Téglalap 10">
                <a:extLst>
                  <a:ext uri="{FF2B5EF4-FFF2-40B4-BE49-F238E27FC236}">
                    <a16:creationId xmlns:a16="http://schemas.microsoft.com/office/drawing/2014/main" id="{B5E60F55-8EF5-401C-A0E7-558A8B3B8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872" y="4121334"/>
                <a:ext cx="2646750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églalap 11">
                <a:extLst>
                  <a:ext uri="{FF2B5EF4-FFF2-40B4-BE49-F238E27FC236}">
                    <a16:creationId xmlns:a16="http://schemas.microsoft.com/office/drawing/2014/main" id="{55E0BE40-D7E0-46C0-B341-8AE226D3C524}"/>
                  </a:ext>
                </a:extLst>
              </p:cNvPr>
              <p:cNvSpPr/>
              <p:nvPr/>
            </p:nvSpPr>
            <p:spPr>
              <a:xfrm>
                <a:off x="774442" y="5733950"/>
                <a:ext cx="2075376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hu-HU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hu-H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≥125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" name="Téglalap 11">
                <a:extLst>
                  <a:ext uri="{FF2B5EF4-FFF2-40B4-BE49-F238E27FC236}">
                    <a16:creationId xmlns:a16="http://schemas.microsoft.com/office/drawing/2014/main" id="{55E0BE40-D7E0-46C0-B341-8AE226D3C5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42" y="5733950"/>
                <a:ext cx="2075376" cy="6183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E321B25A-82F5-0C05-91D6-C85F0C71D1AE}"/>
                  </a:ext>
                </a:extLst>
              </p:cNvPr>
              <p:cNvSpPr txBox="1"/>
              <p:nvPr/>
            </p:nvSpPr>
            <p:spPr>
              <a:xfrm>
                <a:off x="822959" y="2865639"/>
                <a:ext cx="78451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dirty="0"/>
                  <a:t>Jelölje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a hatos dobások számát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dirty="0"/>
                  <a:t> dobásból,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hu-HU" dirty="0"/>
                  <a:t> pedig annak a valószínűségét, hogy a kockával hatost dobunk! Ekkor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𝑛𝑝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hu-HU" dirty="0"/>
              </a:p>
              <a:p>
                <a:pPr algn="just"/>
                <a:endParaRPr lang="hu-HU" dirty="0"/>
              </a:p>
              <a:p>
                <a:pPr algn="just"/>
                <a:r>
                  <a:rPr lang="hu-HU" dirty="0"/>
                  <a:t>A feladat alapján azt az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dirty="0"/>
                  <a:t>-</a:t>
                </a:r>
                <a:r>
                  <a:rPr lang="hu-HU" dirty="0" err="1"/>
                  <a:t>et</a:t>
                </a:r>
                <a:r>
                  <a:rPr lang="hu-HU" dirty="0"/>
                  <a:t> keressük, melyre</a:t>
                </a:r>
              </a:p>
            </p:txBody>
          </p:sp>
        </mc:Choice>
        <mc:Fallback xmlns="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E321B25A-82F5-0C05-91D6-C85F0C71D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865639"/>
                <a:ext cx="7845180" cy="1200329"/>
              </a:xfrm>
              <a:prstGeom prst="rect">
                <a:avLst/>
              </a:prstGeom>
              <a:blipFill>
                <a:blip r:embed="rId7"/>
                <a:stretch>
                  <a:fillRect l="-622" t="-2538" r="-622" b="-71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zövegdoboz 7">
            <a:extLst>
              <a:ext uri="{FF2B5EF4-FFF2-40B4-BE49-F238E27FC236}">
                <a16:creationId xmlns:a16="http://schemas.microsoft.com/office/drawing/2014/main" id="{457D8DC2-0592-73DD-5CAE-96918BEAA80B}"/>
              </a:ext>
            </a:extLst>
          </p:cNvPr>
          <p:cNvSpPr txBox="1"/>
          <p:nvPr/>
        </p:nvSpPr>
        <p:spPr>
          <a:xfrm>
            <a:off x="774442" y="455966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dirty="0"/>
              <a:t>A </a:t>
            </a:r>
            <a:r>
              <a:rPr lang="hu-HU" dirty="0" err="1"/>
              <a:t>Csebisev</a:t>
            </a:r>
            <a:r>
              <a:rPr lang="hu-HU" dirty="0"/>
              <a:t>-egyenlőtlenség alapján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62452D30-DB9B-B9AE-016D-AAB55DC24FB8}"/>
                  </a:ext>
                </a:extLst>
              </p:cNvPr>
              <p:cNvSpPr txBox="1"/>
              <p:nvPr/>
            </p:nvSpPr>
            <p:spPr>
              <a:xfrm>
                <a:off x="2524863" y="5050433"/>
                <a:ext cx="4572000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hu-HU" i="1">
                          <a:latin typeface="Cambria Math" panose="02040503050406030204" pitchFamily="18" charset="0"/>
                        </a:rPr>
                        <m:t>×100=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62452D30-DB9B-B9AE-016D-AAB55DC24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863" y="5050433"/>
                <a:ext cx="4572000" cy="6183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29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  <p:bldP spid="1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616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rgbClr val="92D050"/>
                </a:solidFill>
                <a:cs typeface="Arial" panose="020B0604020202020204" pitchFamily="34" charset="0"/>
              </a:rPr>
              <a:t>15.10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(M3)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1751643"/>
            <a:ext cx="7772400" cy="1220157"/>
          </a:xfrm>
        </p:spPr>
        <p:txBody>
          <a:bodyPr>
            <a:normAutofit/>
          </a:bodyPr>
          <a:lstStyle/>
          <a:p>
            <a:pPr algn="just"/>
            <a:r>
              <a:rPr lang="hu-HU" sz="1800" dirty="0"/>
              <a:t>Egy urnában fehér és fekete golyók vannak. Annak a valószínűsége, hogy fehér golyót húzunk 0.7. Mennyi a valószínűsége, hogy 1000 visszatevéssel húzott golyó között a fehér golyók száma 680 és 720 közé esik? Oldja meg a feladatot normális eloszlással való közelítéssel is!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F184671A-048F-4BD7-8AD8-9FCE797134E5}"/>
                  </a:ext>
                </a:extLst>
              </p:cNvPr>
              <p:cNvSpPr txBox="1"/>
              <p:nvPr/>
            </p:nvSpPr>
            <p:spPr>
              <a:xfrm>
                <a:off x="822960" y="2833300"/>
                <a:ext cx="3969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𝑓𝑒h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𝑔𝑜𝑙𝑦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𝑠𝑧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1000 </m:t>
                    </m:r>
                  </m:oMath>
                </a14:m>
                <a:r>
                  <a:rPr lang="hu-HU" dirty="0"/>
                  <a:t>húzásból</a:t>
                </a:r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F184671A-048F-4BD7-8AD8-9FCE7971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2833300"/>
                <a:ext cx="3969228" cy="276999"/>
              </a:xfrm>
              <a:prstGeom prst="rect">
                <a:avLst/>
              </a:prstGeom>
              <a:blipFill>
                <a:blip r:embed="rId2"/>
                <a:stretch>
                  <a:fillRect l="-2765" t="-28889" r="-2765" b="-511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5CE0E53F-DF10-4A88-88B2-9E1CA7C5C629}"/>
                  </a:ext>
                </a:extLst>
              </p:cNvPr>
              <p:cNvSpPr txBox="1"/>
              <p:nvPr/>
            </p:nvSpPr>
            <p:spPr>
              <a:xfrm>
                <a:off x="822960" y="3152001"/>
                <a:ext cx="18612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(1000,0.7)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5CE0E53F-DF10-4A88-88B2-9E1CA7C5C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3152001"/>
                <a:ext cx="1861279" cy="276999"/>
              </a:xfrm>
              <a:prstGeom prst="rect">
                <a:avLst/>
              </a:prstGeom>
              <a:blipFill>
                <a:blip r:embed="rId3"/>
                <a:stretch>
                  <a:fillRect l="-5902" t="-2174" r="-2623" b="-326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églalap 5">
                <a:extLst>
                  <a:ext uri="{FF2B5EF4-FFF2-40B4-BE49-F238E27FC236}">
                    <a16:creationId xmlns:a16="http://schemas.microsoft.com/office/drawing/2014/main" id="{22D17158-444A-4293-9E84-B3D7F7233F9D}"/>
                  </a:ext>
                </a:extLst>
              </p:cNvPr>
              <p:cNvSpPr/>
              <p:nvPr/>
            </p:nvSpPr>
            <p:spPr>
              <a:xfrm>
                <a:off x="475765" y="4851716"/>
                <a:ext cx="8431859" cy="1337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680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&lt;720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−20&lt;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−700&lt;20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210</m:t>
                                  </m:r>
                                </m:e>
                              </m:rad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−700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210</m:t>
                                  </m:r>
                                </m:e>
                              </m:rad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210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210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1.38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2×0.9162−1=0.8322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églalap 5">
                <a:extLst>
                  <a:ext uri="{FF2B5EF4-FFF2-40B4-BE49-F238E27FC236}">
                    <a16:creationId xmlns:a16="http://schemas.microsoft.com/office/drawing/2014/main" id="{22D17158-444A-4293-9E84-B3D7F7233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65" y="4851716"/>
                <a:ext cx="8431859" cy="13370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zövegdoboz 6">
            <a:extLst>
              <a:ext uri="{FF2B5EF4-FFF2-40B4-BE49-F238E27FC236}">
                <a16:creationId xmlns:a16="http://schemas.microsoft.com/office/drawing/2014/main" id="{79E05BFD-8CFB-8CB6-8514-8C19E04D1265}"/>
              </a:ext>
            </a:extLst>
          </p:cNvPr>
          <p:cNvSpPr txBox="1"/>
          <p:nvPr/>
        </p:nvSpPr>
        <p:spPr>
          <a:xfrm>
            <a:off x="576165" y="4566082"/>
            <a:ext cx="39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II.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23ABAA9C-3533-99E7-045A-58FEF9DC3DC6}"/>
                  </a:ext>
                </a:extLst>
              </p:cNvPr>
              <p:cNvSpPr txBox="1"/>
              <p:nvPr/>
            </p:nvSpPr>
            <p:spPr>
              <a:xfrm>
                <a:off x="576165" y="3776269"/>
                <a:ext cx="8431858" cy="116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680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&lt;720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−20&lt;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&lt;20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&lt;20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≥1−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210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190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=0.475</m:t>
                      </m:r>
                    </m:oMath>
                  </m:oMathPara>
                </a14:m>
                <a:endParaRPr lang="hu-HU" b="0" i="1" dirty="0">
                  <a:latin typeface="Cambria Math" panose="02040503050406030204" pitchFamily="18" charset="0"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23ABAA9C-3533-99E7-045A-58FEF9DC3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65" y="3776269"/>
                <a:ext cx="8431858" cy="11667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zövegdoboz 10">
            <a:extLst>
              <a:ext uri="{FF2B5EF4-FFF2-40B4-BE49-F238E27FC236}">
                <a16:creationId xmlns:a16="http://schemas.microsoft.com/office/drawing/2014/main" id="{25F33DC8-A4C1-6C12-212A-D42BE846AF2C}"/>
              </a:ext>
            </a:extLst>
          </p:cNvPr>
          <p:cNvSpPr txBox="1"/>
          <p:nvPr/>
        </p:nvSpPr>
        <p:spPr>
          <a:xfrm>
            <a:off x="610641" y="3389187"/>
            <a:ext cx="35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I.</a:t>
            </a:r>
          </a:p>
        </p:txBody>
      </p:sp>
    </p:spTree>
    <p:extLst>
      <p:ext uri="{BB962C8B-B14F-4D97-AF65-F5344CB8AC3E}">
        <p14:creationId xmlns:p14="http://schemas.microsoft.com/office/powerpoint/2010/main" val="374297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616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rgbClr val="92D050"/>
                </a:solidFill>
                <a:cs typeface="Arial" panose="020B0604020202020204" pitchFamily="34" charset="0"/>
              </a:rPr>
              <a:t>15.10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(M3)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1751643"/>
            <a:ext cx="7772400" cy="4554059"/>
          </a:xfrm>
        </p:spPr>
        <p:txBody>
          <a:bodyPr>
            <a:normAutofit/>
          </a:bodyPr>
          <a:lstStyle/>
          <a:p>
            <a:r>
              <a:rPr lang="hu-HU" sz="1800" dirty="0"/>
              <a:t>n =10^4;</a:t>
            </a:r>
          </a:p>
          <a:p>
            <a:r>
              <a:rPr lang="hu-HU" sz="1800" dirty="0"/>
              <a:t>c = 0;</a:t>
            </a:r>
          </a:p>
          <a:p>
            <a:r>
              <a:rPr lang="hu-HU" sz="1800" dirty="0"/>
              <a:t> </a:t>
            </a:r>
            <a:r>
              <a:rPr lang="hu-HU" sz="1800" dirty="0" err="1"/>
              <a:t>for</a:t>
            </a:r>
            <a:r>
              <a:rPr lang="hu-HU" sz="1800" dirty="0"/>
              <a:t> i=1:n</a:t>
            </a:r>
          </a:p>
          <a:p>
            <a:r>
              <a:rPr lang="hu-HU" sz="1800" dirty="0"/>
              <a:t>    </a:t>
            </a:r>
            <a:r>
              <a:rPr lang="hu-HU" sz="1800" dirty="0" err="1"/>
              <a:t>balls</a:t>
            </a:r>
            <a:r>
              <a:rPr lang="hu-HU" sz="1800" dirty="0"/>
              <a:t> = </a:t>
            </a:r>
            <a:r>
              <a:rPr lang="hu-HU" sz="1800" dirty="0" err="1"/>
              <a:t>rand</a:t>
            </a:r>
            <a:r>
              <a:rPr lang="hu-HU" sz="1800" dirty="0"/>
              <a:t>(1,1000);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w_n</a:t>
            </a:r>
            <a:r>
              <a:rPr lang="en-US" sz="1800" dirty="0"/>
              <a:t> = length(balls(balls&lt;0.7));</a:t>
            </a:r>
          </a:p>
          <a:p>
            <a:r>
              <a:rPr lang="pl-PL" sz="1800" dirty="0"/>
              <a:t>    if w_n&gt;680 &amp; w_n&lt;720</a:t>
            </a:r>
          </a:p>
          <a:p>
            <a:r>
              <a:rPr lang="hu-HU" sz="1800" dirty="0"/>
              <a:t>        c = c+1;</a:t>
            </a:r>
          </a:p>
          <a:p>
            <a:r>
              <a:rPr lang="hu-HU" sz="1800" dirty="0"/>
              <a:t>    end</a:t>
            </a:r>
          </a:p>
          <a:p>
            <a:r>
              <a:rPr lang="hu-HU" sz="1800" dirty="0"/>
              <a:t>end</a:t>
            </a:r>
          </a:p>
          <a:p>
            <a:r>
              <a:rPr lang="hu-HU" sz="1800" dirty="0"/>
              <a:t> c/n</a:t>
            </a:r>
          </a:p>
          <a:p>
            <a:r>
              <a:rPr lang="hu-HU" sz="1800" dirty="0"/>
              <a:t> 2*</a:t>
            </a:r>
            <a:r>
              <a:rPr lang="hu-HU" sz="1800" dirty="0" err="1"/>
              <a:t>normcdf</a:t>
            </a:r>
            <a:r>
              <a:rPr lang="hu-HU" sz="1800" dirty="0"/>
              <a:t>(1.38)-1</a:t>
            </a:r>
          </a:p>
        </p:txBody>
      </p:sp>
    </p:spTree>
    <p:extLst>
      <p:ext uri="{BB962C8B-B14F-4D97-AF65-F5344CB8AC3E}">
        <p14:creationId xmlns:p14="http://schemas.microsoft.com/office/powerpoint/2010/main" val="98347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8D57D7-8956-49F9-9353-B533C5FB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Irodalomgyűjtemény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CDDDFC-80E1-4B5F-962D-B2A8BC2C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7" y="1845734"/>
            <a:ext cx="741470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u-HU" dirty="0" err="1">
                <a:effectLst/>
              </a:rPr>
              <a:t>Baran</a:t>
            </a:r>
            <a:r>
              <a:rPr lang="hu-HU" dirty="0">
                <a:effectLst/>
              </a:rPr>
              <a:t> Ágnes: Matematika mérnököknek 1. (Gyakorlati fóliák)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>
                <a:effectLst/>
              </a:rPr>
              <a:t>Baran</a:t>
            </a:r>
            <a:r>
              <a:rPr lang="hu-HU" dirty="0">
                <a:effectLst/>
              </a:rPr>
              <a:t> Sándor: Valószínűségszámítás és matematikai statisztika feladatok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Valószínűségszámítás,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Bevezetés a matematikai statisztikába,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/>
              <a:t>Matlab</a:t>
            </a:r>
            <a:r>
              <a:rPr lang="hu-HU" dirty="0"/>
              <a:t> </a:t>
            </a:r>
            <a:r>
              <a:rPr lang="hu-HU" dirty="0" err="1"/>
              <a:t>examples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https://www.mathworks.com/help/examples.html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1959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tek diaminta">
  <a:themeElements>
    <a:clrScheme name="Fabet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–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ek diaminta" id="{A0E00656-D178-4FDC-A298-FD029D350060}" vid="{1D7F7FBC-A692-4245-91FC-43BE4C21ECAB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matek diaminta</Template>
  <TotalTime>12026</TotalTime>
  <Words>817</Words>
  <Application>Microsoft Office PowerPoint</Application>
  <PresentationFormat>Diavetítés a képernyőre (4:3 oldalarány)</PresentationFormat>
  <Paragraphs>99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Calibri</vt:lpstr>
      <vt:lpstr>Cambria</vt:lpstr>
      <vt:lpstr>Cambria Math</vt:lpstr>
      <vt:lpstr>Wingdings</vt:lpstr>
      <vt:lpstr>matek diaminta</vt:lpstr>
      <vt:lpstr>Alkalmazott statisztika, Valószínűségszámítás és statisztika</vt:lpstr>
      <vt:lpstr>Gyakorlat 15.1 (M1) </vt:lpstr>
      <vt:lpstr>Gyakorlat 15.1 (M1) </vt:lpstr>
      <vt:lpstr>Gyakorlat 15.4 (M2) </vt:lpstr>
      <vt:lpstr>Gyakorlat 15.4 (M2) </vt:lpstr>
      <vt:lpstr>Gyakorlat 15.7 </vt:lpstr>
      <vt:lpstr>Gyakorlat 15.10 (M3)</vt:lpstr>
      <vt:lpstr>Gyakorlat 15.10 (M3)</vt:lpstr>
      <vt:lpstr>Irodalomgyűjtemény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Pecsora Sándor</cp:lastModifiedBy>
  <cp:revision>157</cp:revision>
  <dcterms:created xsi:type="dcterms:W3CDTF">2020-09-02T07:49:18Z</dcterms:created>
  <dcterms:modified xsi:type="dcterms:W3CDTF">2022-11-14T11:09:32Z</dcterms:modified>
</cp:coreProperties>
</file>