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2023. 05. 12.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Magas szintű programozási nyelvek 1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11. előadás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340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Copy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89414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0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Bemeneti és kimeneti </a:t>
            </a:r>
            <a:r>
              <a:rPr lang="hu-HU" dirty="0" err="1" smtClean="0"/>
              <a:t>iterátorok</a:t>
            </a:r>
            <a:r>
              <a:rPr lang="hu-HU" dirty="0" smtClean="0"/>
              <a:t> tulajdonságaival rendelkezik</a:t>
            </a:r>
          </a:p>
          <a:p>
            <a:r>
              <a:rPr lang="hu-HU" dirty="0" smtClean="0"/>
              <a:t>Multi </a:t>
            </a:r>
            <a:r>
              <a:rPr lang="hu-HU" dirty="0" err="1" smtClean="0"/>
              <a:t>Pass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r>
              <a:rPr lang="hu-HU" dirty="0" smtClean="0"/>
              <a:t>Ír és olvas, akár többször is ugyanazt a pozíciót</a:t>
            </a:r>
          </a:p>
          <a:p>
            <a:r>
              <a:rPr lang="hu-HU" dirty="0" smtClean="0"/>
              <a:t>Algoritmusok:</a:t>
            </a:r>
          </a:p>
          <a:p>
            <a:pPr lvl="1"/>
            <a:r>
              <a:rPr lang="hu-HU" dirty="0" err="1" smtClean="0"/>
              <a:t>replace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19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Replace</a:t>
            </a:r>
            <a:r>
              <a:rPr lang="hu-HU" dirty="0" smtClean="0"/>
              <a:t> algoritmus</a:t>
            </a:r>
            <a:endParaRPr lang="hu-H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31" y="2708920"/>
            <a:ext cx="879605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03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Kétirányú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</a:t>
            </a:r>
            <a:r>
              <a:rPr lang="hu-HU" dirty="0" err="1" smtClean="0"/>
              <a:t>iterátor</a:t>
            </a:r>
            <a:r>
              <a:rPr lang="hu-HU" dirty="0" smtClean="0"/>
              <a:t>, amely lehetővé teszi a visszafelé lépkedést is (</a:t>
            </a:r>
            <a:r>
              <a:rPr lang="hu-HU" dirty="0" err="1" smtClean="0"/>
              <a:t>it</a:t>
            </a:r>
            <a:r>
              <a:rPr lang="hu-HU" dirty="0" smtClean="0"/>
              <a:t>++, </a:t>
            </a:r>
            <a:r>
              <a:rPr lang="hu-HU" dirty="0" err="1" smtClean="0"/>
              <a:t>it--</a:t>
            </a:r>
            <a:r>
              <a:rPr lang="hu-HU" dirty="0" smtClean="0"/>
              <a:t>)</a:t>
            </a:r>
          </a:p>
          <a:p>
            <a:r>
              <a:rPr lang="hu-HU" dirty="0" smtClean="0"/>
              <a:t>Az STL minden tárolója rendelkezik ilyennel</a:t>
            </a:r>
          </a:p>
          <a:p>
            <a:r>
              <a:rPr lang="hu-HU" dirty="0" smtClean="0"/>
              <a:t>Algoritmusok</a:t>
            </a:r>
          </a:p>
          <a:p>
            <a:pPr lvl="1"/>
            <a:r>
              <a:rPr lang="hu-HU" dirty="0" err="1" smtClean="0"/>
              <a:t>Reverse</a:t>
            </a:r>
            <a:r>
              <a:rPr lang="hu-HU" dirty="0" smtClean="0"/>
              <a:t>_</a:t>
            </a:r>
            <a:r>
              <a:rPr lang="hu-HU" dirty="0" err="1" smtClean="0"/>
              <a:t>copy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432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_</a:t>
            </a:r>
            <a:r>
              <a:rPr lang="hu-HU" dirty="0" err="1" smtClean="0"/>
              <a:t>copy</a:t>
            </a:r>
            <a:endParaRPr lang="hu-HU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71" y="1772816"/>
            <a:ext cx="854033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56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Közvetlen elérésű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kétirányú </a:t>
            </a:r>
            <a:r>
              <a:rPr lang="hu-HU" dirty="0" err="1" smtClean="0"/>
              <a:t>iterátor</a:t>
            </a:r>
            <a:r>
              <a:rPr lang="hu-HU" dirty="0" smtClean="0"/>
              <a:t>, amely az összeadás, kivonás segítségével tetszőleges mértékkel előre/hátra léptethető.</a:t>
            </a:r>
          </a:p>
          <a:p>
            <a:r>
              <a:rPr lang="hu-HU" dirty="0" smtClean="0"/>
              <a:t>Algoritmusok:</a:t>
            </a:r>
          </a:p>
          <a:p>
            <a:pPr lvl="1"/>
            <a:r>
              <a:rPr lang="hu-HU" dirty="0" smtClean="0"/>
              <a:t>Sort, </a:t>
            </a:r>
            <a:r>
              <a:rPr lang="hu-HU" dirty="0" err="1" smtClean="0"/>
              <a:t>next</a:t>
            </a:r>
            <a:r>
              <a:rPr lang="hu-HU" dirty="0" smtClean="0"/>
              <a:t>_</a:t>
            </a:r>
            <a:r>
              <a:rPr lang="hu-HU" dirty="0" err="1" smtClean="0"/>
              <a:t>permutation</a:t>
            </a:r>
            <a:r>
              <a:rPr lang="hu-HU" dirty="0" smtClean="0"/>
              <a:t>, …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34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Iterátor</a:t>
            </a:r>
            <a:r>
              <a:rPr lang="hu-HU" dirty="0" smtClean="0"/>
              <a:t> adapterek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Lehetővé teszik, hogy az </a:t>
            </a:r>
            <a:r>
              <a:rPr lang="hu-HU" dirty="0" err="1" smtClean="0"/>
              <a:t>iterátorok</a:t>
            </a:r>
            <a:r>
              <a:rPr lang="hu-HU" dirty="0" smtClean="0"/>
              <a:t> fordított, beszúró, illetve adatfolyam módban dolgozzanak.</a:t>
            </a:r>
          </a:p>
          <a:p>
            <a:pPr lvl="1"/>
            <a:r>
              <a:rPr lang="hu-HU" dirty="0" smtClean="0"/>
              <a:t>Vissza </a:t>
            </a:r>
            <a:r>
              <a:rPr lang="hu-HU" dirty="0" err="1" smtClean="0"/>
              <a:t>iterátor</a:t>
            </a:r>
            <a:r>
              <a:rPr lang="hu-HU" dirty="0" smtClean="0"/>
              <a:t> – </a:t>
            </a:r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Beszúró </a:t>
            </a:r>
            <a:r>
              <a:rPr lang="hu-HU" dirty="0" err="1" smtClean="0"/>
              <a:t>iterátor</a:t>
            </a:r>
            <a:r>
              <a:rPr lang="hu-HU" dirty="0" smtClean="0"/>
              <a:t> – </a:t>
            </a:r>
            <a:r>
              <a:rPr lang="hu-HU" dirty="0" err="1" smtClean="0"/>
              <a:t>insert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Adatfolyam </a:t>
            </a:r>
            <a:r>
              <a:rPr lang="hu-HU" dirty="0" err="1" smtClean="0"/>
              <a:t>iterátor</a:t>
            </a:r>
            <a:r>
              <a:rPr lang="hu-HU" dirty="0" smtClean="0"/>
              <a:t> – </a:t>
            </a:r>
            <a:r>
              <a:rPr lang="hu-HU" dirty="0" err="1" smtClean="0"/>
              <a:t>Stream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129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Reverse</a:t>
            </a:r>
            <a:r>
              <a:rPr lang="hu-HU" dirty="0" smtClean="0"/>
              <a:t>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Megfordítják a ++ és a – operátorok jelentését. Segítségükkel az algoritmusok fordított sorrendben dolgozzák fel az elemeket</a:t>
            </a:r>
          </a:p>
          <a:p>
            <a:r>
              <a:rPr lang="hu-HU" dirty="0" smtClean="0"/>
              <a:t>Minden tárolónak van, elérése:</a:t>
            </a:r>
          </a:p>
          <a:p>
            <a:pPr lvl="1"/>
            <a:r>
              <a:rPr lang="hu-HU" dirty="0" err="1" smtClean="0"/>
              <a:t>Container.rbegin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Container.rend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548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Beszúró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Átalakítják az értékadó műveletet beszúró műveletté</a:t>
            </a:r>
          </a:p>
          <a:p>
            <a:r>
              <a:rPr lang="hu-HU" dirty="0" smtClean="0"/>
              <a:t>Használatuk azért indokolt, mert az algoritmusok alapértelmezetten felülírásos módban működnek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358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Cél: az algoritmusok a bemenetüket, illetve a kimenetüket adatfolyamhoz köthessék</a:t>
            </a:r>
          </a:p>
          <a:p>
            <a:r>
              <a:rPr lang="hu-HU" dirty="0" smtClean="0"/>
              <a:t>Írás -&gt; adatfolyamba írás</a:t>
            </a:r>
          </a:p>
          <a:p>
            <a:r>
              <a:rPr lang="hu-HU" dirty="0" smtClean="0"/>
              <a:t>Olvasás -&gt; adatfolyamból olvasás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3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Iterátor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objektum, amely tetszőleges belső ábrázolású tároló bejárását biztosítja</a:t>
            </a:r>
          </a:p>
          <a:p>
            <a:r>
              <a:rPr lang="hu-HU" dirty="0" err="1" smtClean="0"/>
              <a:t>Iterátor</a:t>
            </a:r>
            <a:r>
              <a:rPr lang="hu-HU" dirty="0" smtClean="0"/>
              <a:t> osztály = pozíció + műveletek</a:t>
            </a:r>
          </a:p>
          <a:p>
            <a:r>
              <a:rPr lang="hu-HU" dirty="0" smtClean="0"/>
              <a:t>Általánosítják a mutató fogalmát – Intelligens mutató</a:t>
            </a:r>
          </a:p>
          <a:p>
            <a:r>
              <a:rPr lang="hu-HU" dirty="0" smtClean="0"/>
              <a:t>Biztosítják az algoritmusok alkalmazhatóságát különféle tárolóban meghatározható tartományokra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839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C++ STL algoritmusai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#</a:t>
            </a:r>
            <a:r>
              <a:rPr lang="hu-HU" dirty="0" err="1" smtClean="0"/>
              <a:t>include</a:t>
            </a:r>
            <a:r>
              <a:rPr lang="hu-HU" dirty="0" smtClean="0"/>
              <a:t> &lt;</a:t>
            </a:r>
            <a:r>
              <a:rPr lang="hu-HU" dirty="0" err="1" smtClean="0"/>
              <a:t>algorithm</a:t>
            </a:r>
            <a:r>
              <a:rPr lang="hu-HU" dirty="0" smtClean="0"/>
              <a:t>&gt;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algorithm</a:t>
            </a:r>
            <a:r>
              <a:rPr lang="hu-HU" dirty="0" smtClean="0"/>
              <a:t> könyvtár olyan függvényeket definiál, amelyek a konténerekkel való munkát segítik. Például rendezés, keresés, megszámlálás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736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Nem módosító szekvenciális műveletek</a:t>
            </a:r>
          </a:p>
          <a:p>
            <a:r>
              <a:rPr lang="hu-HU" dirty="0" smtClean="0"/>
              <a:t>Módosító szekvenciális műveletek</a:t>
            </a:r>
          </a:p>
          <a:p>
            <a:r>
              <a:rPr lang="hu-HU" dirty="0" smtClean="0"/>
              <a:t>Felosztó műveletek</a:t>
            </a:r>
          </a:p>
          <a:p>
            <a:r>
              <a:rPr lang="hu-HU" dirty="0" smtClean="0"/>
              <a:t>Rendező műveletek</a:t>
            </a:r>
          </a:p>
          <a:p>
            <a:r>
              <a:rPr lang="hu-HU" dirty="0" smtClean="0"/>
              <a:t>Bináris keresések (rendezett konténereken)</a:t>
            </a:r>
          </a:p>
          <a:p>
            <a:r>
              <a:rPr lang="hu-HU" dirty="0" smtClean="0"/>
              <a:t>Egyéb műveletek rendezett konténereken</a:t>
            </a:r>
          </a:p>
          <a:p>
            <a:r>
              <a:rPr lang="hu-HU" dirty="0" smtClean="0"/>
              <a:t>Halmazműveletek</a:t>
            </a:r>
          </a:p>
          <a:p>
            <a:r>
              <a:rPr lang="hu-HU" dirty="0" err="1" smtClean="0"/>
              <a:t>Heap</a:t>
            </a:r>
            <a:r>
              <a:rPr lang="hu-HU" dirty="0" smtClean="0"/>
              <a:t> műveletek</a:t>
            </a:r>
          </a:p>
          <a:p>
            <a:r>
              <a:rPr lang="hu-HU" dirty="0" smtClean="0"/>
              <a:t>Minimum / maximum műveletek</a:t>
            </a:r>
          </a:p>
          <a:p>
            <a:r>
              <a:rPr lang="hu-HU" dirty="0" smtClean="0"/>
              <a:t>Összehasonlító műveletek</a:t>
            </a:r>
          </a:p>
          <a:p>
            <a:r>
              <a:rPr lang="hu-HU" dirty="0" smtClean="0"/>
              <a:t>Permutációs műveletek</a:t>
            </a:r>
          </a:p>
          <a:p>
            <a:r>
              <a:rPr lang="hu-HU" dirty="0" smtClean="0"/>
              <a:t>Numerikus műveletek</a:t>
            </a:r>
          </a:p>
          <a:p>
            <a:r>
              <a:rPr lang="hu-HU" dirty="0" smtClean="0"/>
              <a:t>Műveletek inicializálatlan memórián</a:t>
            </a:r>
          </a:p>
          <a:p>
            <a:r>
              <a:rPr lang="hu-HU" dirty="0" smtClean="0"/>
              <a:t>C </a:t>
            </a:r>
            <a:r>
              <a:rPr lang="hu-HU" dirty="0" err="1" smtClean="0"/>
              <a:t>std</a:t>
            </a:r>
            <a:r>
              <a:rPr lang="hu-HU" dirty="0" smtClean="0"/>
              <a:t> függvények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934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Nem módosító szekvenciális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</a:t>
            </a:r>
            <a:r>
              <a:rPr lang="hu-HU" dirty="0" smtClean="0"/>
              <a:t>_</a:t>
            </a:r>
            <a:r>
              <a:rPr lang="hu-HU" dirty="0" err="1" smtClean="0"/>
              <a:t>each</a:t>
            </a:r>
            <a:endParaRPr lang="hu-HU" dirty="0" smtClean="0"/>
          </a:p>
          <a:p>
            <a:r>
              <a:rPr lang="hu-HU" dirty="0" err="1" smtClean="0"/>
              <a:t>Count</a:t>
            </a:r>
            <a:endParaRPr lang="hu-HU" dirty="0" smtClean="0"/>
          </a:p>
          <a:p>
            <a:r>
              <a:rPr lang="hu-HU" dirty="0" err="1" smtClean="0"/>
              <a:t>Find</a:t>
            </a:r>
            <a:endParaRPr lang="hu-HU" dirty="0" smtClean="0"/>
          </a:p>
          <a:p>
            <a:r>
              <a:rPr lang="hu-HU" dirty="0" err="1" smtClean="0"/>
              <a:t>Find</a:t>
            </a:r>
            <a:r>
              <a:rPr lang="hu-HU" dirty="0" smtClean="0"/>
              <a:t>_</a:t>
            </a:r>
            <a:r>
              <a:rPr lang="hu-HU" dirty="0" err="1" smtClean="0"/>
              <a:t>if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114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5238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26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Módosító szekvenciális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Copy</a:t>
            </a:r>
            <a:endParaRPr lang="hu-HU" dirty="0" smtClean="0"/>
          </a:p>
          <a:p>
            <a:r>
              <a:rPr lang="hu-HU" dirty="0" err="1" smtClean="0"/>
              <a:t>Copy</a:t>
            </a:r>
            <a:r>
              <a:rPr lang="hu-HU" dirty="0" smtClean="0"/>
              <a:t>_</a:t>
            </a:r>
            <a:r>
              <a:rPr lang="hu-HU" dirty="0" err="1" smtClean="0"/>
              <a:t>if</a:t>
            </a:r>
            <a:endParaRPr lang="hu-HU" dirty="0" smtClean="0"/>
          </a:p>
          <a:p>
            <a:r>
              <a:rPr lang="hu-HU" dirty="0" err="1" smtClean="0"/>
              <a:t>Fill</a:t>
            </a:r>
            <a:endParaRPr lang="hu-HU" dirty="0" smtClean="0"/>
          </a:p>
          <a:p>
            <a:r>
              <a:rPr lang="hu-HU" dirty="0" err="1" smtClean="0"/>
              <a:t>Remove</a:t>
            </a:r>
            <a:endParaRPr lang="hu-HU" dirty="0" smtClean="0"/>
          </a:p>
          <a:p>
            <a:r>
              <a:rPr lang="hu-HU" dirty="0" err="1" smtClean="0"/>
              <a:t>Remove</a:t>
            </a:r>
            <a:r>
              <a:rPr lang="hu-HU" dirty="0" smtClean="0"/>
              <a:t>_</a:t>
            </a:r>
            <a:r>
              <a:rPr lang="hu-HU" dirty="0" err="1" smtClean="0"/>
              <a:t>if</a:t>
            </a:r>
            <a:endParaRPr lang="hu-HU" dirty="0" smtClean="0"/>
          </a:p>
          <a:p>
            <a:r>
              <a:rPr lang="hu-HU" dirty="0" err="1" smtClean="0"/>
              <a:t>Replace</a:t>
            </a:r>
            <a:endParaRPr lang="hu-HU" dirty="0" smtClean="0"/>
          </a:p>
          <a:p>
            <a:r>
              <a:rPr lang="hu-HU" dirty="0" err="1" smtClean="0"/>
              <a:t>Replace</a:t>
            </a:r>
            <a:r>
              <a:rPr lang="hu-HU" dirty="0" smtClean="0"/>
              <a:t>_</a:t>
            </a:r>
            <a:r>
              <a:rPr lang="hu-HU" dirty="0" err="1" smtClean="0"/>
              <a:t>if</a:t>
            </a:r>
            <a:endParaRPr lang="hu-HU" dirty="0" smtClean="0"/>
          </a:p>
          <a:p>
            <a:r>
              <a:rPr lang="hu-HU" dirty="0" err="1" smtClean="0"/>
              <a:t>Swap</a:t>
            </a:r>
            <a:endParaRPr lang="hu-HU" dirty="0" smtClean="0"/>
          </a:p>
          <a:p>
            <a:r>
              <a:rPr lang="hu-HU" dirty="0" err="1" smtClean="0"/>
              <a:t>Reverse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23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02" y="0"/>
            <a:ext cx="525845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665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Folyt.</a:t>
            </a:r>
            <a:endParaRPr lang="hu-H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2791564" cy="270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7"/>
            <a:ext cx="2376264" cy="170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813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Felosztó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Partition</a:t>
            </a:r>
            <a:endParaRPr lang="hu-HU" dirty="0" smtClean="0"/>
          </a:p>
          <a:p>
            <a:r>
              <a:rPr lang="hu-HU" dirty="0" smtClean="0"/>
              <a:t>Is_</a:t>
            </a:r>
            <a:r>
              <a:rPr lang="hu-HU" dirty="0" err="1" smtClean="0"/>
              <a:t>partitioned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4099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" y="404664"/>
            <a:ext cx="9114187" cy="58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4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</a:t>
            </a:r>
            <a:r>
              <a:rPr lang="hu-HU" dirty="0" smtClean="0"/>
              <a:t>redmény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48880"/>
            <a:ext cx="47758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51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Iterátor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Érvényes: tároló egy elemére mutat.</a:t>
            </a:r>
          </a:p>
          <a:p>
            <a:r>
              <a:rPr lang="hu-HU" dirty="0" smtClean="0"/>
              <a:t>Érvénytelen: kezdőérték nélküli, a tároló végére mutat, törlés vagy beszúrás következtében érvénytelenné vált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4411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Rendező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Sort</a:t>
            </a:r>
          </a:p>
          <a:p>
            <a:r>
              <a:rPr lang="hu-HU" dirty="0" smtClean="0"/>
              <a:t>Is_</a:t>
            </a:r>
            <a:r>
              <a:rPr lang="hu-HU" dirty="0" err="1" smtClean="0"/>
              <a:t>sorted</a:t>
            </a:r>
            <a:endParaRPr lang="hu-HU" dirty="0" smtClean="0"/>
          </a:p>
          <a:p>
            <a:r>
              <a:rPr lang="hu-HU" dirty="0" err="1" smtClean="0"/>
              <a:t>Partial</a:t>
            </a:r>
            <a:r>
              <a:rPr lang="hu-HU" dirty="0" smtClean="0"/>
              <a:t>_sort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872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166"/>
            <a:ext cx="9144000" cy="617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60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Műveletek rendezett elemeken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Bináris keresés</a:t>
            </a:r>
          </a:p>
          <a:p>
            <a:pPr lvl="1"/>
            <a:r>
              <a:rPr lang="hu-HU" dirty="0" err="1" smtClean="0"/>
              <a:t>Binary</a:t>
            </a:r>
            <a:r>
              <a:rPr lang="hu-HU" dirty="0" smtClean="0"/>
              <a:t>_</a:t>
            </a:r>
            <a:r>
              <a:rPr lang="hu-HU" dirty="0" err="1" smtClean="0"/>
              <a:t>seach</a:t>
            </a:r>
            <a:endParaRPr lang="hu-HU" dirty="0" smtClean="0"/>
          </a:p>
          <a:p>
            <a:r>
              <a:rPr lang="hu-HU" dirty="0" smtClean="0"/>
              <a:t>Összevonás</a:t>
            </a:r>
          </a:p>
          <a:p>
            <a:pPr lvl="1"/>
            <a:r>
              <a:rPr lang="hu-HU" dirty="0" err="1" smtClean="0"/>
              <a:t>Merge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3667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Halmazműveletek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Includes</a:t>
            </a:r>
            <a:endParaRPr lang="hu-HU" dirty="0" smtClean="0"/>
          </a:p>
          <a:p>
            <a:r>
              <a:rPr lang="hu-HU" dirty="0" err="1" smtClean="0"/>
              <a:t>Set</a:t>
            </a:r>
            <a:r>
              <a:rPr lang="hu-HU" dirty="0" smtClean="0"/>
              <a:t>_</a:t>
            </a:r>
            <a:r>
              <a:rPr lang="hu-HU" dirty="0" err="1" smtClean="0"/>
              <a:t>difference</a:t>
            </a:r>
            <a:endParaRPr lang="hu-HU" dirty="0" smtClean="0"/>
          </a:p>
          <a:p>
            <a:r>
              <a:rPr lang="hu-HU" dirty="0" err="1" smtClean="0"/>
              <a:t>Set</a:t>
            </a:r>
            <a:r>
              <a:rPr lang="hu-HU" dirty="0" smtClean="0"/>
              <a:t>_</a:t>
            </a:r>
            <a:r>
              <a:rPr lang="hu-HU" dirty="0" err="1" smtClean="0"/>
              <a:t>intersection</a:t>
            </a:r>
            <a:endParaRPr lang="hu-HU" dirty="0" smtClean="0"/>
          </a:p>
          <a:p>
            <a:r>
              <a:rPr lang="hu-HU" dirty="0" err="1" smtClean="0"/>
              <a:t>Set</a:t>
            </a:r>
            <a:r>
              <a:rPr lang="hu-HU" dirty="0" smtClean="0"/>
              <a:t>_</a:t>
            </a:r>
            <a:r>
              <a:rPr lang="hu-HU" dirty="0" err="1" smtClean="0"/>
              <a:t>symmetric</a:t>
            </a:r>
            <a:r>
              <a:rPr lang="hu-HU" dirty="0" smtClean="0"/>
              <a:t>_</a:t>
            </a:r>
            <a:r>
              <a:rPr lang="hu-HU" dirty="0" err="1" smtClean="0"/>
              <a:t>difference</a:t>
            </a:r>
            <a:endParaRPr lang="hu-HU" dirty="0" smtClean="0"/>
          </a:p>
          <a:p>
            <a:r>
              <a:rPr lang="hu-HU" dirty="0" err="1" smtClean="0"/>
              <a:t>Set</a:t>
            </a:r>
            <a:r>
              <a:rPr lang="hu-HU" dirty="0" smtClean="0"/>
              <a:t>_</a:t>
            </a:r>
            <a:r>
              <a:rPr lang="hu-HU" dirty="0" err="1" smtClean="0"/>
              <a:t>union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618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81"/>
            <a:ext cx="9122513" cy="663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770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Folyt.</a:t>
            </a:r>
            <a:endParaRPr lang="hu-H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7" y="1484784"/>
            <a:ext cx="901201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2"/>
            <a:ext cx="3133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798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Heap</a:t>
            </a:r>
            <a:r>
              <a:rPr lang="hu-HU" dirty="0" smtClean="0"/>
              <a:t>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Is_</a:t>
            </a:r>
            <a:r>
              <a:rPr lang="hu-HU" dirty="0" err="1" smtClean="0"/>
              <a:t>heap</a:t>
            </a:r>
            <a:endParaRPr lang="hu-HU" dirty="0" smtClean="0"/>
          </a:p>
          <a:p>
            <a:r>
              <a:rPr lang="hu-HU" dirty="0" err="1" smtClean="0"/>
              <a:t>Make</a:t>
            </a:r>
            <a:r>
              <a:rPr lang="hu-HU" dirty="0" smtClean="0"/>
              <a:t>_</a:t>
            </a:r>
            <a:r>
              <a:rPr lang="hu-HU" dirty="0" err="1" smtClean="0"/>
              <a:t>heap</a:t>
            </a:r>
            <a:endParaRPr lang="hu-HU" dirty="0" smtClean="0"/>
          </a:p>
          <a:p>
            <a:r>
              <a:rPr lang="hu-HU" dirty="0" err="1" smtClean="0"/>
              <a:t>Push</a:t>
            </a:r>
            <a:r>
              <a:rPr lang="hu-HU" dirty="0" smtClean="0"/>
              <a:t>_</a:t>
            </a:r>
            <a:r>
              <a:rPr lang="hu-HU" dirty="0" err="1" smtClean="0"/>
              <a:t>heap</a:t>
            </a:r>
            <a:endParaRPr lang="hu-HU" dirty="0" smtClean="0"/>
          </a:p>
          <a:p>
            <a:r>
              <a:rPr lang="hu-HU" dirty="0" smtClean="0"/>
              <a:t>Pop_</a:t>
            </a:r>
            <a:r>
              <a:rPr lang="hu-HU" dirty="0" err="1" smtClean="0"/>
              <a:t>heap</a:t>
            </a:r>
            <a:endParaRPr lang="hu-HU" dirty="0" smtClean="0"/>
          </a:p>
          <a:p>
            <a:r>
              <a:rPr lang="hu-HU" dirty="0" smtClean="0"/>
              <a:t>Sort_</a:t>
            </a:r>
            <a:r>
              <a:rPr lang="hu-HU" dirty="0" err="1" smtClean="0"/>
              <a:t>heap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0581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"/>
            <a:ext cx="46085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45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5067854" cy="122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40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Min/Max műveletek</a:t>
            </a:r>
          </a:p>
          <a:p>
            <a:pPr lvl="1"/>
            <a:r>
              <a:rPr lang="hu-HU" dirty="0" smtClean="0"/>
              <a:t>Max</a:t>
            </a:r>
          </a:p>
          <a:p>
            <a:pPr lvl="1"/>
            <a:r>
              <a:rPr lang="hu-HU" dirty="0" smtClean="0"/>
              <a:t>Min</a:t>
            </a:r>
          </a:p>
          <a:p>
            <a:pPr lvl="1"/>
            <a:r>
              <a:rPr lang="hu-HU" dirty="0" smtClean="0"/>
              <a:t>Max_</a:t>
            </a:r>
            <a:r>
              <a:rPr lang="hu-HU" dirty="0" err="1" smtClean="0"/>
              <a:t>element</a:t>
            </a:r>
            <a:r>
              <a:rPr lang="hu-HU" dirty="0" smtClean="0"/>
              <a:t> (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Minmax</a:t>
            </a:r>
            <a:r>
              <a:rPr lang="hu-HU" dirty="0" smtClean="0"/>
              <a:t> (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pairként</a:t>
            </a:r>
            <a:r>
              <a:rPr lang="hu-HU" dirty="0" smtClean="0"/>
              <a:t> a legkisebb és legnagyobb elem)</a:t>
            </a:r>
          </a:p>
          <a:p>
            <a:r>
              <a:rPr lang="hu-HU" dirty="0" smtClean="0"/>
              <a:t>Összehasonlító műveletek</a:t>
            </a:r>
          </a:p>
          <a:p>
            <a:pPr lvl="1"/>
            <a:r>
              <a:rPr lang="hu-HU" dirty="0" err="1" smtClean="0"/>
              <a:t>Equal</a:t>
            </a:r>
            <a:endParaRPr lang="hu-HU" dirty="0" smtClean="0"/>
          </a:p>
          <a:p>
            <a:pPr lvl="1"/>
            <a:r>
              <a:rPr lang="hu-HU" dirty="0" err="1" smtClean="0"/>
              <a:t>Lexicographical</a:t>
            </a:r>
            <a:r>
              <a:rPr lang="hu-HU" dirty="0" smtClean="0"/>
              <a:t>_</a:t>
            </a:r>
            <a:r>
              <a:rPr lang="hu-HU" dirty="0" err="1" smtClean="0"/>
              <a:t>compare</a:t>
            </a:r>
            <a:endParaRPr lang="hu-HU" dirty="0" smtClean="0"/>
          </a:p>
          <a:p>
            <a:r>
              <a:rPr lang="hu-HU" dirty="0" smtClean="0"/>
              <a:t>Permutációs műveletek</a:t>
            </a:r>
          </a:p>
          <a:p>
            <a:pPr lvl="1"/>
            <a:r>
              <a:rPr lang="hu-HU" dirty="0" smtClean="0"/>
              <a:t>Is_</a:t>
            </a:r>
            <a:r>
              <a:rPr lang="hu-HU" dirty="0" err="1" smtClean="0"/>
              <a:t>permutation</a:t>
            </a:r>
            <a:endParaRPr lang="hu-HU" dirty="0" smtClean="0"/>
          </a:p>
          <a:p>
            <a:pPr lvl="1"/>
            <a:r>
              <a:rPr lang="hu-HU" dirty="0" err="1" smtClean="0"/>
              <a:t>Next</a:t>
            </a:r>
            <a:r>
              <a:rPr lang="hu-HU" dirty="0" smtClean="0"/>
              <a:t>_</a:t>
            </a:r>
            <a:r>
              <a:rPr lang="hu-HU" dirty="0" err="1" smtClean="0"/>
              <a:t>permutation</a:t>
            </a:r>
            <a:r>
              <a:rPr lang="hu-HU" dirty="0" smtClean="0"/>
              <a:t> (következő </a:t>
            </a:r>
            <a:r>
              <a:rPr lang="hu-HU" dirty="0" err="1" smtClean="0"/>
              <a:t>lexikografikus</a:t>
            </a:r>
            <a:r>
              <a:rPr lang="hu-HU" dirty="0" smtClean="0"/>
              <a:t> permutáció generálása)</a:t>
            </a:r>
          </a:p>
          <a:p>
            <a:pPr lvl="1"/>
            <a:r>
              <a:rPr lang="hu-HU" dirty="0" err="1" smtClean="0"/>
              <a:t>Prev</a:t>
            </a:r>
            <a:r>
              <a:rPr lang="hu-HU" dirty="0" smtClean="0"/>
              <a:t>_</a:t>
            </a:r>
            <a:r>
              <a:rPr lang="hu-HU" dirty="0" err="1" smtClean="0"/>
              <a:t>permutation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27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Kategóriák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Bemeneti </a:t>
            </a:r>
            <a:r>
              <a:rPr lang="hu-HU" dirty="0" err="1" smtClean="0"/>
              <a:t>iterátor</a:t>
            </a:r>
            <a:r>
              <a:rPr lang="hu-HU" dirty="0" smtClean="0"/>
              <a:t> – Input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Csak előre olvas: </a:t>
            </a:r>
            <a:r>
              <a:rPr lang="hu-HU" dirty="0" err="1" smtClean="0"/>
              <a:t>object</a:t>
            </a:r>
            <a:r>
              <a:rPr lang="hu-HU" dirty="0" smtClean="0"/>
              <a:t> = *</a:t>
            </a:r>
            <a:r>
              <a:rPr lang="hu-HU" dirty="0" err="1" smtClean="0"/>
              <a:t>it</a:t>
            </a:r>
            <a:r>
              <a:rPr lang="hu-HU" dirty="0" smtClean="0"/>
              <a:t>; </a:t>
            </a:r>
            <a:r>
              <a:rPr lang="hu-HU" dirty="0" err="1" smtClean="0"/>
              <a:t>it</a:t>
            </a:r>
            <a:r>
              <a:rPr lang="hu-HU" dirty="0" smtClean="0"/>
              <a:t>++;</a:t>
            </a:r>
          </a:p>
          <a:p>
            <a:r>
              <a:rPr lang="hu-HU" dirty="0" smtClean="0"/>
              <a:t>Kimeneti </a:t>
            </a:r>
            <a:r>
              <a:rPr lang="hu-HU" dirty="0" err="1" smtClean="0"/>
              <a:t>iterátor</a:t>
            </a:r>
            <a:r>
              <a:rPr lang="hu-HU" dirty="0" smtClean="0"/>
              <a:t> – Output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Csak előre ír: *</a:t>
            </a:r>
            <a:r>
              <a:rPr lang="hu-HU" dirty="0" err="1" smtClean="0"/>
              <a:t>it</a:t>
            </a:r>
            <a:r>
              <a:rPr lang="hu-HU" dirty="0" smtClean="0"/>
              <a:t> = </a:t>
            </a:r>
            <a:r>
              <a:rPr lang="hu-HU" dirty="0" err="1" smtClean="0"/>
              <a:t>object</a:t>
            </a:r>
            <a:r>
              <a:rPr lang="hu-HU" dirty="0" smtClean="0"/>
              <a:t>; </a:t>
            </a:r>
            <a:r>
              <a:rPr lang="hu-HU" dirty="0" err="1" smtClean="0"/>
              <a:t>it</a:t>
            </a:r>
            <a:r>
              <a:rPr lang="hu-HU" dirty="0" smtClean="0"/>
              <a:t>++;</a:t>
            </a:r>
          </a:p>
          <a:p>
            <a:r>
              <a:rPr lang="hu-HU" dirty="0" smtClean="0"/>
              <a:t>Előre </a:t>
            </a:r>
            <a:r>
              <a:rPr lang="hu-HU" dirty="0" err="1" smtClean="0"/>
              <a:t>iterátor</a:t>
            </a:r>
            <a:r>
              <a:rPr lang="hu-HU" dirty="0" smtClean="0"/>
              <a:t> - </a:t>
            </a:r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Előre ír és olvas</a:t>
            </a:r>
          </a:p>
          <a:p>
            <a:r>
              <a:rPr lang="hu-HU" dirty="0" smtClean="0"/>
              <a:t>Kétirányú </a:t>
            </a:r>
            <a:r>
              <a:rPr lang="hu-HU" dirty="0" err="1" smtClean="0"/>
              <a:t>iterátor</a:t>
            </a:r>
            <a:r>
              <a:rPr lang="hu-HU" dirty="0" smtClean="0"/>
              <a:t> – </a:t>
            </a:r>
            <a:r>
              <a:rPr lang="hu-HU" dirty="0" err="1" smtClean="0"/>
              <a:t>Bidirectional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Előre/hátra olvas és ír: </a:t>
            </a:r>
            <a:r>
              <a:rPr lang="hu-HU" dirty="0" err="1" smtClean="0"/>
              <a:t>it</a:t>
            </a:r>
            <a:r>
              <a:rPr lang="hu-HU" dirty="0" smtClean="0"/>
              <a:t>++; </a:t>
            </a:r>
            <a:r>
              <a:rPr lang="hu-HU" dirty="0" err="1" smtClean="0"/>
              <a:t>it--</a:t>
            </a:r>
            <a:r>
              <a:rPr lang="hu-HU" dirty="0" smtClean="0"/>
              <a:t>;</a:t>
            </a:r>
          </a:p>
          <a:p>
            <a:r>
              <a:rPr lang="hu-HU" dirty="0" smtClean="0"/>
              <a:t>Közvetlen elérésű </a:t>
            </a:r>
            <a:r>
              <a:rPr lang="hu-HU" dirty="0" err="1" smtClean="0"/>
              <a:t>iterátor</a:t>
            </a:r>
            <a:r>
              <a:rPr lang="hu-HU" dirty="0" smtClean="0"/>
              <a:t> – Random Access </a:t>
            </a:r>
            <a:r>
              <a:rPr lang="hu-HU" dirty="0" err="1" smtClean="0"/>
              <a:t>Iterator</a:t>
            </a:r>
            <a:r>
              <a:rPr lang="hu-HU" dirty="0" smtClean="0"/>
              <a:t>: </a:t>
            </a:r>
            <a:r>
              <a:rPr lang="hu-HU" dirty="0" err="1" smtClean="0"/>
              <a:t>it</a:t>
            </a:r>
            <a:r>
              <a:rPr lang="hu-HU" dirty="0" smtClean="0"/>
              <a:t>+n; </a:t>
            </a:r>
            <a:r>
              <a:rPr lang="hu-HU" dirty="0" err="1" smtClean="0"/>
              <a:t>it-n</a:t>
            </a:r>
            <a:r>
              <a:rPr lang="hu-HU" dirty="0" smtClean="0"/>
              <a:t>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274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Numerikus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Iota</a:t>
            </a:r>
            <a:endParaRPr lang="hu-HU" dirty="0" smtClean="0"/>
          </a:p>
          <a:p>
            <a:r>
              <a:rPr lang="hu-HU" dirty="0" err="1" smtClean="0"/>
              <a:t>Accumulate</a:t>
            </a:r>
            <a:endParaRPr lang="hu-HU" dirty="0" smtClean="0"/>
          </a:p>
          <a:p>
            <a:r>
              <a:rPr lang="hu-HU" dirty="0" err="1" smtClean="0"/>
              <a:t>Inner</a:t>
            </a:r>
            <a:r>
              <a:rPr lang="hu-HU" dirty="0" smtClean="0"/>
              <a:t>_</a:t>
            </a:r>
            <a:r>
              <a:rPr lang="hu-HU" dirty="0" err="1" smtClean="0"/>
              <a:t>product</a:t>
            </a:r>
            <a:endParaRPr lang="hu-HU" dirty="0" smtClean="0"/>
          </a:p>
          <a:p>
            <a:r>
              <a:rPr lang="hu-HU" dirty="0" err="1" smtClean="0"/>
              <a:t>Partial</a:t>
            </a:r>
            <a:r>
              <a:rPr lang="hu-HU" dirty="0" smtClean="0"/>
              <a:t>_sum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2895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5" y="1124744"/>
            <a:ext cx="9024745" cy="469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918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Műveletek inicializálatlan </a:t>
            </a:r>
            <a:r>
              <a:rPr lang="hu-HU" dirty="0" smtClean="0"/>
              <a:t>memórián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Uninitialized</a:t>
            </a:r>
            <a:r>
              <a:rPr lang="hu-HU" dirty="0" smtClean="0"/>
              <a:t>_</a:t>
            </a:r>
            <a:r>
              <a:rPr lang="hu-HU" dirty="0" err="1" smtClean="0"/>
              <a:t>copy</a:t>
            </a:r>
            <a:endParaRPr lang="hu-HU" dirty="0" smtClean="0"/>
          </a:p>
          <a:p>
            <a:r>
              <a:rPr lang="hu-HU" dirty="0" err="1" smtClean="0"/>
              <a:t>Uninitialized</a:t>
            </a:r>
            <a:r>
              <a:rPr lang="hu-HU" dirty="0" smtClean="0"/>
              <a:t>_</a:t>
            </a:r>
            <a:r>
              <a:rPr lang="hu-HU" dirty="0" err="1" smtClean="0"/>
              <a:t>fill</a:t>
            </a:r>
            <a:endParaRPr lang="hu-HU" dirty="0" smtClean="0"/>
          </a:p>
          <a:p>
            <a:r>
              <a:rPr lang="hu-HU" dirty="0" err="1" smtClean="0"/>
              <a:t>Destroy</a:t>
            </a:r>
            <a:endParaRPr lang="hu-HU" dirty="0" smtClean="0"/>
          </a:p>
          <a:p>
            <a:r>
              <a:rPr lang="hu-HU" dirty="0" err="1" smtClean="0"/>
              <a:t>Construct</a:t>
            </a:r>
            <a:r>
              <a:rPr lang="hu-HU" dirty="0" smtClean="0"/>
              <a:t>_</a:t>
            </a:r>
            <a:r>
              <a:rPr lang="hu-HU" dirty="0" err="1" smtClean="0"/>
              <a:t>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7157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845"/>
            <a:ext cx="8928992" cy="677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571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 </a:t>
            </a:r>
            <a:r>
              <a:rPr lang="hu-HU" dirty="0" err="1" smtClean="0"/>
              <a:t>std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Qsort</a:t>
            </a:r>
            <a:endParaRPr lang="hu-HU" dirty="0" smtClean="0"/>
          </a:p>
          <a:p>
            <a:r>
              <a:rPr lang="hu-HU" dirty="0" err="1" smtClean="0"/>
              <a:t>Bsearch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5828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396"/>
            <a:ext cx="7685830" cy="683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0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Iterátor</a:t>
            </a:r>
            <a:r>
              <a:rPr lang="hu-HU" dirty="0" smtClean="0"/>
              <a:t>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Elem elérése: *</a:t>
            </a:r>
            <a:r>
              <a:rPr lang="hu-HU" dirty="0" err="1" smtClean="0"/>
              <a:t>it</a:t>
            </a:r>
            <a:endParaRPr lang="hu-HU" dirty="0" smtClean="0"/>
          </a:p>
          <a:p>
            <a:r>
              <a:rPr lang="hu-HU" dirty="0" smtClean="0"/>
              <a:t>Tag elérése: </a:t>
            </a:r>
            <a:r>
              <a:rPr lang="hu-HU" dirty="0" err="1" smtClean="0"/>
              <a:t>it-</a:t>
            </a:r>
            <a:r>
              <a:rPr lang="hu-HU" dirty="0" smtClean="0"/>
              <a:t>&gt;</a:t>
            </a:r>
            <a:r>
              <a:rPr lang="hu-HU" dirty="0" err="1" smtClean="0"/>
              <a:t>member</a:t>
            </a:r>
            <a:endParaRPr lang="hu-HU" dirty="0" smtClean="0"/>
          </a:p>
          <a:p>
            <a:r>
              <a:rPr lang="hu-HU" dirty="0" smtClean="0"/>
              <a:t>Előre léptetés: ++</a:t>
            </a:r>
            <a:r>
              <a:rPr lang="hu-HU" dirty="0" err="1" smtClean="0"/>
              <a:t>it</a:t>
            </a:r>
            <a:endParaRPr lang="hu-HU" dirty="0" smtClean="0"/>
          </a:p>
          <a:p>
            <a:r>
              <a:rPr lang="hu-HU" dirty="0" smtClean="0"/>
              <a:t>Vissza léptetés: </a:t>
            </a:r>
            <a:r>
              <a:rPr lang="hu-HU" dirty="0" err="1" smtClean="0"/>
              <a:t>--it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016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Bemeneti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Szekvenciális feldolgozást tesz lehetővé</a:t>
            </a:r>
          </a:p>
          <a:p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Pass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r>
              <a:rPr lang="hu-HU" dirty="0" smtClean="0"/>
              <a:t> – minden elemhez csak egyszer férhetünk hozzá</a:t>
            </a:r>
          </a:p>
          <a:p>
            <a:r>
              <a:rPr lang="hu-HU" dirty="0" smtClean="0"/>
              <a:t>Algoritmusok:</a:t>
            </a:r>
          </a:p>
          <a:p>
            <a:pPr lvl="1"/>
            <a:r>
              <a:rPr lang="hu-HU" dirty="0" err="1" smtClean="0"/>
              <a:t>Find</a:t>
            </a:r>
            <a:endParaRPr lang="hu-HU" dirty="0" smtClean="0"/>
          </a:p>
          <a:p>
            <a:pPr lvl="1"/>
            <a:r>
              <a:rPr lang="hu-HU" dirty="0" err="1" smtClean="0"/>
              <a:t>For</a:t>
            </a:r>
            <a:r>
              <a:rPr lang="hu-HU" dirty="0" smtClean="0"/>
              <a:t>_</a:t>
            </a:r>
            <a:r>
              <a:rPr lang="hu-HU" dirty="0" err="1" smtClean="0"/>
              <a:t>each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47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Find</a:t>
            </a:r>
            <a:r>
              <a:rPr lang="hu-HU" dirty="0" smtClean="0"/>
              <a:t> algoritmus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37465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47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Foreach</a:t>
            </a:r>
            <a:r>
              <a:rPr lang="hu-HU" dirty="0" smtClean="0"/>
              <a:t> algoritmus</a:t>
            </a:r>
            <a:endParaRPr lang="hu-H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321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3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Kimeneti </a:t>
            </a:r>
            <a:r>
              <a:rPr lang="hu-HU" dirty="0" err="1" smtClean="0"/>
              <a:t>iterátorok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Szekvenciális feldolgozás</a:t>
            </a:r>
          </a:p>
          <a:p>
            <a:r>
              <a:rPr lang="hu-HU" dirty="0" smtClean="0"/>
              <a:t>Csak írás művelet</a:t>
            </a:r>
          </a:p>
          <a:p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Pass</a:t>
            </a:r>
            <a:r>
              <a:rPr lang="hu-HU" dirty="0" smtClean="0"/>
              <a:t> </a:t>
            </a:r>
            <a:r>
              <a:rPr lang="hu-HU" dirty="0" err="1" smtClean="0"/>
              <a:t>Iterator</a:t>
            </a:r>
            <a:endParaRPr lang="hu-HU" dirty="0" smtClean="0"/>
          </a:p>
          <a:p>
            <a:pPr lvl="1"/>
            <a:r>
              <a:rPr lang="hu-HU" dirty="0" smtClean="0"/>
              <a:t>Minden pozíció csak egyszer írható</a:t>
            </a:r>
          </a:p>
          <a:p>
            <a:r>
              <a:rPr lang="hu-HU" dirty="0" smtClean="0"/>
              <a:t>Algoritmusok:</a:t>
            </a:r>
          </a:p>
          <a:p>
            <a:pPr lvl="1"/>
            <a:r>
              <a:rPr lang="hu-HU" dirty="0" err="1" smtClean="0"/>
              <a:t>copy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2685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561</Words>
  <Application>Microsoft Office PowerPoint</Application>
  <PresentationFormat>Diavetítés a képernyőre (4:3 oldalarány)</PresentationFormat>
  <Paragraphs>162</Paragraphs>
  <Slides>45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6" baseType="lpstr">
      <vt:lpstr>Office-téma</vt:lpstr>
      <vt:lpstr>Magas szintű programozási nyelvek 1</vt:lpstr>
      <vt:lpstr>Iterátor</vt:lpstr>
      <vt:lpstr>Iterátor</vt:lpstr>
      <vt:lpstr>Kategóriák</vt:lpstr>
      <vt:lpstr>Iterátor műveletek</vt:lpstr>
      <vt:lpstr>Bemeneti iterátorok</vt:lpstr>
      <vt:lpstr>Find algoritmus</vt:lpstr>
      <vt:lpstr>Foreach algoritmus</vt:lpstr>
      <vt:lpstr>Kimeneti iterátorok</vt:lpstr>
      <vt:lpstr>Copy</vt:lpstr>
      <vt:lpstr>Forward iterátorok</vt:lpstr>
      <vt:lpstr>Replace algoritmus</vt:lpstr>
      <vt:lpstr>Kétirányú iterátorok</vt:lpstr>
      <vt:lpstr>Reverse_copy</vt:lpstr>
      <vt:lpstr>Közvetlen elérésű iterátorok</vt:lpstr>
      <vt:lpstr>Iterátor adapterek</vt:lpstr>
      <vt:lpstr>Reverse iterátorok</vt:lpstr>
      <vt:lpstr>Beszúró iterátorok</vt:lpstr>
      <vt:lpstr>Adatfolyam iterátorok</vt:lpstr>
      <vt:lpstr>A C++ STL algoritmusai</vt:lpstr>
      <vt:lpstr>Függvények típusai</vt:lpstr>
      <vt:lpstr>Nem módosító szekvenciális műveletek</vt:lpstr>
      <vt:lpstr>PowerPoint bemutató</vt:lpstr>
      <vt:lpstr>Módosító szekvenciális műveletek</vt:lpstr>
      <vt:lpstr>PowerPoint bemutató</vt:lpstr>
      <vt:lpstr>Folyt.</vt:lpstr>
      <vt:lpstr>Felosztó műveletek</vt:lpstr>
      <vt:lpstr>PowerPoint bemutató</vt:lpstr>
      <vt:lpstr>Eredmény</vt:lpstr>
      <vt:lpstr>Rendező műveletek</vt:lpstr>
      <vt:lpstr>PowerPoint bemutató</vt:lpstr>
      <vt:lpstr>Műveletek rendezett elemeken</vt:lpstr>
      <vt:lpstr>Halmazműveletek</vt:lpstr>
      <vt:lpstr>PowerPoint bemutató</vt:lpstr>
      <vt:lpstr>Folyt.</vt:lpstr>
      <vt:lpstr>Heap műveletek</vt:lpstr>
      <vt:lpstr>PowerPoint bemutató</vt:lpstr>
      <vt:lpstr>Eredmény</vt:lpstr>
      <vt:lpstr>További műveletek</vt:lpstr>
      <vt:lpstr>Numerikus műveletek</vt:lpstr>
      <vt:lpstr>PowerPoint bemutató</vt:lpstr>
      <vt:lpstr>Műveletek inicializálatlan memórián</vt:lpstr>
      <vt:lpstr>PowerPoint bemutató</vt:lpstr>
      <vt:lpstr>C std függvények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localadmin</dc:creator>
  <cp:lastModifiedBy>localadmin</cp:lastModifiedBy>
  <cp:revision>71</cp:revision>
  <dcterms:created xsi:type="dcterms:W3CDTF">2023-05-11T14:12:42Z</dcterms:created>
  <dcterms:modified xsi:type="dcterms:W3CDTF">2023-05-12T10:40:09Z</dcterms:modified>
</cp:coreProperties>
</file>