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238B81-0706-E9F6-1024-DA66F29AB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0876AFF-CA6E-1ACC-9C20-16EA41901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33EF685-D246-1DA9-13F0-313A5B6D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9E90-A194-4A5B-892F-426D479368BE}" type="datetimeFigureOut">
              <a:rPr lang="hu-HU" smtClean="0"/>
              <a:t>2023. 02. 16.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3E1097-6CA1-1034-C19B-7A03C294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C2287B6-6854-6CD3-0A38-CDE556CC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DFD-D75B-46C8-9ACB-BEB76A2F4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3046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BE329B-FAF2-2B3E-5129-2511ED11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6E85C4F-B1CD-414C-4587-DDE01B3F8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BE7077-645B-26F8-5045-DBEC83000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9E90-A194-4A5B-892F-426D479368BE}" type="datetimeFigureOut">
              <a:rPr lang="hu-HU" smtClean="0"/>
              <a:t>2023. 02. 16.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F1D901-D5C0-5FE8-347E-8F6153A7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1032291-DF8F-D314-B18C-0364E603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DFD-D75B-46C8-9ACB-BEB76A2F4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42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BC98975-BED6-BE55-F247-28F21CE9C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A8F00DB-A79D-DDEB-D6E3-DE98126D4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B1C6CA-42D3-D71A-077B-A79A246C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9E90-A194-4A5B-892F-426D479368BE}" type="datetimeFigureOut">
              <a:rPr lang="hu-HU" smtClean="0"/>
              <a:t>2023. 02. 16.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77B80AF-F34B-B298-EF6D-AF91C08A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4F1A13D-F707-BEA6-4312-03CF8D47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DFD-D75B-46C8-9ACB-BEB76A2F4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756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25A45A-1B9F-4EBD-4822-4DB67E68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89AA71-BECB-8973-2740-142E5EA3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783838-72E8-5F13-A567-D07A2E68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9E90-A194-4A5B-892F-426D479368BE}" type="datetimeFigureOut">
              <a:rPr lang="hu-HU" smtClean="0"/>
              <a:t>2023. 02. 16.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16E59EF-4DAC-A1B6-7452-5A8C3822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C71BF0-58F7-8FE3-4060-25054C21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DFD-D75B-46C8-9ACB-BEB76A2F4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395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6C223D-CBB1-095B-F81D-EB533277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51126E-B0FC-CF1E-C137-D7D4F9378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D53C66-4210-8BAF-A317-7E89B0BA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9E90-A194-4A5B-892F-426D479368BE}" type="datetimeFigureOut">
              <a:rPr lang="hu-HU" smtClean="0"/>
              <a:t>2023. 02. 16.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C1E196-0E9C-68C9-D299-4859752D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40AEB7-ECDD-ADA8-CDA2-111BF8DC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DFD-D75B-46C8-9ACB-BEB76A2F4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70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C00146-AB05-F68E-0CFB-3A72747A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601194-FA62-0AAE-5C93-85D0C270B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00B359A-5730-BA84-33A3-F75B94CA1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6B90324-0F18-9FEB-6CB1-670D46417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9E90-A194-4A5B-892F-426D479368BE}" type="datetimeFigureOut">
              <a:rPr lang="hu-HU" smtClean="0"/>
              <a:t>2023. 02. 16.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3FD049B-4980-0AF1-ECFB-35D935A2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CB1D577-1231-238C-2507-827C4689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DFD-D75B-46C8-9ACB-BEB76A2F4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307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9F97C0-B7AA-0D51-D037-1626B440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4B49720-20BC-92C8-1847-69EF5A12F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4C0FF5D-2168-78FF-8E1E-71A852614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BE4D087-4989-C146-A498-5606CC5FF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39EDC08-5AF3-1A21-E9A0-80D5D25FF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18EA5C0-4AF3-66ED-9B33-58BBE77EB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9E90-A194-4A5B-892F-426D479368BE}" type="datetimeFigureOut">
              <a:rPr lang="hu-HU" smtClean="0"/>
              <a:t>2023. 02. 16.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3684AD6-46C7-D542-BCC3-BDFEB5D4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99998A7-3529-0CF7-DDD5-3359149F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DFD-D75B-46C8-9ACB-BEB76A2F4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346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ED64B8-D9AD-121E-533B-9C94F13E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A2F469C-3D83-1246-C758-E443A796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9E90-A194-4A5B-892F-426D479368BE}" type="datetimeFigureOut">
              <a:rPr lang="hu-HU" smtClean="0"/>
              <a:t>2023. 02. 16.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1B97290-274B-CDE1-1043-5C85FD2E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6F353E0-73F9-C81F-F36D-47B6EC80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DFD-D75B-46C8-9ACB-BEB76A2F4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415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6C38CC4-0297-A2E4-1FBB-DE4B9951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9E90-A194-4A5B-892F-426D479368BE}" type="datetimeFigureOut">
              <a:rPr lang="hu-HU" smtClean="0"/>
              <a:t>2023. 02. 16.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EBAA1F2-8051-3F7A-0C85-615C4B50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04A6BC-8950-DC06-E79C-DCE29FD5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DFD-D75B-46C8-9ACB-BEB76A2F4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01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B6D24A-A8C3-7399-976E-E3956151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834976-0587-3999-A02D-6E8199C59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89509AF-1351-8540-8EA3-E32F06469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12A479B-6928-BF81-C4E0-E2002A2D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9E90-A194-4A5B-892F-426D479368BE}" type="datetimeFigureOut">
              <a:rPr lang="hu-HU" smtClean="0"/>
              <a:t>2023. 02. 16.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846C264-DDDD-A991-8D62-F8AFDAFA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62DEF50-092E-4EB3-BC93-9DC8726A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DFD-D75B-46C8-9ACB-BEB76A2F4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330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6663F7-CA39-F552-B578-D8DA6F22A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3D7D357-00EB-078E-4363-89809A6F5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906D42A-9201-0CCC-0266-DEDB1027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C6E3FD-CAA1-AD95-C24F-D3E6ADC2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49E90-A194-4A5B-892F-426D479368BE}" type="datetimeFigureOut">
              <a:rPr lang="hu-HU" smtClean="0"/>
              <a:t>2023. 02. 16.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E2A58F2-5C99-EAE1-3A29-CEAFCB157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340013-AC98-0BB8-1292-9374BE9B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BDFD-D75B-46C8-9ACB-BEB76A2F4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10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1B0DE21-E044-370E-0342-0D26D21F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F1A5071-B3AA-2940-0512-58C53BDA8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F5F62F-8C57-1332-39BB-42302BBFD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49E90-A194-4A5B-892F-426D479368BE}" type="datetimeFigureOut">
              <a:rPr lang="hu-HU" smtClean="0"/>
              <a:t>2023. 02. 16.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BBC23B-6C07-79EE-4149-19786C439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6CE4B5-6852-0B93-A8AE-B1DE7C6D0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1BDFD-D75B-46C8-9ACB-BEB76A2F4AD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759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766E99-92BF-C9AE-337B-30D4013CA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 szintű programozási nyelvek 1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3EC2679-884C-9326-B936-1E6611305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1. előadás</a:t>
            </a:r>
          </a:p>
        </p:txBody>
      </p:sp>
    </p:spTree>
    <p:extLst>
      <p:ext uri="{BB962C8B-B14F-4D97-AF65-F5344CB8AC3E}">
        <p14:creationId xmlns:p14="http://schemas.microsoft.com/office/powerpoint/2010/main" val="228404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F3050D-0036-5379-11C1-41FF8A0D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Deklaratív nyelvek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3B8C95-B52A-5450-8A7F-30DDA8DD6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Nem algoritmikus nyelvek</a:t>
            </a:r>
          </a:p>
          <a:p>
            <a:r>
              <a:rPr lang="hu-HU" dirty="0"/>
              <a:t>Nem kötődnek olyan szorosan a Neumann-architektúrához, mint az imperatív nyelvek</a:t>
            </a:r>
          </a:p>
          <a:p>
            <a:r>
              <a:rPr lang="hu-HU" dirty="0"/>
              <a:t>A programozó csak a problémát adja meg, a nyelvi implementációkba be van építve a megoldás megkeresésének módja</a:t>
            </a:r>
          </a:p>
          <a:p>
            <a:r>
              <a:rPr lang="hu-HU" dirty="0"/>
              <a:t>A programozónak nincs lehetősége memóriaműveletekre , vagy csak korlátozott módon.</a:t>
            </a:r>
          </a:p>
          <a:p>
            <a:r>
              <a:rPr lang="hu-HU" dirty="0"/>
              <a:t>Alcsoportjai:</a:t>
            </a:r>
          </a:p>
          <a:p>
            <a:pPr lvl="1"/>
            <a:r>
              <a:rPr lang="hu-HU" dirty="0"/>
              <a:t>Funkcionális nyelvek</a:t>
            </a:r>
          </a:p>
          <a:p>
            <a:pPr lvl="1"/>
            <a:r>
              <a:rPr lang="hu-HU" dirty="0"/>
              <a:t>Logikai nyelvek</a:t>
            </a:r>
          </a:p>
        </p:txBody>
      </p:sp>
    </p:spTree>
    <p:extLst>
      <p:ext uri="{BB962C8B-B14F-4D97-AF65-F5344CB8AC3E}">
        <p14:creationId xmlns:p14="http://schemas.microsoft.com/office/powerpoint/2010/main" val="283678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C7534E-2626-3B43-EDD8-D7514BCA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3D4546-4F95-C65D-ADC1-D2DB94668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Egyed: valós világ objektumai (személyek, tárgyak, intézmények, …)</a:t>
            </a:r>
          </a:p>
          <a:p>
            <a:pPr lvl="1"/>
            <a:r>
              <a:rPr lang="hu-HU" dirty="0"/>
              <a:t>Tulajdonságok</a:t>
            </a:r>
          </a:p>
          <a:p>
            <a:pPr lvl="1"/>
            <a:r>
              <a:rPr lang="hu-HU" dirty="0"/>
              <a:t>Kapcsolatok</a:t>
            </a:r>
          </a:p>
          <a:p>
            <a:pPr lvl="1"/>
            <a:r>
              <a:rPr lang="hu-HU" dirty="0"/>
              <a:t>Viselkedések (kapcsolatba lépnek egymással, reagálnak a hatásokra)</a:t>
            </a:r>
          </a:p>
          <a:p>
            <a:r>
              <a:rPr lang="hu-HU" dirty="0"/>
              <a:t>Absztrakció: a valós világ túl összetett, ezért gondolkodásunk az absztrakción alapszik, és segítségével modellekben gondolkodhatunk. Lényege, hogy kiemeljük a közös, lényeges tulajdonságokat és viselkedésmódokat, az </a:t>
            </a:r>
            <a:r>
              <a:rPr lang="hu-HU" dirty="0" err="1"/>
              <a:t>eltérőeket</a:t>
            </a:r>
            <a:r>
              <a:rPr lang="hu-HU" dirty="0"/>
              <a:t>, lényegteleneket pedig elhanyagoljuk.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3900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6D58DB-024B-E00B-F98E-21DEBBC7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Modellek követelményei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DE5198-01BC-3894-3E86-04386F2B4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Leképezés követelménye: Léteznie kell olyan egyednek, amelynek a modellezését végezzük. Ez az eredeti egyed</a:t>
            </a:r>
          </a:p>
          <a:p>
            <a:r>
              <a:rPr lang="hu-HU" dirty="0"/>
              <a:t>Leszűkítés követelménye: Az eredeti egyed nem minden tulajdonsága jelenik meg a modellben, csak bizonyosak.</a:t>
            </a:r>
          </a:p>
          <a:p>
            <a:r>
              <a:rPr lang="hu-HU" dirty="0"/>
              <a:t>Alkalmazhatóság követelménye: A modellnek használhatónak kell lennie, azaz a benne levont következtetéseknek igaznak kell lenniük, ha azokat visszavetítjük az eredeti egyedre.</a:t>
            </a:r>
          </a:p>
        </p:txBody>
      </p:sp>
    </p:spTree>
    <p:extLst>
      <p:ext uri="{BB962C8B-B14F-4D97-AF65-F5344CB8AC3E}">
        <p14:creationId xmlns:p14="http://schemas.microsoft.com/office/powerpoint/2010/main" val="837373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080700-BB4D-4E4A-6C26-036B4E4B2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r>
              <a:rPr lang="hu-HU" dirty="0"/>
              <a:t>Egyed tulajdonságai: adatok (adatmodell)</a:t>
            </a:r>
          </a:p>
          <a:p>
            <a:r>
              <a:rPr lang="hu-HU" dirty="0"/>
              <a:t>Viselkedésmód: programok (funkcionális modell, eljárásmodell)</a:t>
            </a:r>
          </a:p>
        </p:txBody>
      </p:sp>
    </p:spTree>
    <p:extLst>
      <p:ext uri="{BB962C8B-B14F-4D97-AF65-F5344CB8AC3E}">
        <p14:creationId xmlns:p14="http://schemas.microsoft.com/office/powerpoint/2010/main" val="2455154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636D59-786B-9980-1632-AD3A2442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Alapfogalmak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AC7C18-4BD7-8D0B-1913-687F010B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Programozási nyelvek szintjei</a:t>
            </a:r>
          </a:p>
          <a:p>
            <a:pPr lvl="1"/>
            <a:r>
              <a:rPr lang="hu-HU" dirty="0"/>
              <a:t>Gépi nyelv</a:t>
            </a:r>
          </a:p>
          <a:p>
            <a:pPr lvl="1"/>
            <a:r>
              <a:rPr lang="hu-HU" dirty="0"/>
              <a:t>Assembly szintű nyelv</a:t>
            </a:r>
          </a:p>
          <a:p>
            <a:pPr lvl="1"/>
            <a:r>
              <a:rPr lang="hu-HU" dirty="0"/>
              <a:t>Magasszintű nyelv</a:t>
            </a:r>
          </a:p>
          <a:p>
            <a:r>
              <a:rPr lang="hu-HU" dirty="0"/>
              <a:t>Forrásprogram: magas szintű nyelven megírt program</a:t>
            </a:r>
          </a:p>
          <a:p>
            <a:r>
              <a:rPr lang="hu-HU" dirty="0"/>
              <a:t>Szintaktikai szabályok: a forrásszöveg összeállítására vonatkozó formai, nyelvtani szabályok összessége</a:t>
            </a:r>
          </a:p>
          <a:p>
            <a:r>
              <a:rPr lang="hu-HU" dirty="0"/>
              <a:t>Szemantikai szabályok: a tartalmi, értelmezési, jelentésbeli szabályok összessége</a:t>
            </a:r>
          </a:p>
          <a:p>
            <a:r>
              <a:rPr lang="hu-HU" dirty="0"/>
              <a:t>Egy magas szintű programozási nyelvet szintaktikai és szemantikai szabályok együttese határozza meg.</a:t>
            </a:r>
          </a:p>
        </p:txBody>
      </p:sp>
    </p:spTree>
    <p:extLst>
      <p:ext uri="{BB962C8B-B14F-4D97-AF65-F5344CB8AC3E}">
        <p14:creationId xmlns:p14="http://schemas.microsoft.com/office/powerpoint/2010/main" val="3293927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B2B84F-2EC2-678A-0A58-1E0A09E47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1671"/>
            <a:ext cx="10515600" cy="5585292"/>
          </a:xfrm>
        </p:spPr>
        <p:txBody>
          <a:bodyPr/>
          <a:lstStyle/>
          <a:p>
            <a:r>
              <a:rPr lang="hu-HU" dirty="0"/>
              <a:t>Minden processzor saját gépi nyelvvel rendelkezik, és az ezen írt programokat tudja végrehajtani. A magasszintű nyelven megírt forrásszövegből gépi nyelvű programot kell alkotni</a:t>
            </a:r>
          </a:p>
          <a:p>
            <a:r>
              <a:rPr lang="hu-HU" dirty="0"/>
              <a:t>Fordítóprogram vagy </a:t>
            </a:r>
            <a:r>
              <a:rPr lang="hu-HU" dirty="0" err="1"/>
              <a:t>interpreter</a:t>
            </a:r>
            <a:endParaRPr lang="hu-HU" dirty="0"/>
          </a:p>
          <a:p>
            <a:r>
              <a:rPr lang="hu-HU" dirty="0"/>
              <a:t>Fordítóprogram: speciális szoftver, amely magasszintű nyelven írt forrásból gépi kódú tárgyprogramot állít elő.  Ez még nem futtatható. Futtatható programot a szerkesztő vagy kapcsolatszerkesztő készít. A teljes forrásprogramot egyetlen egységként kezeli, és az alábbi lépéseket hajtja végre:</a:t>
            </a:r>
          </a:p>
          <a:p>
            <a:pPr lvl="1"/>
            <a:r>
              <a:rPr lang="hu-HU" dirty="0"/>
              <a:t>Lexikális elemzés</a:t>
            </a:r>
          </a:p>
          <a:p>
            <a:pPr lvl="1"/>
            <a:r>
              <a:rPr lang="hu-HU" dirty="0"/>
              <a:t>Szintaktikai elemzés</a:t>
            </a:r>
          </a:p>
          <a:p>
            <a:pPr lvl="1"/>
            <a:r>
              <a:rPr lang="hu-HU" dirty="0"/>
              <a:t>Szemantikai elemzés</a:t>
            </a:r>
          </a:p>
          <a:p>
            <a:pPr lvl="1"/>
            <a:r>
              <a:rPr lang="hu-HU" dirty="0"/>
              <a:t>Kódgenerálás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128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501FB3-ECEB-1D74-0129-43894776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/>
          <a:lstStyle/>
          <a:p>
            <a:r>
              <a:rPr lang="hu-HU" dirty="0"/>
              <a:t>Lexikális elemzés: a forrásszöveg feldarabolása lexikális egységekre</a:t>
            </a:r>
          </a:p>
          <a:p>
            <a:r>
              <a:rPr lang="hu-HU" dirty="0"/>
              <a:t>Szintaktikai elemzés: teljesülnek-e  az adott nyelv szintaktikai szabályai</a:t>
            </a:r>
          </a:p>
          <a:p>
            <a:endParaRPr lang="hu-HU" dirty="0"/>
          </a:p>
          <a:p>
            <a:r>
              <a:rPr lang="hu-HU" dirty="0" err="1"/>
              <a:t>Interpreter</a:t>
            </a:r>
            <a:r>
              <a:rPr lang="hu-HU" dirty="0"/>
              <a:t>: nem készít tárgyprogramot, az első három lépés megegyezik a fordítóéval. Utasításonként sorra veszi a forrásprogramot, értelmezi azt, és végrehajtja. Rögtön kapjuk az eredményt úgy, hogy lefut valamilyen gépi kódú rutin.</a:t>
            </a:r>
          </a:p>
          <a:p>
            <a:endParaRPr lang="hu-HU" dirty="0"/>
          </a:p>
          <a:p>
            <a:r>
              <a:rPr lang="hu-HU" dirty="0"/>
              <a:t>IDE: </a:t>
            </a:r>
            <a:r>
              <a:rPr lang="hu-HU" dirty="0" err="1"/>
              <a:t>Integrated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</a:t>
            </a:r>
            <a:r>
              <a:rPr lang="hu-HU" dirty="0" err="1"/>
              <a:t>Environment</a:t>
            </a:r>
            <a:r>
              <a:rPr lang="hu-HU" dirty="0"/>
              <a:t>, Integrált Fejlesztői Környezet, amelyek tartalmaznak szövegszerkesztőt, fordítót (esetleg </a:t>
            </a:r>
            <a:r>
              <a:rPr lang="hu-HU" dirty="0" err="1"/>
              <a:t>interpretert</a:t>
            </a:r>
            <a:r>
              <a:rPr lang="hu-HU" dirty="0"/>
              <a:t>), kapcsolatszerkesztőt, betöltőt és futtató rendszert.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5330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AB7900E-0337-236C-922A-AAA6B2B72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57147"/>
            <a:ext cx="10905066" cy="474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21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35A307-F243-8387-5E2D-8969D418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Imperatív nyelvek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C6AB53-9270-771E-3DE4-5B6CD4180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Algoritmikus nyelvek: a programozó mikor egy programszöveget leír, algoritmust kódol, és ez az algoritmus működteti a processzort</a:t>
            </a:r>
          </a:p>
          <a:p>
            <a:r>
              <a:rPr lang="hu-HU" dirty="0"/>
              <a:t>A program utasítások sorozata</a:t>
            </a:r>
          </a:p>
          <a:p>
            <a:r>
              <a:rPr lang="hu-HU" dirty="0"/>
              <a:t>Legfőbb programozói eszköz a változó, amely a tár közvetlen elérését biztosítja, lehetőséget ad az abban lévő értékek közvetlen manipulálására. Az algoritmus a változók értékeit alakítja, tehát a program a hatását a tár egyes területein lévő értékeken fejti ki.</a:t>
            </a:r>
          </a:p>
          <a:p>
            <a:r>
              <a:rPr lang="hu-HU" dirty="0"/>
              <a:t>Szorosan kötődnek a Neumann-architektúrához</a:t>
            </a:r>
          </a:p>
          <a:p>
            <a:r>
              <a:rPr lang="hu-HU" dirty="0"/>
              <a:t>Alcsoportjai:</a:t>
            </a:r>
          </a:p>
          <a:p>
            <a:pPr lvl="1"/>
            <a:r>
              <a:rPr lang="hu-HU" dirty="0"/>
              <a:t>Eljárásorientált nyelvek</a:t>
            </a:r>
          </a:p>
          <a:p>
            <a:pPr lvl="1"/>
            <a:r>
              <a:rPr lang="hu-HU" dirty="0"/>
              <a:t>Objektumorientált nyelvek</a:t>
            </a:r>
          </a:p>
        </p:txBody>
      </p:sp>
    </p:spTree>
    <p:extLst>
      <p:ext uri="{BB962C8B-B14F-4D97-AF65-F5344CB8AC3E}">
        <p14:creationId xmlns:p14="http://schemas.microsoft.com/office/powerpoint/2010/main" val="363172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493</Words>
  <Application>Microsoft Office PowerPoint</Application>
  <PresentationFormat>Szélesvásznú</PresentationFormat>
  <Paragraphs>52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Office-téma</vt:lpstr>
      <vt:lpstr>Magas szintű programozási nyelvek 1</vt:lpstr>
      <vt:lpstr>Modellezés</vt:lpstr>
      <vt:lpstr>Modellek követelményei</vt:lpstr>
      <vt:lpstr>PowerPoint-bemutató</vt:lpstr>
      <vt:lpstr>Alapfogalmak</vt:lpstr>
      <vt:lpstr>PowerPoint-bemutató</vt:lpstr>
      <vt:lpstr>PowerPoint-bemutató</vt:lpstr>
      <vt:lpstr>PowerPoint-bemutató</vt:lpstr>
      <vt:lpstr>Imperatív nyelvek</vt:lpstr>
      <vt:lpstr>Deklaratív nyelvek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 szintű programozási nyelvek 1</dc:title>
  <dc:creator>Máté Szabó</dc:creator>
  <cp:lastModifiedBy>Máté Szabó</cp:lastModifiedBy>
  <cp:revision>18</cp:revision>
  <dcterms:created xsi:type="dcterms:W3CDTF">2023-02-16T16:01:40Z</dcterms:created>
  <dcterms:modified xsi:type="dcterms:W3CDTF">2023-02-16T19:38:09Z</dcterms:modified>
</cp:coreProperties>
</file>