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3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3" r:id="rId9"/>
    <p:sldId id="284" r:id="rId10"/>
    <p:sldId id="282" r:id="rId11"/>
    <p:sldId id="28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744" autoAdjust="0"/>
  </p:normalViewPr>
  <p:slideViewPr>
    <p:cSldViewPr snapToGrid="0">
      <p:cViewPr varScale="1">
        <p:scale>
          <a:sx n="77" d="100"/>
          <a:sy n="77" d="100"/>
        </p:scale>
        <p:origin x="19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35D52-ED23-4BF9-9B1D-73B01CE24233}" type="datetimeFigureOut">
              <a:rPr lang="hu-HU" smtClean="0"/>
              <a:t>2023. 08. 08.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EC4C7-4C44-41DB-8F7A-0F0ABB6495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4978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annotations/repeating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oracle.com/javase/tutorial/java/annotations/predefined.html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Deprecated.html" TargetMode="External"/><Relationship Id="rId7" Type="http://schemas.openxmlformats.org/officeDocument/2006/relationships/hyperlink" Target="https://docs.oracle.com/javase/tutorial/java/generics/index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oracle.com/javase/8/docs/api/java/lang/SuppressWarnings.html" TargetMode="External"/><Relationship Id="rId5" Type="http://schemas.openxmlformats.org/officeDocument/2006/relationships/hyperlink" Target="https://docs.oracle.com/javase/tutorial/java/IandI/index.html" TargetMode="External"/><Relationship Id="rId4" Type="http://schemas.openxmlformats.org/officeDocument/2006/relationships/hyperlink" Target="https://docs.oracle.com/javase/8/docs/api/java/lang/Override.html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annotations/repeating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oracle.com/javase/tutorial/java/annotations/predefined.html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annotations/repeating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oracle.com/javase/tutorial/java/annotations/predefined.html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annotations/repeating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oracle.com/javase/tutorial/java/annotations/predefined.html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annotations/repeating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oracle.com/javase/tutorial/java/annotations/predefined.html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Deprecated.html" TargetMode="External"/><Relationship Id="rId7" Type="http://schemas.openxmlformats.org/officeDocument/2006/relationships/hyperlink" Target="https://docs.oracle.com/javase/tutorial/java/generics/index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oracle.com/javase/8/docs/api/java/lang/SuppressWarnings.html" TargetMode="External"/><Relationship Id="rId5" Type="http://schemas.openxmlformats.org/officeDocument/2006/relationships/hyperlink" Target="https://docs.oracle.com/javase/tutorial/java/IandI/index.html" TargetMode="External"/><Relationship Id="rId4" Type="http://schemas.openxmlformats.org/officeDocument/2006/relationships/hyperlink" Target="https://docs.oracle.com/javase/8/docs/api/java/lang/Override.html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Deprecated.html" TargetMode="External"/><Relationship Id="rId7" Type="http://schemas.openxmlformats.org/officeDocument/2006/relationships/hyperlink" Target="https://docs.oracle.com/javase/tutorial/java/generics/index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oracle.com/javase/8/docs/api/java/lang/SuppressWarnings.html" TargetMode="External"/><Relationship Id="rId5" Type="http://schemas.openxmlformats.org/officeDocument/2006/relationships/hyperlink" Target="https://docs.oracle.com/javase/tutorial/java/IandI/index.html" TargetMode="External"/><Relationship Id="rId4" Type="http://schemas.openxmlformats.org/officeDocument/2006/relationships/hyperlink" Target="https://docs.oracle.com/javase/8/docs/api/java/lang/Override.html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Deprecated.html" TargetMode="External"/><Relationship Id="rId7" Type="http://schemas.openxmlformats.org/officeDocument/2006/relationships/hyperlink" Target="https://docs.oracle.com/javase/tutorial/java/generics/index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oracle.com/javase/8/docs/api/java/lang/SuppressWarnings.html" TargetMode="External"/><Relationship Id="rId5" Type="http://schemas.openxmlformats.org/officeDocument/2006/relationships/hyperlink" Target="https://docs.oracle.com/javase/tutorial/java/IandI/index.html" TargetMode="External"/><Relationship Id="rId4" Type="http://schemas.openxmlformats.org/officeDocument/2006/relationships/hyperlink" Target="https://docs.oracle.com/javase/8/docs/api/java/lang/Override.html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Deprecated.html" TargetMode="External"/><Relationship Id="rId7" Type="http://schemas.openxmlformats.org/officeDocument/2006/relationships/hyperlink" Target="https://docs.oracle.com/javase/tutorial/java/generics/index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oracle.com/javase/8/docs/api/java/lang/SuppressWarnings.html" TargetMode="External"/><Relationship Id="rId5" Type="http://schemas.openxmlformats.org/officeDocument/2006/relationships/hyperlink" Target="https://docs.oracle.com/javase/tutorial/java/IandI/index.html" TargetMode="External"/><Relationship Id="rId4" Type="http://schemas.openxmlformats.org/officeDocument/2006/relationships/hyperlink" Target="https://docs.oracle.com/javase/8/docs/api/java/lang/Override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Annotations Basics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Format of an Annotation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its simplest form, an annotation looks like the following: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@Entity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at sign character (@) indicates to the compiler that what follows is an annotation. In the following example, the annotation's name is Override: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 void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mySuperMethod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...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annotation can include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can be named or unnamed, and there are values for those elements: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@Author( name = "Benjamin Franklin", date = "3/27/2003" ) class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...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(value = "unchecked") void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...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there is just one element named value, then the name can be omitted, as in: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("unchecked") void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...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annotation has no elements, then the parentheses can be omitted, as shown in the previous @Override example.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also possible to use multiple annotations on the same declaration: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@Author(name = "Jane Doe") @EBook class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...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annotations have the same type, then this is called a repeating annotation: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@Author(name = "Jane Doe") @Author(name = "John Smith") class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...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Repeating annotations are supported as of the Java SE 8 release. For more information, see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Repeating Annotations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annotation type can be one of the types that are defined in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java.lang.annotation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packages of the Java SE API. In the previous examples, Override and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predefined Java annotations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also possible to define your own annotation type. The Author and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Ebook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annotations in the previous example are custom annotation types.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062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Predefined Annotation Types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set of annotation types are predefined in the Java SE API. Some annotation types are used by the Java compiler, and some apply to other annotations.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 Types Used by the Java Language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predefined annotation types defined in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 @Deprecated, @Override, and 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@Deprecated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@Deprecated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 indicates that the marked element is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deprecated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should no longer be used. The compiler generates a warning whenever a program uses a method, class, or field with the @Deprecated annotation. When an element is deprecated, it should also be documented using the Javadoc @deprecated tag, as shown in the following example. The use of the at sign (@) in both Javadoc comments and in annotations is not coincidental: they are related conceptually. Also, note that the Javadoc tag starts with a lowercase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the annotation starts with an uppercase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Javadoc comment follows /** *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@deprecated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explanation of why it was deprecated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*/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@Deprecated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static void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deprecatedMethod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} }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@Override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 informs the compiler that the element is meant to override an element declared in a superclass. Overriding methods will be discussed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Interfaces and Inheritance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 method as a superclass 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has been overridden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overriddenMethod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it is not required to use this annotation when overriding a method, it helps to prevent errors. If a method marked with @Override fails to correctly override a method in one of its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superclasses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compiler generates an error.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@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 tells the compiler to suppress specific warnings that it would otherwise generate. In the following example, a deprecated method is used, and the compiler usually generates a warning. In this case, however, the annotation causes the warning to be suppressed.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deprecated method and tell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 not to generate a warning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("deprecation")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useDeprecatedMethod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// deprecation warning // - suppressed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objectOne.deprecatedMethod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compiler warning belongs to a category. The Java Language Specification lists two categories: deprecation and unchecked. The unchecked warning can occur when interfacing with legacy code written before the advent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generics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suppress multiple categories of warnings, use the following syntax: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({"unchecked", "deprecation"})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085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Annotations Basics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Format of an Annotation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its simplest form, an annotation looks like the following: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@Entity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at sign character (@) indicates to the compiler that what follows is an annotation. In the following example, the annotation's name is Override: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 void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mySuperMethod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...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annotation can include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can be named or unnamed, and there are values for those elements: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@Author( name = "Benjamin Franklin", date = "3/27/2003" ) class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...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(value = "unchecked") void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...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there is just one element named value, then the name can be omitted, as in: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("unchecked") void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...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annotation has no elements, then the parentheses can be omitted, as shown in the previous @Override example.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also possible to use multiple annotations on the same declaration: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@Author(name = "Jane Doe") @EBook class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...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annotations have the same type, then this is called a repeating annotation: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@Author(name = "Jane Doe") @Author(name = "John Smith") class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...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Repeating annotations are supported as of the Java SE 8 release. For more information, see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Repeating Annotations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annotation type can be one of the types that are defined in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java.lang.annotation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packages of the Java SE API. In the previous examples, Override and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predefined Java annotations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also possible to define your own annotation type. The Author and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Ebook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annotations in the previous example are custom annotation types.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1254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Annotations Basics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Format of an Annotation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its simplest form, an annotation looks like the following: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@Entity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at sign character (@) indicates to the compiler that what follows is an annotation. In the following example, the annotation's name is Override: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 void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mySuperMethod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...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annotation can include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can be named or unnamed, and there are values for those elements: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@Author( name = "Benjamin Franklin", date = "3/27/2003" ) class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...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(value = "unchecked") void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...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there is just one element named value, then the name can be omitted, as in: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("unchecked") void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...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annotation has no elements, then the parentheses can be omitted, as shown in the previous @Override example.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also possible to use multiple annotations on the same declaration: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@Author(name = "Jane Doe") @EBook class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...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annotations have the same type, then this is called a repeating annotation: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@Author(name = "Jane Doe") @Author(name = "John Smith") class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...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Repeating annotations are supported as of the Java SE 8 release. For more information, see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Repeating Annotations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annotation type can be one of the types that are defined in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java.lang.annotation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packages of the Java SE API. In the previous examples, Override and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predefined Java annotations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also possible to define your own annotation type. The Author and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Ebook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annotations in the previous example are custom annotation types.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967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Annotations Basics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Format of an Annotation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its simplest form, an annotation looks like the following: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@Entity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at sign character (@) indicates to the compiler that what follows is an annotation. In the following example, the annotation's name is Override: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 void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mySuperMethod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...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annotation can include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can be named or unnamed, and there are values for those elements: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@Author( name = "Benjamin Franklin", date = "3/27/2003" ) class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...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(value = "unchecked") void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...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there is just one element named value, then the name can be omitted, as in: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("unchecked") void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...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annotation has no elements, then the parentheses can be omitted, as shown in the previous @Override example.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also possible to use multiple annotations on the same declaration: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@Author(name = "Jane Doe") @EBook class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...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annotations have the same type, then this is called a repeating annotation: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@Author(name = "Jane Doe") @Author(name = "John Smith") class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...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Repeating annotations are supported as of the Java SE 8 release. For more information, see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Repeating Annotations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annotation type can be one of the types that are defined in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java.lang.annotation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packages of the Java SE API. In the previous examples, Override and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predefined Java annotations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also possible to define your own annotation type. The Author and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Ebook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annotations in the previous example are custom annotation types.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6336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Annotations Basics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Format of an Annotation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its simplest form, an annotation looks like the following: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@Entity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at sign character (@) indicates to the compiler that what follows is an annotation. In the following example, the annotation's name is Override: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 void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mySuperMethod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...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annotation can include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can be named or unnamed, and there are values for those elements: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@Author( name = "Benjamin Franklin", date = "3/27/2003" ) class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...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(value = "unchecked") void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...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there is just one element named value, then the name can be omitted, as in: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("unchecked") void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...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annotation has no elements, then the parentheses can be omitted, as shown in the previous @Override example.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also possible to use multiple annotations on the same declaration: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@Author(name = "Jane Doe") @EBook class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...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annotations have the same type, then this is called a repeating annotation: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@Author(name = "Jane Doe") @Author(name = "John Smith") class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...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Repeating annotations are supported as of the Java SE 8 release. For more information, see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Repeating Annotations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annotation type can be one of the types that are defined in the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java.lang.annotation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packages of the Java SE API. In the previous examples, Override and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predefined Java annotations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 is also possible to define your own annotation type. The Author and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Ebook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annotations in the previous example are custom annotation types.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4160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Predefined Annotation Types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set of annotation types are predefined in the Java SE API. Some annotation types are used by the Java compiler, and some apply to other annotations.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 Types Used by the Java Language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predefined annotation types defined in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 @Deprecated, @Override, and 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@Deprecated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@Deprecated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 indicates that the marked element is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deprecated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should no longer be used. The compiler generates a warning whenever a program uses a method, class, or field with the @Deprecated annotation. When an element is deprecated, it should also be documented using the Javadoc @deprecated tag, as shown in the following example. The use of the at sign (@) in both Javadoc comments and in annotations is not coincidental: they are related conceptually. Also, note that the Javadoc tag starts with a lowercase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the annotation starts with an uppercase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Javadoc comment follows /** *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@deprecated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explanation of why it was deprecated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*/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@Deprecated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static void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deprecatedMethod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} }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@Override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 informs the compiler that the element is meant to override an element declared in a superclass. Overriding methods will be discussed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Interfaces and Inheritance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 method as a superclass 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has been overridden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overriddenMethod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it is not required to use this annotation when overriding a method, it helps to prevent errors. If a method marked with @Override fails to correctly override a method in one of its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superclasses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compiler generates an error.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@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 tells the compiler to suppress specific warnings that it would otherwise generate. In the following example, a deprecated method is used, and the compiler usually generates a warning. In this case, however, the annotation causes the warning to be suppressed.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deprecated method and tell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 not to generate a warning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("deprecation")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useDeprecatedMethod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// deprecation warning // - suppressed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objectOne.deprecatedMethod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compiler warning belongs to a category. The Java Language Specification lists two categories: deprecation and unchecked. The unchecked warning can occur when interfacing with legacy code written before the advent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generics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suppress multiple categories of warnings, use the following syntax: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({"unchecked", "deprecation"})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94149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Predefined Annotation Types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set of annotation types are predefined in the Java SE API. Some annotation types are used by the Java compiler, and some apply to other annotations.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 Types Used by the Java Language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predefined annotation types defined in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 @Deprecated, @Override, and 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@Deprecated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@Deprecated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 indicates that the marked element is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deprecated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should no longer be used. The compiler generates a warning whenever a program uses a method, class, or field with the @Deprecated annotation. When an element is deprecated, it should also be documented using the Javadoc @deprecated tag, as shown in the following example. The use of the at sign (@) in both Javadoc comments and in annotations is not coincidental: they are related conceptually. Also, note that the Javadoc tag starts with a lowercase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the annotation starts with an uppercase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Javadoc comment follows /** *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@deprecated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explanation of why it was deprecated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*/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@Deprecated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static void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deprecatedMethod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} }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@Override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 informs the compiler that the element is meant to override an element declared in a superclass. Overriding methods will be discussed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Interfaces and Inheritance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 method as a superclass 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has been overridden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overriddenMethod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it is not required to use this annotation when overriding a method, it helps to prevent errors. If a method marked with @Override fails to correctly override a method in one of its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superclasses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compiler generates an error.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@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 tells the compiler to suppress specific warnings that it would otherwise generate. In the following example, a deprecated method is used, and the compiler usually generates a warning. In this case, however, the annotation causes the warning to be suppressed.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deprecated method and tell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 not to generate a warning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("deprecation")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useDeprecatedMethod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// deprecation warning // - suppressed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objectOne.deprecatedMethod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compiler warning belongs to a category. The Java Language Specification lists two categories: deprecation and unchecked. The unchecked warning can occur when interfacing with legacy code written before the advent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generics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suppress multiple categories of warnings, use the following syntax: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({"unchecked", "deprecation"})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5116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Predefined Annotation Types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set of annotation types are predefined in the Java SE API. Some annotation types are used by the Java compiler, and some apply to other annotations.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 Types Used by the Java Language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predefined annotation types defined in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 @Deprecated, @Override, and 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@Deprecated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@Deprecated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 indicates that the marked element is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deprecated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should no longer be used. The compiler generates a warning whenever a program uses a method, class, or field with the @Deprecated annotation. When an element is deprecated, it should also be documented using the Javadoc @deprecated tag, as shown in the following example. The use of the at sign (@) in both Javadoc comments and in annotations is not coincidental: they are related conceptually. Also, note that the Javadoc tag starts with a lowercase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the annotation starts with an uppercase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Javadoc comment follows /** *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@deprecated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explanation of why it was deprecated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*/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@Deprecated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static void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deprecatedMethod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} }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@Override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 informs the compiler that the element is meant to override an element declared in a superclass. Overriding methods will be discussed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Interfaces and Inheritance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 method as a superclass 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has been overridden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overriddenMethod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it is not required to use this annotation when overriding a method, it helps to prevent errors. If a method marked with @Override fails to correctly override a method in one of its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superclasses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compiler generates an error.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@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 tells the compiler to suppress specific warnings that it would otherwise generate. In the following example, a deprecated method is used, and the compiler usually generates a warning. In this case, however, the annotation causes the warning to be suppressed.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deprecated method and tell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 not to generate a warning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("deprecation")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useDeprecatedMethod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// deprecation warning // - suppressed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objectOne.deprecatedMethod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compiler warning belongs to a category. The Java Language Specification lists two categories: deprecation and unchecked. The unchecked warning can occur when interfacing with legacy code written before the advent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generics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suppress multiple categories of warnings, use the following syntax: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({"unchecked", "deprecation"})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1205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Predefined Annotation Types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set of annotation types are predefined in the Java SE API. Some annotation types are used by the Java compiler, and some apply to other annotations.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 Types Used by the Java Language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predefined annotation types defined in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 @Deprecated, @Override, and 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@Deprecated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@Deprecated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 indicates that the marked element is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deprecated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should no longer be used. The compiler generates a warning whenever a program uses a method, class, or field with the @Deprecated annotation. When an element is deprecated, it should also be documented using the Javadoc @deprecated tag, as shown in the following example. The use of the at sign (@) in both Javadoc comments and in annotations is not coincidental: they are related conceptually. Also, note that the Javadoc tag starts with a lowercase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the annotation starts with an uppercase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Javadoc comment follows /** *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@deprecated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explanation of why it was deprecated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*/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@Deprecated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static void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deprecatedMethod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} } 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@Override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 informs the compiler that the element is meant to override an element declared in a superclass. Overriding methods will be discussed 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Interfaces and Inheritance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 method as a superclass 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has been overridden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overriddenMethod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it is not required to use this annotation when overriding a method, it helps to prevent errors. If a method marked with @Override fails to correctly override a method in one of its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superclasses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compiler generates an error.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@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annotation tells the compiler to suppress specific warnings that it would otherwise generate. In the following example, a deprecated method is used, and the compiler usually generates a warning. In this case, however, the annotation causes the warning to be suppressed.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 deprecated method and tell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//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compiler not to generate a warning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("deprecation")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void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useDeprecatedMethod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{ // deprecation warning // - suppressed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objectOne.deprecatedMethod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 }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compiler warning belongs to a category. The Java Language Specification lists two categories: deprecation and unchecked. The unchecked warning can occur when interfacing with legacy code written before the advent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generics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 suppress multiple categories of warnings, use the following syntax: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SuppressWarnings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({"unchecked", "deprecation"})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761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811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426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258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8568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8165"/>
            <a:ext cx="7886700" cy="4948798"/>
          </a:xfrm>
        </p:spPr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608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403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83341"/>
            <a:ext cx="3886200" cy="4993622"/>
          </a:xfrm>
        </p:spPr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3341"/>
            <a:ext cx="3886200" cy="4993622"/>
          </a:xfrm>
        </p:spPr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497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392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241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840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380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2023. 08. 08.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051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9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28165"/>
            <a:ext cx="7886700" cy="494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4452-A9FE-4319-9216-AA364A03E886}" type="datetimeFigureOut">
              <a:rPr lang="hu-HU" smtClean="0"/>
              <a:t>2023. 08. 08.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086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SuppressWarnings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java/generics/index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annotations/predefined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Deprecated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Overrid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java/IandI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Java Annotáció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Annotations</a:t>
            </a:r>
            <a:r>
              <a:rPr lang="en-US" dirty="0"/>
              <a:t>, a form of metadata, provide data about a program that is not part of the program itself. Annotations have no direct effect on the operation of the code they annotate.</a:t>
            </a:r>
          </a:p>
          <a:p>
            <a:r>
              <a:rPr lang="en-US" dirty="0"/>
              <a:t>Annotations have a number of uses, among them:</a:t>
            </a:r>
          </a:p>
          <a:p>
            <a:pPr lvl="1"/>
            <a:r>
              <a:rPr lang="en-US" b="1" dirty="0"/>
              <a:t>Information for the compiler</a:t>
            </a:r>
            <a:r>
              <a:rPr lang="en-US" dirty="0"/>
              <a:t> — Annotations can be used by the compiler to detect errors or suppress warnings.</a:t>
            </a:r>
          </a:p>
          <a:p>
            <a:pPr lvl="1"/>
            <a:r>
              <a:rPr lang="en-US" b="1" dirty="0"/>
              <a:t>Compile-time and deployment-time processing</a:t>
            </a:r>
            <a:r>
              <a:rPr lang="en-US" dirty="0"/>
              <a:t> — Software tools can process annotation information to generate code, XML files, and so forth.</a:t>
            </a:r>
          </a:p>
          <a:p>
            <a:pPr lvl="1"/>
            <a:r>
              <a:rPr lang="en-US" b="1" dirty="0"/>
              <a:t>Runtime processing</a:t>
            </a:r>
            <a:r>
              <a:rPr lang="en-US" dirty="0"/>
              <a:t> — Some annotations are available to be examined at runtime.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5134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Java Annotáció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Predefined Annotation Types</a:t>
            </a:r>
          </a:p>
          <a:p>
            <a:r>
              <a:rPr lang="en-US" b="1" dirty="0" smtClean="0"/>
              <a:t>Annotation </a:t>
            </a:r>
            <a:r>
              <a:rPr lang="en-US" b="1" dirty="0"/>
              <a:t>Types Used by the Java Language</a:t>
            </a:r>
          </a:p>
          <a:p>
            <a:r>
              <a:rPr lang="en-US" b="1" dirty="0" smtClean="0"/>
              <a:t>@</a:t>
            </a:r>
            <a:r>
              <a:rPr lang="en-US" b="1" dirty="0" err="1"/>
              <a:t>SuppressWarnings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@</a:t>
            </a:r>
            <a:r>
              <a:rPr lang="en-US" dirty="0" err="1">
                <a:hlinkClick r:id="rId3"/>
              </a:rPr>
              <a:t>SuppressWarnings</a:t>
            </a:r>
            <a:r>
              <a:rPr lang="en-US" dirty="0"/>
              <a:t> annotation tells the compiler to suppress specific warnings that it would otherwise generate. In the following example, a deprecated method is used, and the compiler usually generates a warning. In this case, however, the annotation causes the warning to be suppressed.</a:t>
            </a:r>
          </a:p>
          <a:p>
            <a:pPr marL="0" indent="0">
              <a:buNone/>
            </a:pPr>
            <a:r>
              <a:rPr lang="en-US" b="1" dirty="0" smtClean="0"/>
              <a:t>@</a:t>
            </a:r>
            <a:r>
              <a:rPr lang="en-US" b="1" dirty="0" err="1"/>
              <a:t>SuppressWarnings</a:t>
            </a:r>
            <a:r>
              <a:rPr lang="en-US" b="1" dirty="0"/>
              <a:t>("deprecation")</a:t>
            </a:r>
            <a:r>
              <a:rPr lang="en-US" dirty="0"/>
              <a:t> </a:t>
            </a:r>
            <a:endParaRPr lang="hu-HU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/>
              <a:t>useDeprecatedMethod</a:t>
            </a:r>
            <a:r>
              <a:rPr lang="en-US" dirty="0"/>
              <a:t>() {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en-US" dirty="0" err="1" smtClean="0"/>
              <a:t>objectOne.deprecatedMethod</a:t>
            </a:r>
            <a:r>
              <a:rPr lang="en-US" dirty="0"/>
              <a:t>(); } </a:t>
            </a:r>
          </a:p>
          <a:p>
            <a:r>
              <a:rPr lang="en-US" dirty="0"/>
              <a:t>Every compiler warning belongs to a category. The Java Language Specification lists two categories: </a:t>
            </a:r>
            <a:r>
              <a:rPr lang="en-US" b="1" dirty="0"/>
              <a:t>deprecation and unchecked</a:t>
            </a:r>
            <a:r>
              <a:rPr lang="en-US" dirty="0"/>
              <a:t>. The unchecked warning can occur when interfacing with legacy code written before the advent of </a:t>
            </a:r>
            <a:r>
              <a:rPr lang="en-US" dirty="0">
                <a:hlinkClick r:id="rId4"/>
              </a:rPr>
              <a:t>generics</a:t>
            </a:r>
            <a:r>
              <a:rPr lang="en-US" dirty="0"/>
              <a:t>. To suppress multiple categories of warnings, use the following syntax:</a:t>
            </a:r>
          </a:p>
          <a:p>
            <a:r>
              <a:rPr lang="en-US" dirty="0"/>
              <a:t>@</a:t>
            </a:r>
            <a:r>
              <a:rPr lang="en-US" dirty="0" err="1"/>
              <a:t>SuppressWarnings</a:t>
            </a:r>
            <a:r>
              <a:rPr lang="en-US" dirty="0"/>
              <a:t>({"unchecked", "deprecation"})</a:t>
            </a:r>
          </a:p>
          <a:p>
            <a:endParaRPr lang="en-US" dirty="0"/>
          </a:p>
          <a:p>
            <a:endParaRPr lang="hu-HU" dirty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8188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Java Annotáció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Predefined Annotation Types</a:t>
            </a:r>
          </a:p>
          <a:p>
            <a:r>
              <a:rPr lang="en-US" dirty="0"/>
              <a:t>https://docs.oracle.com/javase/tutorial/java/annotations/predefined.html</a:t>
            </a:r>
          </a:p>
          <a:p>
            <a:endParaRPr lang="hu-HU" dirty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39403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Java Annotáció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The </a:t>
            </a:r>
            <a:r>
              <a:rPr lang="en-US" b="1" dirty="0"/>
              <a:t>Format of an Annotation</a:t>
            </a:r>
          </a:p>
          <a:p>
            <a:r>
              <a:rPr lang="en-US" dirty="0"/>
              <a:t>In its simplest form, an annotation looks like the following:</a:t>
            </a:r>
          </a:p>
          <a:p>
            <a:r>
              <a:rPr lang="en-US" dirty="0"/>
              <a:t>@Entity </a:t>
            </a:r>
          </a:p>
          <a:p>
            <a:r>
              <a:rPr lang="en-US" dirty="0"/>
              <a:t>The at sign character (@) indicates to the compiler that what follows is an annotation. </a:t>
            </a:r>
            <a:endParaRPr lang="hu-HU" dirty="0" smtClean="0"/>
          </a:p>
          <a:p>
            <a:endParaRPr lang="hu-HU" dirty="0"/>
          </a:p>
          <a:p>
            <a:r>
              <a:rPr lang="en-US" dirty="0" smtClean="0"/>
              <a:t>In </a:t>
            </a:r>
            <a:r>
              <a:rPr lang="en-US" dirty="0"/>
              <a:t>the following example, the annotation's name is Override:</a:t>
            </a:r>
          </a:p>
          <a:p>
            <a:pPr marL="0" indent="0">
              <a:buNone/>
            </a:pPr>
            <a:r>
              <a:rPr lang="en-US" dirty="0"/>
              <a:t>@Override </a:t>
            </a:r>
            <a:endParaRPr lang="hu-HU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/>
              <a:t>mySuperMethod</a:t>
            </a:r>
            <a:r>
              <a:rPr lang="en-US" dirty="0"/>
              <a:t>() { ... } </a:t>
            </a:r>
          </a:p>
          <a:p>
            <a:endParaRPr lang="hu-HU" dirty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54617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Java Annotáció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The </a:t>
            </a:r>
            <a:r>
              <a:rPr lang="en-US" b="1" dirty="0"/>
              <a:t>Format of an Annotation</a:t>
            </a:r>
          </a:p>
          <a:p>
            <a:r>
              <a:rPr lang="en-US" dirty="0" smtClean="0"/>
              <a:t>The </a:t>
            </a:r>
            <a:r>
              <a:rPr lang="en-US" dirty="0"/>
              <a:t>annotation can include </a:t>
            </a:r>
            <a:r>
              <a:rPr lang="en-US" i="1" dirty="0"/>
              <a:t>elements</a:t>
            </a:r>
            <a:r>
              <a:rPr lang="en-US" dirty="0"/>
              <a:t>, which can be named or unnamed, and there are values for those elements:</a:t>
            </a:r>
          </a:p>
          <a:p>
            <a:pPr marL="0" indent="0">
              <a:buNone/>
            </a:pPr>
            <a:r>
              <a:rPr lang="en-US" dirty="0"/>
              <a:t>@Author(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en-US" dirty="0" smtClean="0"/>
              <a:t>name </a:t>
            </a:r>
            <a:r>
              <a:rPr lang="en-US" dirty="0"/>
              <a:t>= "Benjamin Franklin",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en-US" dirty="0" smtClean="0"/>
              <a:t>date </a:t>
            </a:r>
            <a:r>
              <a:rPr lang="en-US" dirty="0"/>
              <a:t>= "3/27/2003" ) </a:t>
            </a:r>
            <a:endParaRPr lang="hu-HU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/>
              <a:t>MyClass</a:t>
            </a:r>
            <a:r>
              <a:rPr lang="en-US" dirty="0"/>
              <a:t> { ... } </a:t>
            </a:r>
          </a:p>
          <a:p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SuppressWarnings</a:t>
            </a:r>
            <a:r>
              <a:rPr lang="en-US" dirty="0"/>
              <a:t>(value = "unchecked") </a:t>
            </a:r>
            <a:endParaRPr lang="hu-HU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/>
              <a:t>myMethod</a:t>
            </a:r>
            <a:r>
              <a:rPr lang="en-US" dirty="0"/>
              <a:t>() { ... } </a:t>
            </a:r>
          </a:p>
          <a:p>
            <a:r>
              <a:rPr lang="en-US" dirty="0"/>
              <a:t>If there is just one element named value, then the name can be omitted, as in: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SuppressWarnings</a:t>
            </a:r>
            <a:r>
              <a:rPr lang="en-US" dirty="0"/>
              <a:t>("unchecked") </a:t>
            </a:r>
            <a:endParaRPr lang="hu-HU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/>
              <a:t>myMethod</a:t>
            </a:r>
            <a:r>
              <a:rPr lang="en-US" dirty="0"/>
              <a:t>() { ... } </a:t>
            </a:r>
          </a:p>
          <a:p>
            <a:r>
              <a:rPr lang="en-US" dirty="0"/>
              <a:t>If the annotation has no elements, then the parentheses can be omitted, as shown in the previous @Override example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7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Java Annotáció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/>
              <a:t>Format of an Annotation</a:t>
            </a:r>
          </a:p>
          <a:p>
            <a:r>
              <a:rPr lang="en-US" dirty="0" smtClean="0"/>
              <a:t>It </a:t>
            </a:r>
            <a:r>
              <a:rPr lang="en-US" dirty="0"/>
              <a:t>is also possible to use multiple annotations on the same declaration:</a:t>
            </a:r>
          </a:p>
          <a:p>
            <a:pPr marL="0" indent="0">
              <a:buNone/>
            </a:pPr>
            <a:r>
              <a:rPr lang="en-US" dirty="0"/>
              <a:t>@Author(name = "Jane Doe") </a:t>
            </a:r>
            <a:endParaRPr lang="hu-HU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/>
              <a:t>EBook </a:t>
            </a:r>
            <a:endParaRPr lang="hu-HU" dirty="0" smtClean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/>
              <a:t>MyClass</a:t>
            </a:r>
            <a:r>
              <a:rPr lang="en-US" dirty="0"/>
              <a:t> { ... } </a:t>
            </a:r>
          </a:p>
          <a:p>
            <a:endParaRPr lang="hu-HU" dirty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38312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Java Annotáció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/>
              <a:t>Format of an Annotation</a:t>
            </a:r>
          </a:p>
          <a:p>
            <a:r>
              <a:rPr lang="en-US" dirty="0" smtClean="0"/>
              <a:t>The </a:t>
            </a:r>
            <a:r>
              <a:rPr lang="en-US" dirty="0"/>
              <a:t>annotation type can be one of the types that are defined in the </a:t>
            </a:r>
            <a:r>
              <a:rPr lang="en-US" dirty="0" err="1"/>
              <a:t>java.lang</a:t>
            </a:r>
            <a:r>
              <a:rPr lang="en-US" dirty="0"/>
              <a:t> or </a:t>
            </a:r>
            <a:r>
              <a:rPr lang="en-US" dirty="0" err="1"/>
              <a:t>java.lang.annotation</a:t>
            </a:r>
            <a:r>
              <a:rPr lang="en-US" dirty="0"/>
              <a:t> packages of the Java SE API. In the previous examples, Override and </a:t>
            </a:r>
            <a:r>
              <a:rPr lang="en-US" dirty="0" err="1"/>
              <a:t>SuppressWarnings</a:t>
            </a:r>
            <a:r>
              <a:rPr lang="en-US" dirty="0"/>
              <a:t> are 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en-US" dirty="0" smtClean="0">
                <a:hlinkClick r:id="rId3"/>
              </a:rPr>
              <a:t>predefined </a:t>
            </a:r>
            <a:r>
              <a:rPr lang="en-US" dirty="0">
                <a:hlinkClick r:id="rId3"/>
              </a:rPr>
              <a:t>Java annotations</a:t>
            </a:r>
            <a:r>
              <a:rPr lang="en-US" dirty="0"/>
              <a:t>. </a:t>
            </a:r>
            <a:endParaRPr lang="hu-HU" dirty="0" smtClean="0"/>
          </a:p>
          <a:p>
            <a:r>
              <a:rPr lang="en-US" dirty="0" smtClean="0"/>
              <a:t>It </a:t>
            </a:r>
            <a:r>
              <a:rPr lang="en-US" dirty="0"/>
              <a:t>is also possible to define </a:t>
            </a:r>
            <a:r>
              <a:rPr lang="en-US" b="1" dirty="0"/>
              <a:t>your own </a:t>
            </a:r>
            <a:r>
              <a:rPr lang="en-US" dirty="0"/>
              <a:t>annotation type. The Author and </a:t>
            </a:r>
            <a:r>
              <a:rPr lang="en-US" dirty="0" err="1"/>
              <a:t>Ebook</a:t>
            </a:r>
            <a:r>
              <a:rPr lang="en-US" dirty="0"/>
              <a:t> annotations in the previous example are </a:t>
            </a:r>
            <a:r>
              <a:rPr lang="en-US" b="1" dirty="0"/>
              <a:t>custom annotation types</a:t>
            </a:r>
            <a:r>
              <a:rPr lang="en-US" dirty="0"/>
              <a:t>.</a:t>
            </a:r>
          </a:p>
          <a:p>
            <a:endParaRPr lang="hu-HU" dirty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39398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Java Annotáció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Annotations can be applied to declarations</a:t>
            </a:r>
            <a:r>
              <a:rPr lang="en-US" dirty="0"/>
              <a:t>: declarations of classes, fields, methods, and other program elements. </a:t>
            </a:r>
            <a:endParaRPr lang="hu-HU" dirty="0" smtClean="0"/>
          </a:p>
          <a:p>
            <a:r>
              <a:rPr lang="en-US" dirty="0" smtClean="0"/>
              <a:t>When </a:t>
            </a:r>
            <a:r>
              <a:rPr lang="en-US" dirty="0"/>
              <a:t>used on a declaration, each annotation often appears, by convention, </a:t>
            </a:r>
            <a:r>
              <a:rPr lang="en-US" b="1" dirty="0"/>
              <a:t>on its own line</a:t>
            </a:r>
            <a:r>
              <a:rPr lang="en-US" dirty="0"/>
              <a:t>.</a:t>
            </a:r>
          </a:p>
          <a:p>
            <a:r>
              <a:rPr lang="en-US" dirty="0"/>
              <a:t>As of the Java SE 8 release, annotations can also be applied to the </a:t>
            </a:r>
            <a:r>
              <a:rPr lang="en-US" i="1" dirty="0"/>
              <a:t>use</a:t>
            </a:r>
            <a:r>
              <a:rPr lang="en-US" dirty="0"/>
              <a:t> of </a:t>
            </a:r>
            <a:r>
              <a:rPr lang="en-US" dirty="0" smtClean="0"/>
              <a:t>types</a:t>
            </a:r>
            <a:r>
              <a:rPr lang="hu-HU" dirty="0" smtClean="0"/>
              <a:t>.</a:t>
            </a:r>
          </a:p>
          <a:p>
            <a:r>
              <a:rPr lang="en-US" dirty="0"/>
              <a:t>https://docs.oracle.com/javase/tutorial/java/annotations/basics.html</a:t>
            </a:r>
            <a:endParaRPr lang="en-US" dirty="0"/>
          </a:p>
          <a:p>
            <a:endParaRPr lang="en-US" dirty="0"/>
          </a:p>
          <a:p>
            <a:endParaRPr lang="hu-HU" dirty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48791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Java Annotáció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Predefined Annotation Types</a:t>
            </a:r>
          </a:p>
          <a:p>
            <a:r>
              <a:rPr lang="en-US" dirty="0"/>
              <a:t>A set of annotation types are predefined in the Java SE API. Some annotation types are used by the Java compiler, and some apply to other annotations.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84425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Java Annotáció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Predefined Annotation Types</a:t>
            </a:r>
          </a:p>
          <a:p>
            <a:r>
              <a:rPr lang="en-US" b="1" dirty="0" smtClean="0"/>
              <a:t>Annotation </a:t>
            </a:r>
            <a:r>
              <a:rPr lang="en-US" b="1" dirty="0"/>
              <a:t>Types Used by the Java Language</a:t>
            </a:r>
          </a:p>
          <a:p>
            <a:r>
              <a:rPr lang="en-US" dirty="0"/>
              <a:t>The predefined annotation types defined in </a:t>
            </a:r>
            <a:r>
              <a:rPr lang="en-US" dirty="0" err="1"/>
              <a:t>java.lang</a:t>
            </a:r>
            <a:r>
              <a:rPr lang="en-US" dirty="0"/>
              <a:t> are @Deprecated, @Override, and @</a:t>
            </a:r>
            <a:r>
              <a:rPr lang="en-US" dirty="0" err="1"/>
              <a:t>SuppressWarnings</a:t>
            </a:r>
            <a:r>
              <a:rPr lang="en-US" dirty="0"/>
              <a:t>.</a:t>
            </a:r>
          </a:p>
          <a:p>
            <a:r>
              <a:rPr lang="en-US" b="1" dirty="0"/>
              <a:t>@Deprecated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@Deprecated</a:t>
            </a:r>
            <a:r>
              <a:rPr lang="en-US" dirty="0"/>
              <a:t> annotation indicates that the marked element is </a:t>
            </a:r>
            <a:r>
              <a:rPr lang="en-US" i="1" dirty="0"/>
              <a:t>deprecated</a:t>
            </a:r>
            <a:r>
              <a:rPr lang="en-US" dirty="0"/>
              <a:t> and should no longer be used. The compiler generates a warning whenever a program uses a method, class, or field with the @Deprecated annotation. </a:t>
            </a:r>
            <a:endParaRPr lang="hu-HU" dirty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04737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Java Annotáció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Predefined Annotation Types</a:t>
            </a:r>
          </a:p>
          <a:p>
            <a:r>
              <a:rPr lang="en-US" b="1" dirty="0" smtClean="0"/>
              <a:t>Annotation </a:t>
            </a:r>
            <a:r>
              <a:rPr lang="en-US" b="1" dirty="0"/>
              <a:t>Types Used by the Java Language</a:t>
            </a:r>
          </a:p>
          <a:p>
            <a:r>
              <a:rPr lang="en-US" dirty="0"/>
              <a:t>The predefined annotation types defined in </a:t>
            </a:r>
            <a:r>
              <a:rPr lang="en-US" dirty="0" err="1"/>
              <a:t>java.lang</a:t>
            </a:r>
            <a:r>
              <a:rPr lang="en-US" dirty="0"/>
              <a:t> are @Deprecated, @Override, and @</a:t>
            </a:r>
            <a:r>
              <a:rPr lang="en-US" dirty="0" err="1"/>
              <a:t>SuppressWarnings</a:t>
            </a:r>
            <a:r>
              <a:rPr lang="en-US" dirty="0"/>
              <a:t>.</a:t>
            </a:r>
          </a:p>
          <a:p>
            <a:r>
              <a:rPr lang="en-US" b="1" dirty="0" smtClean="0"/>
              <a:t>@</a:t>
            </a:r>
            <a:r>
              <a:rPr lang="en-US" b="1" dirty="0"/>
              <a:t>Override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@Override</a:t>
            </a:r>
            <a:r>
              <a:rPr lang="en-US" dirty="0"/>
              <a:t> annotation informs the compiler that the element is meant to override an element declared in a superclass. Overriding methods will be discussed in </a:t>
            </a:r>
            <a:r>
              <a:rPr lang="en-US" dirty="0">
                <a:hlinkClick r:id="rId4"/>
              </a:rPr>
              <a:t>Interfaces and Inheritance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smtClean="0"/>
              <a:t>@</a:t>
            </a:r>
            <a:r>
              <a:rPr lang="en-US" b="1" dirty="0"/>
              <a:t>Override</a:t>
            </a:r>
            <a:r>
              <a:rPr lang="en-US" dirty="0"/>
              <a:t> </a:t>
            </a:r>
            <a:endParaRPr lang="hu-HU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overriddenMethod</a:t>
            </a:r>
            <a:r>
              <a:rPr lang="en-US" dirty="0"/>
              <a:t>() { } </a:t>
            </a:r>
          </a:p>
          <a:p>
            <a:r>
              <a:rPr lang="en-US" dirty="0"/>
              <a:t>While it is not required to use this annotation when overriding a method, it helps to prevent errors. If a method marked with @Override fails to correctly override a method in one of its </a:t>
            </a:r>
            <a:r>
              <a:rPr lang="en-US" dirty="0" err="1"/>
              <a:t>superclasses</a:t>
            </a:r>
            <a:r>
              <a:rPr lang="en-US" dirty="0"/>
              <a:t>, the compiler generates an error.</a:t>
            </a:r>
          </a:p>
          <a:p>
            <a:endParaRPr lang="hu-HU" dirty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8231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768</TotalTime>
  <Words>4789</Words>
  <Application>Microsoft Office PowerPoint</Application>
  <PresentationFormat>Diavetítés a képernyőre (4:3 oldalarány)</PresentationFormat>
  <Paragraphs>244</Paragraphs>
  <Slides>11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Office-téma</vt:lpstr>
      <vt:lpstr>Java Annotáció</vt:lpstr>
      <vt:lpstr>Java Annotáció</vt:lpstr>
      <vt:lpstr>Java Annotáció</vt:lpstr>
      <vt:lpstr>Java Annotáció</vt:lpstr>
      <vt:lpstr>Java Annotáció</vt:lpstr>
      <vt:lpstr>Java Annotáció</vt:lpstr>
      <vt:lpstr>Java Annotáció</vt:lpstr>
      <vt:lpstr>Java Annotáció</vt:lpstr>
      <vt:lpstr>Java Annotáció</vt:lpstr>
      <vt:lpstr>Java Annotáció</vt:lpstr>
      <vt:lpstr>Java Annotáció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Magasszintű programozás 2</dc:title>
  <dc:creator>A</dc:creator>
  <cp:lastModifiedBy>A</cp:lastModifiedBy>
  <cp:revision>90</cp:revision>
  <dcterms:created xsi:type="dcterms:W3CDTF">2023-04-29T10:45:22Z</dcterms:created>
  <dcterms:modified xsi:type="dcterms:W3CDTF">2023-08-08T10:55:29Z</dcterms:modified>
</cp:coreProperties>
</file>