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6"/>
  </p:notesMasterIdLst>
  <p:sldIdLst>
    <p:sldId id="291" r:id="rId2"/>
    <p:sldId id="292" r:id="rId3"/>
    <p:sldId id="293" r:id="rId4"/>
    <p:sldId id="294"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44" autoAdjust="0"/>
  </p:normalViewPr>
  <p:slideViewPr>
    <p:cSldViewPr snapToGrid="0">
      <p:cViewPr varScale="1">
        <p:scale>
          <a:sx n="77" d="100"/>
          <a:sy n="77" d="100"/>
        </p:scale>
        <p:origin x="19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2023. 08. 10.</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oracle.com/en/java/javase/20/docs/api/java.base/java/lang/String.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String</a:t>
            </a:r>
            <a:r>
              <a:rPr lang="en-US" sz="1200" b="0" i="0" kern="1200" dirty="0" smtClean="0">
                <a:solidFill>
                  <a:schemeClr val="tx1"/>
                </a:solidFill>
                <a:effectLst/>
                <a:latin typeface="+mn-lt"/>
                <a:ea typeface="+mn-ea"/>
                <a:cs typeface="+mn-cs"/>
              </a:rPr>
              <a:t> class represents character strings.</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a:t>
            </a:fld>
            <a:endParaRPr lang="hu-HU"/>
          </a:p>
        </p:txBody>
      </p:sp>
    </p:spTree>
    <p:extLst>
      <p:ext uri="{BB962C8B-B14F-4D97-AF65-F5344CB8AC3E}">
        <p14:creationId xmlns:p14="http://schemas.microsoft.com/office/powerpoint/2010/main" val="47691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thread-safe, mutable sequence of characters. A string buffer is like a </a:t>
            </a:r>
            <a:r>
              <a:rPr lang="en-US" sz="1200" b="0" i="0" u="none" strike="noStrike" kern="1200" dirty="0" smtClean="0">
                <a:solidFill>
                  <a:schemeClr val="tx1"/>
                </a:solidFill>
                <a:effectLst/>
                <a:latin typeface="+mn-lt"/>
                <a:ea typeface="+mn-ea"/>
                <a:cs typeface="+mn-cs"/>
                <a:hlinkClick r:id="rId3" tooltip="class in java.lang"/>
              </a:rPr>
              <a:t>String</a:t>
            </a:r>
            <a:r>
              <a:rPr lang="en-US" sz="1200" b="0" i="0" kern="1200" dirty="0" smtClean="0">
                <a:solidFill>
                  <a:schemeClr val="tx1"/>
                </a:solidFill>
                <a:effectLst/>
                <a:latin typeface="+mn-lt"/>
                <a:ea typeface="+mn-ea"/>
                <a:cs typeface="+mn-cs"/>
              </a:rPr>
              <a:t>, but can be modified. At any point in time it contains some particular sequence of characters, but the length and content of the sequence can be changed through certain method calls.</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422195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mutable sequence of characters. This class provides an API compatible with </a:t>
            </a:r>
            <a:r>
              <a:rPr lang="en-US" dirty="0" err="1" smtClean="0"/>
              <a:t>StringBuffer</a:t>
            </a:r>
            <a:r>
              <a:rPr lang="en-US" sz="1200" b="0" i="0" kern="1200" dirty="0" smtClean="0">
                <a:solidFill>
                  <a:schemeClr val="tx1"/>
                </a:solidFill>
                <a:effectLst/>
                <a:latin typeface="+mn-lt"/>
                <a:ea typeface="+mn-ea"/>
                <a:cs typeface="+mn-cs"/>
              </a:rPr>
              <a:t>, but with no guarantee of synchronization. This class is designed for use as a drop-in replacement for </a:t>
            </a:r>
            <a:r>
              <a:rPr lang="en-US" dirty="0" err="1" smtClean="0"/>
              <a:t>StringBuffer</a:t>
            </a:r>
            <a:r>
              <a:rPr lang="en-US" sz="1200" b="0" i="0" kern="1200" dirty="0" smtClean="0">
                <a:solidFill>
                  <a:schemeClr val="tx1"/>
                </a:solidFill>
                <a:effectLst/>
                <a:latin typeface="+mn-lt"/>
                <a:ea typeface="+mn-ea"/>
                <a:cs typeface="+mn-cs"/>
              </a:rPr>
              <a:t> in places where the string buffer was being used by a single thread (as is generally the case). Where possible, it is recommended that this class be used in preference to </a:t>
            </a:r>
            <a:r>
              <a:rPr lang="en-US" dirty="0" err="1" smtClean="0"/>
              <a:t>StringBuffer</a:t>
            </a:r>
            <a:r>
              <a:rPr lang="en-US" sz="1200" b="0" i="0" kern="1200" dirty="0" smtClean="0">
                <a:solidFill>
                  <a:schemeClr val="tx1"/>
                </a:solidFill>
                <a:effectLst/>
                <a:latin typeface="+mn-lt"/>
                <a:ea typeface="+mn-ea"/>
                <a:cs typeface="+mn-cs"/>
              </a:rPr>
              <a:t> as it will be faster under most implementations.</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255429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2023. 08. 10.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2023. 08. 10.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2023. 08. 10.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2023. 08. 10.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2023. 08. 10.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2023. 08. 10.</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en/java/javase/20/docs/api/java.base/java/lang/StringBuffer.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oracle.com/en/java/javase/20/docs/api/java.base/java/lang/String.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en/java/javase/20/docs/api/java.base/java/lang/StringBuilder.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err="1" smtClean="0"/>
              <a:t>String</a:t>
            </a:r>
            <a:r>
              <a:rPr lang="hu-HU" dirty="0" smtClean="0"/>
              <a:t> osztály</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hu-HU" dirty="0"/>
              <a:t>https://docs.oracle.com/en/java/javase/20/docs/api/java.base/java/lang/String.html</a:t>
            </a:r>
          </a:p>
          <a:p>
            <a:r>
              <a:rPr lang="en-US" dirty="0" smtClean="0"/>
              <a:t>The</a:t>
            </a:r>
            <a:r>
              <a:rPr lang="en-US" dirty="0"/>
              <a:t> String class represents character strings.</a:t>
            </a:r>
            <a:endParaRPr lang="hu-HU" dirty="0"/>
          </a:p>
          <a:p>
            <a:r>
              <a:rPr lang="en-US" dirty="0"/>
              <a:t>Strings are constant; their values cannot be changed after they are created. String buffers support mutable strings</a:t>
            </a:r>
            <a:r>
              <a:rPr lang="en-US" dirty="0" smtClean="0"/>
              <a:t>.</a:t>
            </a:r>
            <a:endParaRPr lang="hu-HU" dirty="0" smtClean="0"/>
          </a:p>
          <a:p>
            <a:r>
              <a:rPr lang="hu-HU" dirty="0" err="1"/>
              <a:t>string</a:t>
            </a:r>
            <a:r>
              <a:rPr lang="hu-HU" dirty="0"/>
              <a:t> </a:t>
            </a:r>
            <a:r>
              <a:rPr lang="hu-HU" dirty="0" err="1"/>
              <a:t>concatenation</a:t>
            </a:r>
            <a:r>
              <a:rPr lang="hu-HU" dirty="0"/>
              <a:t> operator ( + )</a:t>
            </a:r>
            <a:endParaRPr lang="hu-HU" dirty="0" smtClean="0"/>
          </a:p>
          <a:p>
            <a:endParaRPr lang="hu-HU" dirty="0" smtClean="0"/>
          </a:p>
          <a:p>
            <a:endParaRPr lang="hu-HU" dirty="0"/>
          </a:p>
          <a:p>
            <a:endParaRPr lang="hu-HU" dirty="0"/>
          </a:p>
        </p:txBody>
      </p:sp>
    </p:spTree>
    <p:extLst>
      <p:ext uri="{BB962C8B-B14F-4D97-AF65-F5344CB8AC3E}">
        <p14:creationId xmlns:p14="http://schemas.microsoft.com/office/powerpoint/2010/main" val="100398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err="1" smtClean="0"/>
              <a:t>StringBuffer</a:t>
            </a:r>
            <a:r>
              <a:rPr lang="hu-HU" dirty="0" smtClean="0"/>
              <a:t> osztály</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hu-HU" dirty="0">
                <a:hlinkClick r:id="rId3"/>
              </a:rPr>
              <a:t>https://</a:t>
            </a:r>
            <a:r>
              <a:rPr lang="hu-HU" dirty="0" smtClean="0">
                <a:hlinkClick r:id="rId3"/>
              </a:rPr>
              <a:t>docs.oracle.com/en/java/javase/20/docs/api/java.base/java/lang/StringBuffer.html</a:t>
            </a:r>
            <a:endParaRPr lang="hu-HU" dirty="0" smtClean="0"/>
          </a:p>
          <a:p>
            <a:r>
              <a:rPr lang="en-US" dirty="0"/>
              <a:t>A thread-safe, mutable sequence of characters. A string buffer is like a </a:t>
            </a:r>
            <a:r>
              <a:rPr lang="en-US" dirty="0">
                <a:hlinkClick r:id="rId4" tooltip="class in java.lang"/>
              </a:rPr>
              <a:t>String</a:t>
            </a:r>
            <a:r>
              <a:rPr lang="en-US" dirty="0"/>
              <a:t>, but can be </a:t>
            </a:r>
            <a:r>
              <a:rPr lang="en-US" b="1" dirty="0"/>
              <a:t>modified</a:t>
            </a:r>
            <a:r>
              <a:rPr lang="en-US" dirty="0"/>
              <a:t>. At any point in time it contains some particular sequence of characters, but the length and content of the sequence can be changed through certain method calls</a:t>
            </a:r>
            <a:r>
              <a:rPr lang="en-US" dirty="0" smtClean="0"/>
              <a:t>.</a:t>
            </a:r>
            <a:endParaRPr lang="hu-HU" dirty="0" smtClean="0"/>
          </a:p>
          <a:p>
            <a:r>
              <a:rPr lang="hu-HU" dirty="0" smtClean="0"/>
              <a:t>I.e.: </a:t>
            </a:r>
            <a:r>
              <a:rPr lang="hu-HU" dirty="0" err="1" smtClean="0"/>
              <a:t>append</a:t>
            </a:r>
            <a:r>
              <a:rPr lang="hu-HU" dirty="0" smtClean="0"/>
              <a:t>, </a:t>
            </a:r>
            <a:r>
              <a:rPr lang="hu-HU" dirty="0" err="1" smtClean="0"/>
              <a:t>insert</a:t>
            </a:r>
            <a:r>
              <a:rPr lang="hu-HU" dirty="0" smtClean="0"/>
              <a:t> </a:t>
            </a:r>
            <a:r>
              <a:rPr lang="hu-HU" dirty="0" err="1" smtClean="0"/>
              <a:t>methods</a:t>
            </a:r>
            <a:endParaRPr lang="hu-HU" dirty="0"/>
          </a:p>
          <a:p>
            <a:endParaRPr lang="hu-HU" dirty="0" smtClean="0"/>
          </a:p>
          <a:p>
            <a:endParaRPr lang="hu-HU" dirty="0"/>
          </a:p>
          <a:p>
            <a:endParaRPr lang="hu-HU" dirty="0"/>
          </a:p>
        </p:txBody>
      </p:sp>
    </p:spTree>
    <p:extLst>
      <p:ext uri="{BB962C8B-B14F-4D97-AF65-F5344CB8AC3E}">
        <p14:creationId xmlns:p14="http://schemas.microsoft.com/office/powerpoint/2010/main" val="87221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err="1" smtClean="0"/>
              <a:t>StringBuilder</a:t>
            </a:r>
            <a:r>
              <a:rPr lang="hu-HU" dirty="0" smtClean="0"/>
              <a:t> osztály</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hu-HU" dirty="0">
                <a:hlinkClick r:id="rId3"/>
              </a:rPr>
              <a:t>https://</a:t>
            </a:r>
            <a:r>
              <a:rPr lang="hu-HU" dirty="0" smtClean="0">
                <a:hlinkClick r:id="rId3"/>
              </a:rPr>
              <a:t>docs.oracle.com/en/java/javase/20/docs/api/java.base/java/lang/StringBuilder.html</a:t>
            </a:r>
            <a:endParaRPr lang="hu-HU" dirty="0" smtClean="0"/>
          </a:p>
          <a:p>
            <a:r>
              <a:rPr lang="en-US" dirty="0" smtClean="0"/>
              <a:t>A </a:t>
            </a:r>
            <a:r>
              <a:rPr lang="en-US" dirty="0"/>
              <a:t>mutable sequence of characters. This class provides an </a:t>
            </a:r>
            <a:r>
              <a:rPr lang="en-US" b="1" dirty="0"/>
              <a:t>API compatible with </a:t>
            </a:r>
            <a:r>
              <a:rPr lang="en-US" b="1" dirty="0" err="1"/>
              <a:t>StringBuffer</a:t>
            </a:r>
            <a:r>
              <a:rPr lang="en-US" dirty="0"/>
              <a:t>, but with no guarantee of synchronization. This class is designed for use as a drop-in replacement for </a:t>
            </a:r>
            <a:r>
              <a:rPr lang="en-US" dirty="0" err="1"/>
              <a:t>StringBuffer</a:t>
            </a:r>
            <a:r>
              <a:rPr lang="en-US" dirty="0"/>
              <a:t> in places where the string buffer was being used by a single thread (as is generally the case). Where possible, </a:t>
            </a:r>
            <a:r>
              <a:rPr lang="en-US" b="1" dirty="0"/>
              <a:t>it is recommended that this class be used in preference to </a:t>
            </a:r>
            <a:r>
              <a:rPr lang="en-US" b="1" dirty="0" err="1"/>
              <a:t>StringBuffer</a:t>
            </a:r>
            <a:r>
              <a:rPr lang="en-US" b="1" dirty="0"/>
              <a:t> as it will be faster under most implementations</a:t>
            </a:r>
            <a:r>
              <a:rPr lang="en-US" b="1" dirty="0" smtClean="0"/>
              <a:t>.</a:t>
            </a:r>
            <a:endParaRPr lang="hu-HU" b="1" dirty="0" smtClean="0"/>
          </a:p>
          <a:p>
            <a:endParaRPr lang="hu-HU" dirty="0" smtClean="0"/>
          </a:p>
          <a:p>
            <a:endParaRPr lang="hu-HU" dirty="0"/>
          </a:p>
          <a:p>
            <a:endParaRPr lang="hu-HU" dirty="0"/>
          </a:p>
        </p:txBody>
      </p:sp>
    </p:spTree>
    <p:extLst>
      <p:ext uri="{BB962C8B-B14F-4D97-AF65-F5344CB8AC3E}">
        <p14:creationId xmlns:p14="http://schemas.microsoft.com/office/powerpoint/2010/main" val="231271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toString</a:t>
            </a:r>
            <a:endParaRPr lang="hu-HU" dirty="0"/>
          </a:p>
        </p:txBody>
      </p:sp>
      <p:sp>
        <p:nvSpPr>
          <p:cNvPr id="3" name="Tartalom helye 2"/>
          <p:cNvSpPr>
            <a:spLocks noGrp="1"/>
          </p:cNvSpPr>
          <p:nvPr>
            <p:ph idx="1"/>
          </p:nvPr>
        </p:nvSpPr>
        <p:spPr/>
        <p:txBody>
          <a:bodyPr/>
          <a:lstStyle/>
          <a:p>
            <a:r>
              <a:rPr lang="hu-HU" dirty="0" err="1" smtClean="0"/>
              <a:t>Eclipse</a:t>
            </a:r>
            <a:r>
              <a:rPr lang="hu-HU" dirty="0" smtClean="0"/>
              <a:t>-&gt; </a:t>
            </a:r>
            <a:r>
              <a:rPr lang="hu-HU" dirty="0" err="1" smtClean="0"/>
              <a:t>source</a:t>
            </a:r>
            <a:r>
              <a:rPr lang="hu-HU" dirty="0" smtClean="0"/>
              <a:t>-&gt;</a:t>
            </a:r>
            <a:r>
              <a:rPr lang="hu-HU" dirty="0" err="1" smtClean="0"/>
              <a:t>generat</a:t>
            </a:r>
            <a:r>
              <a:rPr lang="hu-HU" dirty="0" smtClean="0"/>
              <a:t> </a:t>
            </a:r>
            <a:r>
              <a:rPr lang="hu-HU" dirty="0" err="1" smtClean="0"/>
              <a:t>toString</a:t>
            </a:r>
            <a:r>
              <a:rPr lang="hu-HU" dirty="0" smtClean="0"/>
              <a:t>, </a:t>
            </a:r>
            <a:r>
              <a:rPr lang="hu-HU" dirty="0" err="1" smtClean="0"/>
              <a:t>StringBuildert</a:t>
            </a:r>
            <a:r>
              <a:rPr lang="hu-HU" smtClean="0"/>
              <a:t> kiválasztani. </a:t>
            </a:r>
            <a:endParaRPr lang="hu-HU"/>
          </a:p>
        </p:txBody>
      </p:sp>
    </p:spTree>
    <p:extLst>
      <p:ext uri="{BB962C8B-B14F-4D97-AF65-F5344CB8AC3E}">
        <p14:creationId xmlns:p14="http://schemas.microsoft.com/office/powerpoint/2010/main" val="3562647469"/>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349</Words>
  <Application>Microsoft Office PowerPoint</Application>
  <PresentationFormat>Diavetítés a képernyőre (4:3 oldalarány)</PresentationFormat>
  <Paragraphs>23</Paragraphs>
  <Slides>4</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vt:i4>
      </vt:variant>
    </vt:vector>
  </HeadingPairs>
  <TitlesOfParts>
    <vt:vector size="8" baseType="lpstr">
      <vt:lpstr>Arial</vt:lpstr>
      <vt:lpstr>Calibri</vt:lpstr>
      <vt:lpstr>Calibri Light</vt:lpstr>
      <vt:lpstr>Office-téma</vt:lpstr>
      <vt:lpstr>String osztály</vt:lpstr>
      <vt:lpstr>StringBuffer osztály</vt:lpstr>
      <vt:lpstr>StringBuilder osztály</vt:lpstr>
      <vt:lpstr>toString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94</cp:revision>
  <dcterms:created xsi:type="dcterms:W3CDTF">2023-04-29T10:45:22Z</dcterms:created>
  <dcterms:modified xsi:type="dcterms:W3CDTF">2023-08-10T14:20:13Z</dcterms:modified>
</cp:coreProperties>
</file>