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6" r:id="rId5"/>
    <p:sldId id="265" r:id="rId6"/>
    <p:sldId id="270" r:id="rId7"/>
    <p:sldId id="259" r:id="rId8"/>
    <p:sldId id="264" r:id="rId9"/>
    <p:sldId id="261" r:id="rId10"/>
    <p:sldId id="269" r:id="rId11"/>
    <p:sldId id="268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5DF9-1146-4D41-B85B-528BBFE3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56CDC-3AC6-4532-AA85-47706EE07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A0F6E-61DF-4016-A78D-9EA40E3E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9C9C-0369-45F3-BFFA-715B22C8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649A6-4227-47AF-9248-38910130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9F55D-DBFE-4438-82A8-66B7FA39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0CBF4-F388-4758-80DA-1E03FC8B6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1118D-A77C-45EB-8E47-3B604836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AB1FE-B3D7-4BD6-AD76-4AB4915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CFBE-A766-4DEA-AF4D-72DFED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A6773-94D4-4EE0-BA89-A534F7A6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30946-B874-4999-BD58-FF9F73C42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9B628-2D5B-4441-B439-A6CF5CA4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88DD4-1417-4F73-A598-6F66E58F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4D180-FA0C-4BCF-BCE6-7C070D9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928D0-7E20-4A1D-B25D-A2804021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DB6B2-B66F-49D6-AA06-58E7E62B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7E0A9-E070-42DC-BE98-071B5632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F24E-C023-4905-96C4-6C1BFB68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3D72A-7A4A-4125-BC65-F5E07C6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828E-F821-4F4B-8EBA-A5B4F9BD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5D347-02BA-43AF-BFC3-CEB9F802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97A4B-5F60-461C-BA87-CACF2CF6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3CD44-0623-455F-A6A1-4614629C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7C7CE-4AEF-4601-926E-F60919D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9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A6B60-0A3B-4700-ADF0-A8E9F2DA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B115B-C1C6-418A-AE8E-C2000AD3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BAF2C-B2D1-44B4-BC90-E584FB4F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D652E-B4F2-4D87-9678-F92252D5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F4CA1-5258-48B2-A752-A0FBF69B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C5C91-FE39-4B8D-B156-BBB105F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0A0C-83CA-4F57-A28D-CA53985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6874-56E8-431A-996D-0102DEB8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B5917-6977-4A07-B88D-86C44595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11DD23-C79E-41F2-A68B-5311EAC9C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93609-17EC-4C1A-A073-FEB0B5B2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BE2FF-8CC0-4657-8992-9E39935D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D819A-9936-40C2-93E7-50D59C1B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35891-4AA5-44C1-8A34-DBC0904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8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18007-3BFD-419F-9C77-89494E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61658-F5C0-4D1A-B808-83AF2D90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BAE8C-4743-4A5A-915F-97354255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E2112-6ADC-4DD5-9A27-4EEA26C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89229-1856-458C-A8F9-CA310FEE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CA82D-C74C-401A-A780-A5DAA758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C8536-288E-4130-B5C2-45D83690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6775-B444-4251-856A-BC1FA217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E6440-0DA7-4B7E-9138-30CF61C3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6CF92-8537-48B0-97C2-1DEC8BB7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31D8E-BE38-445B-9EEC-6F7044F0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92EC1-A6F0-4934-9477-8CB6BD0B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B06F8-7283-42CE-99E1-B58C675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C41BB-A73F-479A-857A-096E13F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2063C-2656-403F-96AC-D042FECF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9C9B8-376A-4314-A19B-1DE13208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E748E-F545-4632-B015-EA5392B6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CEB93-8AF0-464F-9B44-D83D105E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10354-D8E3-477A-8E0B-D0F059CF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CE5B8E-275D-4B67-A152-133762CD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D5CC6-68AC-40B7-B091-756896CB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A36C-F0EC-4DA7-884C-1314EDA2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E905-5148-4166-B9FE-F577463F658F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9114-0747-446B-BCA9-007DDDC60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7E0D6-B2B3-439F-B4B6-5DCC4AEBA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0CA3-18E2-4F6D-B6E4-0DFDB1FF7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6174CE-2836-4064-A06D-B9C8C87A0BA5}"/>
              </a:ext>
            </a:extLst>
          </p:cNvPr>
          <p:cNvSpPr/>
          <p:nvPr/>
        </p:nvSpPr>
        <p:spPr>
          <a:xfrm>
            <a:off x="873489" y="2583253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3E8CFA-9ACF-41B5-A730-5880BF087CAA}"/>
              </a:ext>
            </a:extLst>
          </p:cNvPr>
          <p:cNvSpPr/>
          <p:nvPr/>
        </p:nvSpPr>
        <p:spPr>
          <a:xfrm>
            <a:off x="3466130" y="4408115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영화정보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27F7D5-F338-47D0-880E-546AA528B42D}"/>
              </a:ext>
            </a:extLst>
          </p:cNvPr>
          <p:cNvSpPr/>
          <p:nvPr/>
        </p:nvSpPr>
        <p:spPr>
          <a:xfrm>
            <a:off x="873488" y="4408115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F0C373-3A26-47EC-B592-AA8BA999FC13}"/>
              </a:ext>
            </a:extLst>
          </p:cNvPr>
          <p:cNvSpPr/>
          <p:nvPr/>
        </p:nvSpPr>
        <p:spPr>
          <a:xfrm>
            <a:off x="8745824" y="2581744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BBA97C7-6809-4E3B-901E-F2335FCC78DF}"/>
              </a:ext>
            </a:extLst>
          </p:cNvPr>
          <p:cNvSpPr/>
          <p:nvPr/>
        </p:nvSpPr>
        <p:spPr>
          <a:xfrm>
            <a:off x="6058771" y="2581744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C83996-51CD-4FD0-B894-93FD9268B5FA}"/>
              </a:ext>
            </a:extLst>
          </p:cNvPr>
          <p:cNvSpPr/>
          <p:nvPr/>
        </p:nvSpPr>
        <p:spPr>
          <a:xfrm>
            <a:off x="3466130" y="2583253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276C23-FEA8-4D4E-A2F9-CE95BD50760F}"/>
              </a:ext>
            </a:extLst>
          </p:cNvPr>
          <p:cNvSpPr/>
          <p:nvPr/>
        </p:nvSpPr>
        <p:spPr>
          <a:xfrm>
            <a:off x="6105977" y="4408115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 페이지</a:t>
            </a:r>
            <a:r>
              <a:rPr lang="en-US" altLang="ko-KR" dirty="0">
                <a:solidFill>
                  <a:schemeClr val="tx1"/>
                </a:solidFill>
              </a:rPr>
              <a:t>1~3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0E7BDB-757B-4E25-9461-42496EF65EF1}"/>
              </a:ext>
            </a:extLst>
          </p:cNvPr>
          <p:cNvSpPr/>
          <p:nvPr/>
        </p:nvSpPr>
        <p:spPr>
          <a:xfrm>
            <a:off x="8745824" y="4408115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8FC578-AADA-4F84-BE8B-ECFF44D7E2C2}"/>
              </a:ext>
            </a:extLst>
          </p:cNvPr>
          <p:cNvSpPr/>
          <p:nvPr/>
        </p:nvSpPr>
        <p:spPr>
          <a:xfrm>
            <a:off x="3541631" y="941515"/>
            <a:ext cx="4309415" cy="727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검색사이트 </a:t>
            </a:r>
          </a:p>
        </p:txBody>
      </p:sp>
    </p:spTree>
    <p:extLst>
      <p:ext uri="{BB962C8B-B14F-4D97-AF65-F5344CB8AC3E}">
        <p14:creationId xmlns:p14="http://schemas.microsoft.com/office/powerpoint/2010/main" val="215421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18B5B3-C0F7-42A9-ACC6-78E9A58F118B}"/>
              </a:ext>
            </a:extLst>
          </p:cNvPr>
          <p:cNvSpPr/>
          <p:nvPr/>
        </p:nvSpPr>
        <p:spPr>
          <a:xfrm>
            <a:off x="3962400" y="495300"/>
            <a:ext cx="3352800" cy="889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196283-545F-4B3A-9F7A-A280DF1E046C}"/>
              </a:ext>
            </a:extLst>
          </p:cNvPr>
          <p:cNvSpPr/>
          <p:nvPr/>
        </p:nvSpPr>
        <p:spPr>
          <a:xfrm>
            <a:off x="3898900" y="2697153"/>
            <a:ext cx="3479800" cy="146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목록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CB57B98-CD38-433E-B6F2-4A2DCE307FFB}"/>
              </a:ext>
            </a:extLst>
          </p:cNvPr>
          <p:cNvSpPr/>
          <p:nvPr/>
        </p:nvSpPr>
        <p:spPr>
          <a:xfrm>
            <a:off x="3898900" y="4437844"/>
            <a:ext cx="3479800" cy="2162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영화정보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)/</a:t>
            </a:r>
            <a:r>
              <a:rPr lang="ko-KR" altLang="en-US" dirty="0"/>
              <a:t>삭제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체크박스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28CD610-641E-41F5-9BC6-822A7D1A51D0}"/>
              </a:ext>
            </a:extLst>
          </p:cNvPr>
          <p:cNvSpPr/>
          <p:nvPr/>
        </p:nvSpPr>
        <p:spPr>
          <a:xfrm>
            <a:off x="9398000" y="876300"/>
            <a:ext cx="1333500" cy="50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673682-21F9-48A9-9522-660E1B224045}"/>
              </a:ext>
            </a:extLst>
          </p:cNvPr>
          <p:cNvSpPr/>
          <p:nvPr/>
        </p:nvSpPr>
        <p:spPr>
          <a:xfrm>
            <a:off x="4089399" y="1824832"/>
            <a:ext cx="31242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영화 목록 관리</a:t>
            </a:r>
          </a:p>
        </p:txBody>
      </p:sp>
    </p:spTree>
    <p:extLst>
      <p:ext uri="{BB962C8B-B14F-4D97-AF65-F5344CB8AC3E}">
        <p14:creationId xmlns:p14="http://schemas.microsoft.com/office/powerpoint/2010/main" val="243959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DC6F70-F30D-4DAF-8E18-FCF46235AB18}"/>
              </a:ext>
            </a:extLst>
          </p:cNvPr>
          <p:cNvSpPr/>
          <p:nvPr/>
        </p:nvSpPr>
        <p:spPr>
          <a:xfrm>
            <a:off x="3962400" y="495300"/>
            <a:ext cx="3352800" cy="889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404997-1551-4F6E-B55C-3D6087BA9E1A}"/>
              </a:ext>
            </a:extLst>
          </p:cNvPr>
          <p:cNvSpPr/>
          <p:nvPr/>
        </p:nvSpPr>
        <p:spPr>
          <a:xfrm>
            <a:off x="4089399" y="1824832"/>
            <a:ext cx="31242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전용 회원관리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381BA9-1B08-4A85-92E4-845F2967B477}"/>
              </a:ext>
            </a:extLst>
          </p:cNvPr>
          <p:cNvSpPr/>
          <p:nvPr/>
        </p:nvSpPr>
        <p:spPr>
          <a:xfrm>
            <a:off x="8705850" y="6051550"/>
            <a:ext cx="609600" cy="622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E1A200-3B7B-40CA-ADB4-568DF993773E}"/>
              </a:ext>
            </a:extLst>
          </p:cNvPr>
          <p:cNvSpPr/>
          <p:nvPr/>
        </p:nvSpPr>
        <p:spPr>
          <a:xfrm>
            <a:off x="2266950" y="2687240"/>
            <a:ext cx="67437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/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연락처</a:t>
            </a:r>
            <a:r>
              <a:rPr lang="en-US" altLang="ko-KR" dirty="0"/>
              <a:t>/</a:t>
            </a:r>
            <a:r>
              <a:rPr lang="ko-KR" altLang="en-US" dirty="0"/>
              <a:t>가입일자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[</a:t>
            </a:r>
            <a:r>
              <a:rPr lang="ko-KR" altLang="en-US" dirty="0"/>
              <a:t>체크박스</a:t>
            </a:r>
            <a:r>
              <a:rPr lang="en-US" altLang="ko-KR" dirty="0"/>
              <a:t>]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E2ED0A-7E2C-4495-A082-1092D9F96C9E}"/>
              </a:ext>
            </a:extLst>
          </p:cNvPr>
          <p:cNvSpPr/>
          <p:nvPr/>
        </p:nvSpPr>
        <p:spPr>
          <a:xfrm>
            <a:off x="2266950" y="3448511"/>
            <a:ext cx="67437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/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연락처</a:t>
            </a:r>
            <a:r>
              <a:rPr lang="en-US" altLang="ko-KR" dirty="0"/>
              <a:t>/</a:t>
            </a:r>
            <a:r>
              <a:rPr lang="ko-KR" altLang="en-US" dirty="0"/>
              <a:t>가입일자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[</a:t>
            </a:r>
            <a:r>
              <a:rPr lang="ko-KR" altLang="en-US" dirty="0"/>
              <a:t>체크박스</a:t>
            </a:r>
            <a:r>
              <a:rPr lang="en-US" altLang="ko-KR" dirty="0"/>
              <a:t>]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1488F89-D161-4502-B5E6-007DD42E5CE0}"/>
              </a:ext>
            </a:extLst>
          </p:cNvPr>
          <p:cNvSpPr/>
          <p:nvPr/>
        </p:nvSpPr>
        <p:spPr>
          <a:xfrm>
            <a:off x="2241550" y="4248477"/>
            <a:ext cx="67437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/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연락처</a:t>
            </a:r>
            <a:r>
              <a:rPr lang="en-US" altLang="ko-KR" dirty="0"/>
              <a:t>/</a:t>
            </a:r>
            <a:r>
              <a:rPr lang="ko-KR" altLang="en-US" dirty="0"/>
              <a:t>가입일자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[</a:t>
            </a:r>
            <a:r>
              <a:rPr lang="ko-KR" altLang="en-US" dirty="0"/>
              <a:t>체크박스</a:t>
            </a:r>
            <a:r>
              <a:rPr lang="en-US" altLang="ko-KR" dirty="0"/>
              <a:t>]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DFAC4D-A873-4065-92EB-C588A91DF6A4}"/>
              </a:ext>
            </a:extLst>
          </p:cNvPr>
          <p:cNvSpPr/>
          <p:nvPr/>
        </p:nvSpPr>
        <p:spPr>
          <a:xfrm>
            <a:off x="2241550" y="4977310"/>
            <a:ext cx="6743700" cy="58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/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연락처</a:t>
            </a:r>
            <a:r>
              <a:rPr lang="en-US" altLang="ko-KR" dirty="0"/>
              <a:t>/</a:t>
            </a:r>
            <a:r>
              <a:rPr lang="ko-KR" altLang="en-US" dirty="0"/>
              <a:t>가입일자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[</a:t>
            </a:r>
            <a:r>
              <a:rPr lang="ko-KR" altLang="en-US" dirty="0"/>
              <a:t>체크박스</a:t>
            </a:r>
            <a:r>
              <a:rPr lang="en-US" altLang="ko-KR" dirty="0"/>
              <a:t>]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2E63EE-693A-4E81-B4AB-57838734FEA1}"/>
              </a:ext>
            </a:extLst>
          </p:cNvPr>
          <p:cNvSpPr/>
          <p:nvPr/>
        </p:nvSpPr>
        <p:spPr>
          <a:xfrm>
            <a:off x="4816475" y="5878846"/>
            <a:ext cx="1670049" cy="5979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◀</a:t>
            </a:r>
            <a:r>
              <a:rPr lang="en-US" altLang="ko-KR" dirty="0">
                <a:solidFill>
                  <a:schemeClr val="tx1"/>
                </a:solidFill>
              </a:rPr>
              <a:t> 1/12 </a:t>
            </a:r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67DD37-BFB1-4ACF-BFB5-CA020A4D8D56}"/>
              </a:ext>
            </a:extLst>
          </p:cNvPr>
          <p:cNvSpPr/>
          <p:nvPr/>
        </p:nvSpPr>
        <p:spPr>
          <a:xfrm>
            <a:off x="9702800" y="876300"/>
            <a:ext cx="1333500" cy="50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96138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18B5B3-C0F7-42A9-ACC6-78E9A58F118B}"/>
              </a:ext>
            </a:extLst>
          </p:cNvPr>
          <p:cNvSpPr/>
          <p:nvPr/>
        </p:nvSpPr>
        <p:spPr>
          <a:xfrm>
            <a:off x="3644900" y="358882"/>
            <a:ext cx="3670300" cy="10254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영화 요청 게시판 관리자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996E0A-46D8-4B5C-9602-1EF3A4E252CC}"/>
              </a:ext>
            </a:extLst>
          </p:cNvPr>
          <p:cNvSpPr/>
          <p:nvPr/>
        </p:nvSpPr>
        <p:spPr>
          <a:xfrm>
            <a:off x="787400" y="1638300"/>
            <a:ext cx="2743199" cy="733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조회순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셀렉트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0417D7-5695-4C74-8037-E42546F8E002}"/>
              </a:ext>
            </a:extLst>
          </p:cNvPr>
          <p:cNvSpPr/>
          <p:nvPr/>
        </p:nvSpPr>
        <p:spPr>
          <a:xfrm>
            <a:off x="4617961" y="5046465"/>
            <a:ext cx="2201940" cy="614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번호 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◀</a:t>
            </a:r>
            <a:r>
              <a:rPr lang="en-US" altLang="ko-KR" dirty="0">
                <a:solidFill>
                  <a:schemeClr val="tx1"/>
                </a:solidFill>
              </a:rPr>
              <a:t> 1/12 </a:t>
            </a:r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03CA5C-F3ED-4BB2-819C-35D7FA30C3E6}"/>
              </a:ext>
            </a:extLst>
          </p:cNvPr>
          <p:cNvSpPr/>
          <p:nvPr/>
        </p:nvSpPr>
        <p:spPr>
          <a:xfrm>
            <a:off x="1755621" y="3650853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E247F76-C211-4CE9-8C1B-87F115FBEEEA}"/>
              </a:ext>
            </a:extLst>
          </p:cNvPr>
          <p:cNvSpPr/>
          <p:nvPr/>
        </p:nvSpPr>
        <p:spPr>
          <a:xfrm>
            <a:off x="1755621" y="3001765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42D109-59E7-4A80-8FD2-7D72C3ADFBD1}"/>
              </a:ext>
            </a:extLst>
          </p:cNvPr>
          <p:cNvSpPr/>
          <p:nvPr/>
        </p:nvSpPr>
        <p:spPr>
          <a:xfrm>
            <a:off x="1270001" y="5876720"/>
            <a:ext cx="1254904" cy="5755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검색기준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셀렉트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42D4FD-78AB-4C7B-858C-02C567F6EA7E}"/>
              </a:ext>
            </a:extLst>
          </p:cNvPr>
          <p:cNvSpPr/>
          <p:nvPr/>
        </p:nvSpPr>
        <p:spPr>
          <a:xfrm>
            <a:off x="2768599" y="5876720"/>
            <a:ext cx="6047374" cy="575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CF975B-818C-4FE1-8AB3-11C43F9D2124}"/>
              </a:ext>
            </a:extLst>
          </p:cNvPr>
          <p:cNvSpPr/>
          <p:nvPr/>
        </p:nvSpPr>
        <p:spPr>
          <a:xfrm>
            <a:off x="9029700" y="5876720"/>
            <a:ext cx="800100" cy="4272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57317F-18DF-4EDB-B7E6-7B76A3E32A11}"/>
              </a:ext>
            </a:extLst>
          </p:cNvPr>
          <p:cNvSpPr/>
          <p:nvPr/>
        </p:nvSpPr>
        <p:spPr>
          <a:xfrm>
            <a:off x="10365213" y="3001765"/>
            <a:ext cx="683787" cy="4272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2EB02E-0EC1-4AB7-858E-4C67E4896393}"/>
              </a:ext>
            </a:extLst>
          </p:cNvPr>
          <p:cNvSpPr/>
          <p:nvPr/>
        </p:nvSpPr>
        <p:spPr>
          <a:xfrm>
            <a:off x="10365213" y="3650852"/>
            <a:ext cx="683787" cy="4272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25DDB4-3D4A-44F4-A824-61CC0376002C}"/>
              </a:ext>
            </a:extLst>
          </p:cNvPr>
          <p:cNvSpPr/>
          <p:nvPr/>
        </p:nvSpPr>
        <p:spPr>
          <a:xfrm>
            <a:off x="9373606" y="871591"/>
            <a:ext cx="1333500" cy="50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0251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0B0843-DA2F-41A8-813B-FB95AA57054B}"/>
              </a:ext>
            </a:extLst>
          </p:cNvPr>
          <p:cNvSpPr/>
          <p:nvPr/>
        </p:nvSpPr>
        <p:spPr>
          <a:xfrm>
            <a:off x="2965160" y="1943419"/>
            <a:ext cx="4785779" cy="72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115E4-E5E3-4BDF-AA3B-51A13EB95E62}"/>
              </a:ext>
            </a:extLst>
          </p:cNvPr>
          <p:cNvSpPr/>
          <p:nvPr/>
        </p:nvSpPr>
        <p:spPr>
          <a:xfrm>
            <a:off x="4260249" y="416579"/>
            <a:ext cx="2144365" cy="7471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3D6D87-EF4F-4753-8B59-1AC83ED09C5C}"/>
              </a:ext>
            </a:extLst>
          </p:cNvPr>
          <p:cNvSpPr/>
          <p:nvPr/>
        </p:nvSpPr>
        <p:spPr>
          <a:xfrm>
            <a:off x="4311237" y="4488526"/>
            <a:ext cx="2093624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연도선택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C941DB-D0DB-4B2B-90DD-0A0948D05853}"/>
              </a:ext>
            </a:extLst>
          </p:cNvPr>
          <p:cNvSpPr/>
          <p:nvPr/>
        </p:nvSpPr>
        <p:spPr>
          <a:xfrm>
            <a:off x="8871856" y="669128"/>
            <a:ext cx="1970316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5C398E-24E5-4F34-B374-8A43CCBA1776}"/>
              </a:ext>
            </a:extLst>
          </p:cNvPr>
          <p:cNvSpPr/>
          <p:nvPr/>
        </p:nvSpPr>
        <p:spPr>
          <a:xfrm>
            <a:off x="4311237" y="3205942"/>
            <a:ext cx="2093624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영화장르별</a:t>
            </a:r>
            <a:r>
              <a:rPr lang="ko-KR" altLang="en-US" dirty="0">
                <a:solidFill>
                  <a:schemeClr val="tx1"/>
                </a:solidFill>
              </a:rPr>
              <a:t> 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3923D1-5452-4F3A-8332-8AE1192E587A}"/>
              </a:ext>
            </a:extLst>
          </p:cNvPr>
          <p:cNvSpPr/>
          <p:nvPr/>
        </p:nvSpPr>
        <p:spPr>
          <a:xfrm>
            <a:off x="8904513" y="1545771"/>
            <a:ext cx="1894115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F43103-F163-4009-8952-B3106BF22121}"/>
              </a:ext>
            </a:extLst>
          </p:cNvPr>
          <p:cNvSpPr/>
          <p:nvPr/>
        </p:nvSpPr>
        <p:spPr>
          <a:xfrm>
            <a:off x="8904513" y="2286311"/>
            <a:ext cx="1894115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E780A-BD1F-42AB-B18F-CC0699202FE4}"/>
              </a:ext>
            </a:extLst>
          </p:cNvPr>
          <p:cNvSpPr/>
          <p:nvPr/>
        </p:nvSpPr>
        <p:spPr>
          <a:xfrm>
            <a:off x="8904513" y="3145971"/>
            <a:ext cx="1894115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8319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ED3AEF-C1D6-4B6C-983B-AFA559BE7DA5}"/>
              </a:ext>
            </a:extLst>
          </p:cNvPr>
          <p:cNvSpPr/>
          <p:nvPr/>
        </p:nvSpPr>
        <p:spPr>
          <a:xfrm>
            <a:off x="4043340" y="717811"/>
            <a:ext cx="2052660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F4DAE4-A0A3-4ACA-83DB-957BD676E4F4}"/>
              </a:ext>
            </a:extLst>
          </p:cNvPr>
          <p:cNvSpPr/>
          <p:nvPr/>
        </p:nvSpPr>
        <p:spPr>
          <a:xfrm>
            <a:off x="4142478" y="3429000"/>
            <a:ext cx="1953522" cy="692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D05DA4-27BE-468C-B62F-149A17B4EC7B}"/>
              </a:ext>
            </a:extLst>
          </p:cNvPr>
          <p:cNvSpPr/>
          <p:nvPr/>
        </p:nvSpPr>
        <p:spPr>
          <a:xfrm>
            <a:off x="4142478" y="2070214"/>
            <a:ext cx="1953522" cy="692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E5782B-931E-453A-A1D8-4943ADCD173C}"/>
              </a:ext>
            </a:extLst>
          </p:cNvPr>
          <p:cNvSpPr/>
          <p:nvPr/>
        </p:nvSpPr>
        <p:spPr>
          <a:xfrm>
            <a:off x="1729596" y="3429000"/>
            <a:ext cx="1953522" cy="692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9C2429-0962-4153-802B-88D00F29FCAD}"/>
              </a:ext>
            </a:extLst>
          </p:cNvPr>
          <p:cNvSpPr/>
          <p:nvPr/>
        </p:nvSpPr>
        <p:spPr>
          <a:xfrm>
            <a:off x="6646840" y="3411524"/>
            <a:ext cx="2052660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14FDEE-496B-4084-BC7A-4D939376A187}"/>
              </a:ext>
            </a:extLst>
          </p:cNvPr>
          <p:cNvSpPr/>
          <p:nvPr/>
        </p:nvSpPr>
        <p:spPr>
          <a:xfrm>
            <a:off x="6646840" y="2070214"/>
            <a:ext cx="914400" cy="692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598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ED3AEF-C1D6-4B6C-983B-AFA559BE7DA5}"/>
              </a:ext>
            </a:extLst>
          </p:cNvPr>
          <p:cNvSpPr/>
          <p:nvPr/>
        </p:nvSpPr>
        <p:spPr>
          <a:xfrm>
            <a:off x="4881540" y="489211"/>
            <a:ext cx="2052660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D05DA4-27BE-468C-B62F-149A17B4EC7B}"/>
              </a:ext>
            </a:extLst>
          </p:cNvPr>
          <p:cNvSpPr/>
          <p:nvPr/>
        </p:nvSpPr>
        <p:spPr>
          <a:xfrm>
            <a:off x="4805310" y="1564086"/>
            <a:ext cx="2205119" cy="1039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중복확인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E5782B-931E-453A-A1D8-4943ADCD173C}"/>
              </a:ext>
            </a:extLst>
          </p:cNvPr>
          <p:cNvSpPr/>
          <p:nvPr/>
        </p:nvSpPr>
        <p:spPr>
          <a:xfrm>
            <a:off x="5549900" y="5765800"/>
            <a:ext cx="864770" cy="734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0DC3D-7727-4396-BA62-FDB7F1DE2D60}"/>
              </a:ext>
            </a:extLst>
          </p:cNvPr>
          <p:cNvSpPr/>
          <p:nvPr/>
        </p:nvSpPr>
        <p:spPr>
          <a:xfrm>
            <a:off x="4805309" y="2966910"/>
            <a:ext cx="2205119" cy="1039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E84759-2ECD-4912-8575-4B162BFFEA49}"/>
              </a:ext>
            </a:extLst>
          </p:cNvPr>
          <p:cNvSpPr/>
          <p:nvPr/>
        </p:nvSpPr>
        <p:spPr>
          <a:xfrm>
            <a:off x="4805309" y="4303825"/>
            <a:ext cx="2205119" cy="1039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본인인증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3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13A8A4-EAAC-4896-A6F6-BA40CD0EEEB8}"/>
              </a:ext>
            </a:extLst>
          </p:cNvPr>
          <p:cNvSpPr/>
          <p:nvPr/>
        </p:nvSpPr>
        <p:spPr>
          <a:xfrm>
            <a:off x="4348536" y="672987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5258BC-9F33-4598-A7B4-2C437A887F79}"/>
              </a:ext>
            </a:extLst>
          </p:cNvPr>
          <p:cNvSpPr/>
          <p:nvPr/>
        </p:nvSpPr>
        <p:spPr>
          <a:xfrm>
            <a:off x="2583236" y="1894286"/>
            <a:ext cx="1953522" cy="692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042A34-B915-41F7-B835-EB7F67521ECF}"/>
              </a:ext>
            </a:extLst>
          </p:cNvPr>
          <p:cNvSpPr/>
          <p:nvPr/>
        </p:nvSpPr>
        <p:spPr>
          <a:xfrm>
            <a:off x="2481754" y="3781456"/>
            <a:ext cx="2055004" cy="727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쓴 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내가 쓴 댓글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평점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E21F4F-D406-4080-8D5A-0BE57A1B4E3A}"/>
              </a:ext>
            </a:extLst>
          </p:cNvPr>
          <p:cNvSpPr/>
          <p:nvPr/>
        </p:nvSpPr>
        <p:spPr>
          <a:xfrm>
            <a:off x="2583236" y="4901155"/>
            <a:ext cx="1953522" cy="6920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찜 목록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C1F0DFA-556A-4CBA-A2F7-4CF33BAB1C66}"/>
              </a:ext>
            </a:extLst>
          </p:cNvPr>
          <p:cNvSpPr/>
          <p:nvPr/>
        </p:nvSpPr>
        <p:spPr>
          <a:xfrm>
            <a:off x="5844337" y="1894286"/>
            <a:ext cx="1953522" cy="6920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변경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E5782B-931E-453A-A1D8-4943ADCD173C}"/>
              </a:ext>
            </a:extLst>
          </p:cNvPr>
          <p:cNvSpPr/>
          <p:nvPr/>
        </p:nvSpPr>
        <p:spPr>
          <a:xfrm>
            <a:off x="5844334" y="4137579"/>
            <a:ext cx="2867803" cy="388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주소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86858D-3D5E-4DD5-B96A-3B8B52CA7665}"/>
              </a:ext>
            </a:extLst>
          </p:cNvPr>
          <p:cNvSpPr/>
          <p:nvPr/>
        </p:nvSpPr>
        <p:spPr>
          <a:xfrm>
            <a:off x="5844334" y="2834110"/>
            <a:ext cx="2867803" cy="388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변경불가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0EB38F-6A98-4F31-AFBD-E88A5CD215FD}"/>
              </a:ext>
            </a:extLst>
          </p:cNvPr>
          <p:cNvSpPr/>
          <p:nvPr/>
        </p:nvSpPr>
        <p:spPr>
          <a:xfrm>
            <a:off x="5844333" y="3470133"/>
            <a:ext cx="2867804" cy="388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비밀번호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CCC327-28AA-4A5F-9176-EB9F1BFE961E}"/>
              </a:ext>
            </a:extLst>
          </p:cNvPr>
          <p:cNvSpPr/>
          <p:nvPr/>
        </p:nvSpPr>
        <p:spPr>
          <a:xfrm>
            <a:off x="2583236" y="2902591"/>
            <a:ext cx="1953522" cy="567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8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E0423F-0CF1-45AC-87FD-3D7C0AC89A3F}"/>
              </a:ext>
            </a:extLst>
          </p:cNvPr>
          <p:cNvSpPr/>
          <p:nvPr/>
        </p:nvSpPr>
        <p:spPr>
          <a:xfrm>
            <a:off x="973965" y="596786"/>
            <a:ext cx="2055005" cy="122112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F9D9B-3F8A-40C4-81C6-91556F58CD9B}"/>
              </a:ext>
            </a:extLst>
          </p:cNvPr>
          <p:cNvSpPr txBox="1"/>
          <p:nvPr/>
        </p:nvSpPr>
        <p:spPr>
          <a:xfrm>
            <a:off x="882806" y="2413337"/>
            <a:ext cx="2237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쓴 리뷰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쓴 영화요청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찜 목록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E1C909-178B-48A6-83DB-707E79B4D105}"/>
              </a:ext>
            </a:extLst>
          </p:cNvPr>
          <p:cNvSpPr/>
          <p:nvPr/>
        </p:nvSpPr>
        <p:spPr>
          <a:xfrm>
            <a:off x="3510949" y="596785"/>
            <a:ext cx="8006749" cy="4541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D29067-F328-4E1C-BD79-B7FD7BE6FA80}"/>
              </a:ext>
            </a:extLst>
          </p:cNvPr>
          <p:cNvSpPr/>
          <p:nvPr/>
        </p:nvSpPr>
        <p:spPr>
          <a:xfrm>
            <a:off x="3687249" y="914396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FD4DC-E6CB-4560-BCBD-97D767A534B7}"/>
              </a:ext>
            </a:extLst>
          </p:cNvPr>
          <p:cNvSpPr/>
          <p:nvPr/>
        </p:nvSpPr>
        <p:spPr>
          <a:xfrm>
            <a:off x="9743327" y="914396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5DEEEC-353A-4C9C-87FD-C056493BCA4F}"/>
              </a:ext>
            </a:extLst>
          </p:cNvPr>
          <p:cNvSpPr/>
          <p:nvPr/>
        </p:nvSpPr>
        <p:spPr>
          <a:xfrm>
            <a:off x="7696200" y="2873827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BF11E-5AEE-41F5-8B4E-F9D566E4CE59}"/>
              </a:ext>
            </a:extLst>
          </p:cNvPr>
          <p:cNvSpPr/>
          <p:nvPr/>
        </p:nvSpPr>
        <p:spPr>
          <a:xfrm>
            <a:off x="5627914" y="2873827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112C5E-4402-4ECC-BB3B-CF2E257DFECB}"/>
              </a:ext>
            </a:extLst>
          </p:cNvPr>
          <p:cNvSpPr/>
          <p:nvPr/>
        </p:nvSpPr>
        <p:spPr>
          <a:xfrm>
            <a:off x="3690257" y="2873829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72B60-F911-4786-B650-02906A801F97}"/>
              </a:ext>
            </a:extLst>
          </p:cNvPr>
          <p:cNvSpPr/>
          <p:nvPr/>
        </p:nvSpPr>
        <p:spPr>
          <a:xfrm>
            <a:off x="7696200" y="914397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0734CA-323E-4139-AB81-9FABC3E33693}"/>
              </a:ext>
            </a:extLst>
          </p:cNvPr>
          <p:cNvSpPr/>
          <p:nvPr/>
        </p:nvSpPr>
        <p:spPr>
          <a:xfrm>
            <a:off x="5584371" y="914398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09995C-1E6E-4CF8-ABC6-484607A2BF4C}"/>
              </a:ext>
            </a:extLst>
          </p:cNvPr>
          <p:cNvSpPr/>
          <p:nvPr/>
        </p:nvSpPr>
        <p:spPr>
          <a:xfrm>
            <a:off x="9764486" y="2873823"/>
            <a:ext cx="141514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DF5D9-E151-49F6-A388-1BCB7707BB1D}"/>
              </a:ext>
            </a:extLst>
          </p:cNvPr>
          <p:cNvSpPr txBox="1"/>
          <p:nvPr/>
        </p:nvSpPr>
        <p:spPr>
          <a:xfrm>
            <a:off x="6290878" y="4463924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&lt;&lt;1 2 3 4 5 6 7 8 9 &gt;&gt;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FAB95-0FBC-4A0A-B00C-8BE77DF08790}"/>
              </a:ext>
            </a:extLst>
          </p:cNvPr>
          <p:cNvSpPr txBox="1"/>
          <p:nvPr/>
        </p:nvSpPr>
        <p:spPr>
          <a:xfrm>
            <a:off x="10657114" y="4463924"/>
            <a:ext cx="662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16963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1AFC49-A27F-46C4-B279-3E1BE443564C}"/>
              </a:ext>
            </a:extLst>
          </p:cNvPr>
          <p:cNvSpPr/>
          <p:nvPr/>
        </p:nvSpPr>
        <p:spPr>
          <a:xfrm>
            <a:off x="4574396" y="425711"/>
            <a:ext cx="2055005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5DD1EF-8A38-4D4F-B0A4-E44CD37D81BA}"/>
              </a:ext>
            </a:extLst>
          </p:cNvPr>
          <p:cNvSpPr/>
          <p:nvPr/>
        </p:nvSpPr>
        <p:spPr>
          <a:xfrm>
            <a:off x="1196196" y="1515597"/>
            <a:ext cx="1458104" cy="491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AEA86D-9920-4ED4-A2F3-4B556787F58F}"/>
              </a:ext>
            </a:extLst>
          </p:cNvPr>
          <p:cNvSpPr/>
          <p:nvPr/>
        </p:nvSpPr>
        <p:spPr>
          <a:xfrm>
            <a:off x="3306761" y="2111341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53D767-F0ED-4CD6-97F5-471E19323F6C}"/>
              </a:ext>
            </a:extLst>
          </p:cNvPr>
          <p:cNvSpPr/>
          <p:nvPr/>
        </p:nvSpPr>
        <p:spPr>
          <a:xfrm>
            <a:off x="4970432" y="2101782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F44706-B2AB-4F23-9963-DED40BF2C297}"/>
              </a:ext>
            </a:extLst>
          </p:cNvPr>
          <p:cNvSpPr/>
          <p:nvPr/>
        </p:nvSpPr>
        <p:spPr>
          <a:xfrm>
            <a:off x="6629401" y="2111341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34B2C54-5781-440E-9439-D9472B9BD38D}"/>
              </a:ext>
            </a:extLst>
          </p:cNvPr>
          <p:cNvSpPr/>
          <p:nvPr/>
        </p:nvSpPr>
        <p:spPr>
          <a:xfrm>
            <a:off x="3306761" y="3596085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영화페이지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C2F04BF-9A90-4712-8787-90DBA34512B3}"/>
              </a:ext>
            </a:extLst>
          </p:cNvPr>
          <p:cNvSpPr/>
          <p:nvPr/>
        </p:nvSpPr>
        <p:spPr>
          <a:xfrm>
            <a:off x="4970432" y="3586526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영화페이지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4E8785-87B7-42AB-B950-0D294A424990}"/>
              </a:ext>
            </a:extLst>
          </p:cNvPr>
          <p:cNvSpPr/>
          <p:nvPr/>
        </p:nvSpPr>
        <p:spPr>
          <a:xfrm>
            <a:off x="6629401" y="3596085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영화페이지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2228086-7741-48B2-817B-1DD86553AFD6}"/>
              </a:ext>
            </a:extLst>
          </p:cNvPr>
          <p:cNvSpPr/>
          <p:nvPr/>
        </p:nvSpPr>
        <p:spPr>
          <a:xfrm>
            <a:off x="3306761" y="5071270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입니다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43BCE6-3FDA-48A5-B6CF-E7B0F19E4DBB}"/>
              </a:ext>
            </a:extLst>
          </p:cNvPr>
          <p:cNvSpPr/>
          <p:nvPr/>
        </p:nvSpPr>
        <p:spPr>
          <a:xfrm>
            <a:off x="4970432" y="5061711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9C9260-4E62-4BB6-ACE5-819BE456BAA8}"/>
              </a:ext>
            </a:extLst>
          </p:cNvPr>
          <p:cNvSpPr/>
          <p:nvPr/>
        </p:nvSpPr>
        <p:spPr>
          <a:xfrm>
            <a:off x="6629401" y="5071270"/>
            <a:ext cx="1145248" cy="112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3354EC-FED1-459A-8F43-7D8B463478D5}"/>
              </a:ext>
            </a:extLst>
          </p:cNvPr>
          <p:cNvSpPr/>
          <p:nvPr/>
        </p:nvSpPr>
        <p:spPr>
          <a:xfrm>
            <a:off x="8310540" y="1279556"/>
            <a:ext cx="1431281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939897F-CFA3-474E-A9FC-C9EF2FDF1497}"/>
              </a:ext>
            </a:extLst>
          </p:cNvPr>
          <p:cNvSpPr/>
          <p:nvPr/>
        </p:nvSpPr>
        <p:spPr>
          <a:xfrm>
            <a:off x="10200668" y="1279556"/>
            <a:ext cx="1140432" cy="7270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8B2FB3-28EE-462D-97C4-D0282E1AC58D}"/>
              </a:ext>
            </a:extLst>
          </p:cNvPr>
          <p:cNvSpPr/>
          <p:nvPr/>
        </p:nvSpPr>
        <p:spPr>
          <a:xfrm>
            <a:off x="4228151" y="1917201"/>
            <a:ext cx="2093624" cy="1269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F7D182-90A0-474B-BF64-219FD0E14CA1}"/>
              </a:ext>
            </a:extLst>
          </p:cNvPr>
          <p:cNvSpPr/>
          <p:nvPr/>
        </p:nvSpPr>
        <p:spPr>
          <a:xfrm>
            <a:off x="4202781" y="635171"/>
            <a:ext cx="2144365" cy="7471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영화정보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7555CA-9F79-49B0-A0B6-6538CC24130F}"/>
              </a:ext>
            </a:extLst>
          </p:cNvPr>
          <p:cNvSpPr/>
          <p:nvPr/>
        </p:nvSpPr>
        <p:spPr>
          <a:xfrm>
            <a:off x="4278892" y="3560565"/>
            <a:ext cx="2093624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관람한 유저들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4D5E3A-BF38-46DA-BD17-AC28A789A22E}"/>
              </a:ext>
            </a:extLst>
          </p:cNvPr>
          <p:cNvSpPr/>
          <p:nvPr/>
        </p:nvSpPr>
        <p:spPr>
          <a:xfrm>
            <a:off x="4228151" y="5709647"/>
            <a:ext cx="2093624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관람한 유저들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4D5B9A-5768-4EB4-9C6C-F45472B71E3D}"/>
              </a:ext>
            </a:extLst>
          </p:cNvPr>
          <p:cNvSpPr/>
          <p:nvPr/>
        </p:nvSpPr>
        <p:spPr>
          <a:xfrm>
            <a:off x="4228151" y="4681222"/>
            <a:ext cx="2093624" cy="747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관람한 유저들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F91242-C83E-419C-AE6B-BDCFE2D8D5AC}"/>
              </a:ext>
            </a:extLst>
          </p:cNvPr>
          <p:cNvSpPr/>
          <p:nvPr/>
        </p:nvSpPr>
        <p:spPr>
          <a:xfrm>
            <a:off x="8661196" y="5308600"/>
            <a:ext cx="1892504" cy="1318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평점 남기기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5E65C5-7BA2-4E04-930C-253021B3AD19}"/>
              </a:ext>
            </a:extLst>
          </p:cNvPr>
          <p:cNvSpPr/>
          <p:nvPr/>
        </p:nvSpPr>
        <p:spPr>
          <a:xfrm>
            <a:off x="7564359" y="1679594"/>
            <a:ext cx="1416714" cy="5810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203EB0-69C1-4E3E-8200-A138578E4843}"/>
              </a:ext>
            </a:extLst>
          </p:cNvPr>
          <p:cNvSpPr/>
          <p:nvPr/>
        </p:nvSpPr>
        <p:spPr>
          <a:xfrm>
            <a:off x="9454486" y="1679594"/>
            <a:ext cx="1416713" cy="5810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1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8B2FB3-28EE-462D-97C4-D0282E1AC58D}"/>
              </a:ext>
            </a:extLst>
          </p:cNvPr>
          <p:cNvSpPr/>
          <p:nvPr/>
        </p:nvSpPr>
        <p:spPr>
          <a:xfrm>
            <a:off x="1014133" y="1944199"/>
            <a:ext cx="2491068" cy="4272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F7D182-90A0-474B-BF64-219FD0E14CA1}"/>
              </a:ext>
            </a:extLst>
          </p:cNvPr>
          <p:cNvSpPr/>
          <p:nvPr/>
        </p:nvSpPr>
        <p:spPr>
          <a:xfrm>
            <a:off x="4786981" y="635171"/>
            <a:ext cx="2144365" cy="74710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7555CA-9F79-49B0-A0B6-6538CC24130F}"/>
              </a:ext>
            </a:extLst>
          </p:cNvPr>
          <p:cNvSpPr/>
          <p:nvPr/>
        </p:nvSpPr>
        <p:spPr>
          <a:xfrm>
            <a:off x="2162021" y="2708617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5E65C5-7BA2-4E04-930C-253021B3AD19}"/>
              </a:ext>
            </a:extLst>
          </p:cNvPr>
          <p:cNvSpPr/>
          <p:nvPr/>
        </p:nvSpPr>
        <p:spPr>
          <a:xfrm>
            <a:off x="7653259" y="635171"/>
            <a:ext cx="1416714" cy="5810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203EB0-69C1-4E3E-8200-A138578E4843}"/>
              </a:ext>
            </a:extLst>
          </p:cNvPr>
          <p:cNvSpPr/>
          <p:nvPr/>
        </p:nvSpPr>
        <p:spPr>
          <a:xfrm>
            <a:off x="9543386" y="635171"/>
            <a:ext cx="1416713" cy="5810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8182F7-3D01-4184-BDAF-968B48C75B43}"/>
              </a:ext>
            </a:extLst>
          </p:cNvPr>
          <p:cNvSpPr/>
          <p:nvPr/>
        </p:nvSpPr>
        <p:spPr>
          <a:xfrm>
            <a:off x="2162021" y="3256794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95A5A56-F5ED-4CB8-9D12-31F3B98284FB}"/>
              </a:ext>
            </a:extLst>
          </p:cNvPr>
          <p:cNvSpPr/>
          <p:nvPr/>
        </p:nvSpPr>
        <p:spPr>
          <a:xfrm>
            <a:off x="3728960" y="5154946"/>
            <a:ext cx="4734079" cy="5979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번호 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◀</a:t>
            </a:r>
            <a:r>
              <a:rPr lang="en-US" altLang="ko-KR" dirty="0">
                <a:solidFill>
                  <a:schemeClr val="tx1"/>
                </a:solidFill>
              </a:rPr>
              <a:t> 1/12 </a:t>
            </a:r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2F9055-DBDE-4B2D-A1EB-9D15C9C5ED1F}"/>
              </a:ext>
            </a:extLst>
          </p:cNvPr>
          <p:cNvSpPr/>
          <p:nvPr/>
        </p:nvSpPr>
        <p:spPr>
          <a:xfrm>
            <a:off x="2162021" y="4505857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6CE2B5-F6C9-4AC1-A835-B03B919FB195}"/>
              </a:ext>
            </a:extLst>
          </p:cNvPr>
          <p:cNvSpPr/>
          <p:nvPr/>
        </p:nvSpPr>
        <p:spPr>
          <a:xfrm>
            <a:off x="2162021" y="3856769"/>
            <a:ext cx="8319508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8C88ED-A822-4599-8F56-F6AB79276AFA}"/>
              </a:ext>
            </a:extLst>
          </p:cNvPr>
          <p:cNvSpPr/>
          <p:nvPr/>
        </p:nvSpPr>
        <p:spPr>
          <a:xfrm>
            <a:off x="1545137" y="5969000"/>
            <a:ext cx="1233767" cy="723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검색기준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셀렉트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DF643-861D-44BF-AEB0-E531E16D3993}"/>
              </a:ext>
            </a:extLst>
          </p:cNvPr>
          <p:cNvSpPr/>
          <p:nvPr/>
        </p:nvSpPr>
        <p:spPr>
          <a:xfrm>
            <a:off x="3022599" y="6117332"/>
            <a:ext cx="6146800" cy="42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73C3ACD-DBE4-4C5A-BF58-322966AA4A25}"/>
              </a:ext>
            </a:extLst>
          </p:cNvPr>
          <p:cNvSpPr/>
          <p:nvPr/>
        </p:nvSpPr>
        <p:spPr>
          <a:xfrm>
            <a:off x="9283700" y="6117332"/>
            <a:ext cx="800100" cy="4272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0D74DC4-3E68-44AA-85F5-2CF1FF3410C6}"/>
              </a:ext>
            </a:extLst>
          </p:cNvPr>
          <p:cNvSpPr/>
          <p:nvPr/>
        </p:nvSpPr>
        <p:spPr>
          <a:xfrm>
            <a:off x="10428713" y="6117332"/>
            <a:ext cx="1062771" cy="42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50651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369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11</cp:revision>
  <dcterms:created xsi:type="dcterms:W3CDTF">2024-04-04T08:13:56Z</dcterms:created>
  <dcterms:modified xsi:type="dcterms:W3CDTF">2024-05-03T08:37:54Z</dcterms:modified>
</cp:coreProperties>
</file>