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1" r:id="rId4"/>
    <p:sldId id="275" r:id="rId5"/>
    <p:sldId id="276" r:id="rId6"/>
    <p:sldId id="274" r:id="rId7"/>
    <p:sldId id="258" r:id="rId8"/>
    <p:sldId id="257" r:id="rId9"/>
    <p:sldId id="259" r:id="rId10"/>
    <p:sldId id="260" r:id="rId11"/>
    <p:sldId id="271" r:id="rId12"/>
    <p:sldId id="265" r:id="rId13"/>
    <p:sldId id="272" r:id="rId14"/>
    <p:sldId id="266" r:id="rId15"/>
    <p:sldId id="269" r:id="rId16"/>
    <p:sldId id="273" r:id="rId1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6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7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3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71D3-CBAB-43BD-A973-64F78366A66B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A8FF37-C27E-4491-8488-93C875D71FE9}"/>
              </a:ext>
            </a:extLst>
          </p:cNvPr>
          <p:cNvSpPr/>
          <p:nvPr/>
        </p:nvSpPr>
        <p:spPr>
          <a:xfrm>
            <a:off x="4982451" y="1186337"/>
            <a:ext cx="1828416" cy="1819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C2FF3-1886-4B49-982D-F28781C3A2A3}"/>
              </a:ext>
            </a:extLst>
          </p:cNvPr>
          <p:cNvSpPr/>
          <p:nvPr/>
        </p:nvSpPr>
        <p:spPr>
          <a:xfrm>
            <a:off x="468769" y="5287591"/>
            <a:ext cx="6136731" cy="1732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영화요청게시판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글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8DEDBF-B827-4CC4-ADC5-32573C7216DD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69157-A00A-4378-BE9C-B1007A8F357B}"/>
              </a:ext>
            </a:extLst>
          </p:cNvPr>
          <p:cNvSpPr/>
          <p:nvPr/>
        </p:nvSpPr>
        <p:spPr>
          <a:xfrm>
            <a:off x="447031" y="3005454"/>
            <a:ext cx="6136731" cy="634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5F3E53-183C-41BD-B02B-01633FACC16C}"/>
              </a:ext>
            </a:extLst>
          </p:cNvPr>
          <p:cNvSpPr/>
          <p:nvPr/>
        </p:nvSpPr>
        <p:spPr>
          <a:xfrm>
            <a:off x="447030" y="3760229"/>
            <a:ext cx="6136731" cy="1320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FCE28F-FAD0-49CD-B173-2A4899984C2A}"/>
              </a:ext>
            </a:extLst>
          </p:cNvPr>
          <p:cNvSpPr/>
          <p:nvPr/>
        </p:nvSpPr>
        <p:spPr>
          <a:xfrm>
            <a:off x="663301" y="3971650"/>
            <a:ext cx="5743098" cy="413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 체크박스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9EA49D-6FF0-413F-B17E-87644DE9CD6F}"/>
              </a:ext>
            </a:extLst>
          </p:cNvPr>
          <p:cNvSpPr/>
          <p:nvPr/>
        </p:nvSpPr>
        <p:spPr>
          <a:xfrm>
            <a:off x="663300" y="4526280"/>
            <a:ext cx="5743098" cy="413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연도 체크박스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64166A-C794-44F4-8D6D-E1955FA86125}"/>
              </a:ext>
            </a:extLst>
          </p:cNvPr>
          <p:cNvSpPr/>
          <p:nvPr/>
        </p:nvSpPr>
        <p:spPr>
          <a:xfrm>
            <a:off x="447030" y="267711"/>
            <a:ext cx="6136731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9968D-A6C4-4508-B468-87B2DC38E4AC}"/>
              </a:ext>
            </a:extLst>
          </p:cNvPr>
          <p:cNvSpPr/>
          <p:nvPr/>
        </p:nvSpPr>
        <p:spPr>
          <a:xfrm>
            <a:off x="5231296" y="1834647"/>
            <a:ext cx="1374204" cy="45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899296-7B19-4D17-A8C8-7DD4B154E0C6}"/>
              </a:ext>
            </a:extLst>
          </p:cNvPr>
          <p:cNvSpPr/>
          <p:nvPr/>
        </p:nvSpPr>
        <p:spPr>
          <a:xfrm>
            <a:off x="5209557" y="2442542"/>
            <a:ext cx="1374204" cy="45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영화요청 게시판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350992D-10DE-4A57-AAF4-AEBA69B96E16}"/>
              </a:ext>
            </a:extLst>
          </p:cNvPr>
          <p:cNvSpPr/>
          <p:nvPr/>
        </p:nvSpPr>
        <p:spPr>
          <a:xfrm flipH="1">
            <a:off x="6903355" y="1456171"/>
            <a:ext cx="3480619" cy="1214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버튼 누르면 보이게</a:t>
            </a:r>
          </a:p>
        </p:txBody>
      </p:sp>
    </p:spTree>
    <p:extLst>
      <p:ext uri="{BB962C8B-B14F-4D97-AF65-F5344CB8AC3E}">
        <p14:creationId xmlns:p14="http://schemas.microsoft.com/office/powerpoint/2010/main" val="277965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7D3C2-EA9B-408F-9210-758DF3A5680A}"/>
              </a:ext>
            </a:extLst>
          </p:cNvPr>
          <p:cNvSpPr/>
          <p:nvPr/>
        </p:nvSpPr>
        <p:spPr>
          <a:xfrm>
            <a:off x="378371" y="2345116"/>
            <a:ext cx="6187652" cy="610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14E410-2A24-4538-A594-C2D408659126}"/>
              </a:ext>
            </a:extLst>
          </p:cNvPr>
          <p:cNvSpPr/>
          <p:nvPr/>
        </p:nvSpPr>
        <p:spPr>
          <a:xfrm>
            <a:off x="383651" y="1787448"/>
            <a:ext cx="618237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영화요청 게시판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538AD-F66C-4E2C-B83E-C1ED53963B56}"/>
              </a:ext>
            </a:extLst>
          </p:cNvPr>
          <p:cNvSpPr/>
          <p:nvPr/>
        </p:nvSpPr>
        <p:spPr>
          <a:xfrm>
            <a:off x="5242545" y="122649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89B770-DEAF-4718-895A-7256CFF6FD49}"/>
              </a:ext>
            </a:extLst>
          </p:cNvPr>
          <p:cNvSpPr/>
          <p:nvPr/>
        </p:nvSpPr>
        <p:spPr>
          <a:xfrm>
            <a:off x="429292" y="200870"/>
            <a:ext cx="6136731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378372" y="2329801"/>
            <a:ext cx="6169914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제 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6E18DB-7F06-4726-97AA-BBFFAE246815}"/>
              </a:ext>
            </a:extLst>
          </p:cNvPr>
          <p:cNvSpPr/>
          <p:nvPr/>
        </p:nvSpPr>
        <p:spPr>
          <a:xfrm>
            <a:off x="378372" y="2755019"/>
            <a:ext cx="6187651" cy="5151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16743C-3D13-4638-BA9B-65EA5633ADC5}"/>
              </a:ext>
            </a:extLst>
          </p:cNvPr>
          <p:cNvSpPr/>
          <p:nvPr/>
        </p:nvSpPr>
        <p:spPr>
          <a:xfrm>
            <a:off x="4268197" y="8045048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6CC13F-7898-4E37-9D0F-9F110D15387B}"/>
              </a:ext>
            </a:extLst>
          </p:cNvPr>
          <p:cNvSpPr/>
          <p:nvPr/>
        </p:nvSpPr>
        <p:spPr>
          <a:xfrm>
            <a:off x="5399373" y="8035471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EF96DC-D545-4C86-96BF-E79078171116}"/>
              </a:ext>
            </a:extLst>
          </p:cNvPr>
          <p:cNvSpPr/>
          <p:nvPr/>
        </p:nvSpPr>
        <p:spPr>
          <a:xfrm>
            <a:off x="378369" y="2739704"/>
            <a:ext cx="6182371" cy="5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87342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7D3C2-EA9B-408F-9210-758DF3A5680A}"/>
              </a:ext>
            </a:extLst>
          </p:cNvPr>
          <p:cNvSpPr/>
          <p:nvPr/>
        </p:nvSpPr>
        <p:spPr>
          <a:xfrm>
            <a:off x="378371" y="2345116"/>
            <a:ext cx="6187652" cy="610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14E410-2A24-4538-A594-C2D408659126}"/>
              </a:ext>
            </a:extLst>
          </p:cNvPr>
          <p:cNvSpPr/>
          <p:nvPr/>
        </p:nvSpPr>
        <p:spPr>
          <a:xfrm>
            <a:off x="383651" y="1787448"/>
            <a:ext cx="618237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영화요청 게시판 </a:t>
            </a:r>
            <a:r>
              <a:rPr lang="en-US" altLang="ko-KR" dirty="0">
                <a:solidFill>
                  <a:schemeClr val="tx1"/>
                </a:solidFill>
              </a:rPr>
              <a:t>-  </a:t>
            </a:r>
            <a:r>
              <a:rPr lang="ko-KR" altLang="en-US" dirty="0" err="1">
                <a:solidFill>
                  <a:schemeClr val="tx1"/>
                </a:solidFill>
              </a:rPr>
              <a:t>자세히보기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538AD-F66C-4E2C-B83E-C1ED53963B56}"/>
              </a:ext>
            </a:extLst>
          </p:cNvPr>
          <p:cNvSpPr/>
          <p:nvPr/>
        </p:nvSpPr>
        <p:spPr>
          <a:xfrm>
            <a:off x="5242545" y="122649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89B770-DEAF-4718-895A-7256CFF6FD49}"/>
              </a:ext>
            </a:extLst>
          </p:cNvPr>
          <p:cNvSpPr/>
          <p:nvPr/>
        </p:nvSpPr>
        <p:spPr>
          <a:xfrm>
            <a:off x="429292" y="200870"/>
            <a:ext cx="6136731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378372" y="2329801"/>
            <a:ext cx="6169914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제 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6E18DB-7F06-4726-97AA-BBFFAE246815}"/>
              </a:ext>
            </a:extLst>
          </p:cNvPr>
          <p:cNvSpPr/>
          <p:nvPr/>
        </p:nvSpPr>
        <p:spPr>
          <a:xfrm>
            <a:off x="378372" y="2755019"/>
            <a:ext cx="6187651" cy="5151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16743C-3D13-4638-BA9B-65EA5633ADC5}"/>
              </a:ext>
            </a:extLst>
          </p:cNvPr>
          <p:cNvSpPr/>
          <p:nvPr/>
        </p:nvSpPr>
        <p:spPr>
          <a:xfrm>
            <a:off x="4676957" y="7497043"/>
            <a:ext cx="885156" cy="409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6CC13F-7898-4E37-9D0F-9F110D15387B}"/>
              </a:ext>
            </a:extLst>
          </p:cNvPr>
          <p:cNvSpPr/>
          <p:nvPr/>
        </p:nvSpPr>
        <p:spPr>
          <a:xfrm>
            <a:off x="5562113" y="7490913"/>
            <a:ext cx="98617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7884F-F281-4F45-9F97-FEF03831A72D}"/>
              </a:ext>
            </a:extLst>
          </p:cNvPr>
          <p:cNvSpPr/>
          <p:nvPr/>
        </p:nvSpPr>
        <p:spPr>
          <a:xfrm>
            <a:off x="2366481" y="7356355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C5BDA2-BBAB-41FB-8D34-3A054FC95040}"/>
              </a:ext>
            </a:extLst>
          </p:cNvPr>
          <p:cNvSpPr/>
          <p:nvPr/>
        </p:nvSpPr>
        <p:spPr>
          <a:xfrm>
            <a:off x="3509863" y="7356355"/>
            <a:ext cx="88515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82E69C-F2EF-42A5-BD46-E5EF71A7F202}"/>
              </a:ext>
            </a:extLst>
          </p:cNvPr>
          <p:cNvSpPr/>
          <p:nvPr/>
        </p:nvSpPr>
        <p:spPr>
          <a:xfrm>
            <a:off x="378372" y="7900816"/>
            <a:ext cx="6169914" cy="3064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댓글창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83C505-8675-4514-ADF3-B4F003F42906}"/>
              </a:ext>
            </a:extLst>
          </p:cNvPr>
          <p:cNvSpPr/>
          <p:nvPr/>
        </p:nvSpPr>
        <p:spPr>
          <a:xfrm>
            <a:off x="378371" y="10589341"/>
            <a:ext cx="6199857" cy="376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댓글작성칸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4FB19-424B-4091-8715-FB9F097FD52B}"/>
              </a:ext>
            </a:extLst>
          </p:cNvPr>
          <p:cNvSpPr/>
          <p:nvPr/>
        </p:nvSpPr>
        <p:spPr>
          <a:xfrm>
            <a:off x="447030" y="1850503"/>
            <a:ext cx="613673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영화 목록 관리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9A3920-3F28-489D-A724-6D031CC58225}"/>
              </a:ext>
            </a:extLst>
          </p:cNvPr>
          <p:cNvSpPr/>
          <p:nvPr/>
        </p:nvSpPr>
        <p:spPr>
          <a:xfrm>
            <a:off x="411558" y="2414942"/>
            <a:ext cx="6136730" cy="82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영화번호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16E56C-47F5-4D23-B89A-009FD9544B7F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554A75-48C6-4989-AE59-F369B6EF040A}"/>
              </a:ext>
            </a:extLst>
          </p:cNvPr>
          <p:cNvSpPr/>
          <p:nvPr/>
        </p:nvSpPr>
        <p:spPr>
          <a:xfrm>
            <a:off x="447030" y="267711"/>
            <a:ext cx="6136731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ED0007-9402-435A-92E1-711014A9E330}"/>
              </a:ext>
            </a:extLst>
          </p:cNvPr>
          <p:cNvSpPr/>
          <p:nvPr/>
        </p:nvSpPr>
        <p:spPr>
          <a:xfrm>
            <a:off x="447030" y="8340182"/>
            <a:ext cx="613673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8BA7DC-27BD-438B-9BBF-203C874BD7C1}"/>
              </a:ext>
            </a:extLst>
          </p:cNvPr>
          <p:cNvSpPr/>
          <p:nvPr/>
        </p:nvSpPr>
        <p:spPr>
          <a:xfrm>
            <a:off x="464769" y="8753373"/>
            <a:ext cx="4659599" cy="521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  1 2 3 4 5 6 7 8 9 10   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3162FB-2327-4197-BBE2-BC17CFF9B22A}"/>
              </a:ext>
            </a:extLst>
          </p:cNvPr>
          <p:cNvSpPr/>
          <p:nvPr/>
        </p:nvSpPr>
        <p:spPr>
          <a:xfrm>
            <a:off x="5897263" y="8753373"/>
            <a:ext cx="686498" cy="52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7C819A-5B33-4BE8-9EB8-89FC17C487A9}"/>
              </a:ext>
            </a:extLst>
          </p:cNvPr>
          <p:cNvSpPr/>
          <p:nvPr/>
        </p:nvSpPr>
        <p:spPr>
          <a:xfrm>
            <a:off x="5210765" y="8753373"/>
            <a:ext cx="686498" cy="52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5BF07E-A7AD-4A20-B800-719F1B0C90EE}"/>
              </a:ext>
            </a:extLst>
          </p:cNvPr>
          <p:cNvSpPr/>
          <p:nvPr/>
        </p:nvSpPr>
        <p:spPr>
          <a:xfrm>
            <a:off x="4524267" y="8753373"/>
            <a:ext cx="686498" cy="52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4A56F-D648-408D-A759-6C7493FB4D18}"/>
              </a:ext>
            </a:extLst>
          </p:cNvPr>
          <p:cNvSpPr/>
          <p:nvPr/>
        </p:nvSpPr>
        <p:spPr>
          <a:xfrm>
            <a:off x="429292" y="3244645"/>
            <a:ext cx="6136731" cy="82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영화번호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BC5AB-2AE4-4456-A387-57892712817C}"/>
              </a:ext>
            </a:extLst>
          </p:cNvPr>
          <p:cNvSpPr/>
          <p:nvPr/>
        </p:nvSpPr>
        <p:spPr>
          <a:xfrm>
            <a:off x="411557" y="4074348"/>
            <a:ext cx="6136731" cy="82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영화번호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D85F25-9AF4-403F-83B0-7903DCAA50CE}"/>
              </a:ext>
            </a:extLst>
          </p:cNvPr>
          <p:cNvSpPr/>
          <p:nvPr/>
        </p:nvSpPr>
        <p:spPr>
          <a:xfrm>
            <a:off x="411557" y="4904051"/>
            <a:ext cx="6136731" cy="82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영화번호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C56539-3F7E-4863-89F7-87315DC6F380}"/>
              </a:ext>
            </a:extLst>
          </p:cNvPr>
          <p:cNvSpPr/>
          <p:nvPr/>
        </p:nvSpPr>
        <p:spPr>
          <a:xfrm>
            <a:off x="411557" y="5733754"/>
            <a:ext cx="6136731" cy="82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영화번호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B42EB5-1CAF-47B0-A027-8EC93AE993AA}"/>
              </a:ext>
            </a:extLst>
          </p:cNvPr>
          <p:cNvSpPr/>
          <p:nvPr/>
        </p:nvSpPr>
        <p:spPr>
          <a:xfrm>
            <a:off x="429291" y="6544138"/>
            <a:ext cx="6136731" cy="82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영화번호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6E1FBA-D59A-4036-A2DB-C292248C5EDC}"/>
              </a:ext>
            </a:extLst>
          </p:cNvPr>
          <p:cNvSpPr/>
          <p:nvPr/>
        </p:nvSpPr>
        <p:spPr>
          <a:xfrm>
            <a:off x="411556" y="7390836"/>
            <a:ext cx="6136731" cy="82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영화번호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5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4FB19-424B-4091-8715-FB9F097FD52B}"/>
              </a:ext>
            </a:extLst>
          </p:cNvPr>
          <p:cNvSpPr/>
          <p:nvPr/>
        </p:nvSpPr>
        <p:spPr>
          <a:xfrm>
            <a:off x="378371" y="1850502"/>
            <a:ext cx="6205389" cy="413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영화 수정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9A3920-3F28-489D-A724-6D031CC58225}"/>
              </a:ext>
            </a:extLst>
          </p:cNvPr>
          <p:cNvSpPr/>
          <p:nvPr/>
        </p:nvSpPr>
        <p:spPr>
          <a:xfrm>
            <a:off x="378371" y="2651781"/>
            <a:ext cx="6101257" cy="522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장르선택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감독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관람등급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B71B4-DEB0-4273-98B2-9DE378B7AF4D}"/>
              </a:ext>
            </a:extLst>
          </p:cNvPr>
          <p:cNvSpPr/>
          <p:nvPr/>
        </p:nvSpPr>
        <p:spPr>
          <a:xfrm>
            <a:off x="5609090" y="8016944"/>
            <a:ext cx="870538" cy="490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0DEAFF-9BD4-4BED-86C5-EFDE292E4B10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E3E840-BF5A-4259-B28A-0D48E3E39F04}"/>
              </a:ext>
            </a:extLst>
          </p:cNvPr>
          <p:cNvSpPr/>
          <p:nvPr/>
        </p:nvSpPr>
        <p:spPr>
          <a:xfrm>
            <a:off x="378372" y="267711"/>
            <a:ext cx="6205390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2EBCBB-ECD5-4936-B8A2-F2CEC4267A85}"/>
              </a:ext>
            </a:extLst>
          </p:cNvPr>
          <p:cNvSpPr/>
          <p:nvPr/>
        </p:nvSpPr>
        <p:spPr>
          <a:xfrm>
            <a:off x="360633" y="7460922"/>
            <a:ext cx="6118995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 업로드</a:t>
            </a:r>
          </a:p>
        </p:txBody>
      </p:sp>
    </p:spTree>
    <p:extLst>
      <p:ext uri="{BB962C8B-B14F-4D97-AF65-F5344CB8AC3E}">
        <p14:creationId xmlns:p14="http://schemas.microsoft.com/office/powerpoint/2010/main" val="194167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4FB19-424B-4091-8715-FB9F097FD52B}"/>
              </a:ext>
            </a:extLst>
          </p:cNvPr>
          <p:cNvSpPr/>
          <p:nvPr/>
        </p:nvSpPr>
        <p:spPr>
          <a:xfrm>
            <a:off x="378371" y="1850502"/>
            <a:ext cx="6205389" cy="413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영화 등록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9A3920-3F28-489D-A724-6D031CC58225}"/>
              </a:ext>
            </a:extLst>
          </p:cNvPr>
          <p:cNvSpPr/>
          <p:nvPr/>
        </p:nvSpPr>
        <p:spPr>
          <a:xfrm>
            <a:off x="378371" y="2651781"/>
            <a:ext cx="6101257" cy="522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장르선택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감독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관람등급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B71B4-DEB0-4273-98B2-9DE378B7AF4D}"/>
              </a:ext>
            </a:extLst>
          </p:cNvPr>
          <p:cNvSpPr/>
          <p:nvPr/>
        </p:nvSpPr>
        <p:spPr>
          <a:xfrm>
            <a:off x="5609090" y="8016944"/>
            <a:ext cx="870538" cy="490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0DEAFF-9BD4-4BED-86C5-EFDE292E4B10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E3E840-BF5A-4259-B28A-0D48E3E39F04}"/>
              </a:ext>
            </a:extLst>
          </p:cNvPr>
          <p:cNvSpPr/>
          <p:nvPr/>
        </p:nvSpPr>
        <p:spPr>
          <a:xfrm>
            <a:off x="378372" y="267711"/>
            <a:ext cx="6205390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2EBCBB-ECD5-4936-B8A2-F2CEC4267A85}"/>
              </a:ext>
            </a:extLst>
          </p:cNvPr>
          <p:cNvSpPr/>
          <p:nvPr/>
        </p:nvSpPr>
        <p:spPr>
          <a:xfrm>
            <a:off x="360633" y="7460922"/>
            <a:ext cx="6118995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 업로드</a:t>
            </a:r>
          </a:p>
        </p:txBody>
      </p:sp>
    </p:spTree>
    <p:extLst>
      <p:ext uri="{BB962C8B-B14F-4D97-AF65-F5344CB8AC3E}">
        <p14:creationId xmlns:p14="http://schemas.microsoft.com/office/powerpoint/2010/main" val="322280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65462-9E29-455D-9AC8-90FE944BD6FA}"/>
              </a:ext>
            </a:extLst>
          </p:cNvPr>
          <p:cNvSpPr/>
          <p:nvPr/>
        </p:nvSpPr>
        <p:spPr>
          <a:xfrm>
            <a:off x="378371" y="2414940"/>
            <a:ext cx="6205389" cy="7926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닉네임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아이디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연락처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가입일자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 err="1">
                <a:solidFill>
                  <a:srgbClr val="FF0000"/>
                </a:solidFill>
              </a:rPr>
              <a:t>삭제체크박스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4600CA-4B88-40D9-9239-7274E735045D}"/>
              </a:ext>
            </a:extLst>
          </p:cNvPr>
          <p:cNvSpPr/>
          <p:nvPr/>
        </p:nvSpPr>
        <p:spPr>
          <a:xfrm>
            <a:off x="378371" y="1850502"/>
            <a:ext cx="6205389" cy="413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회원관리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FBC85-EC17-4510-8D74-5E9A125B7E75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670797-ACD3-47F6-A1B8-AD4E54C5F3AB}"/>
              </a:ext>
            </a:extLst>
          </p:cNvPr>
          <p:cNvSpPr/>
          <p:nvPr/>
        </p:nvSpPr>
        <p:spPr>
          <a:xfrm>
            <a:off x="378372" y="267711"/>
            <a:ext cx="6205390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E2F338-CC41-4E6C-BD50-9859EBF2E9F9}"/>
              </a:ext>
            </a:extLst>
          </p:cNvPr>
          <p:cNvSpPr/>
          <p:nvPr/>
        </p:nvSpPr>
        <p:spPr>
          <a:xfrm>
            <a:off x="378371" y="10230465"/>
            <a:ext cx="4832393" cy="52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  1 2 3 4 5 6 7 8 9 10   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DCF5B3-B72D-432C-8725-B33F5C64E630}"/>
              </a:ext>
            </a:extLst>
          </p:cNvPr>
          <p:cNvSpPr/>
          <p:nvPr/>
        </p:nvSpPr>
        <p:spPr>
          <a:xfrm>
            <a:off x="5897262" y="10230465"/>
            <a:ext cx="686498" cy="52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66106-F559-4F6C-B821-EE44741AE2A9}"/>
              </a:ext>
            </a:extLst>
          </p:cNvPr>
          <p:cNvSpPr/>
          <p:nvPr/>
        </p:nvSpPr>
        <p:spPr>
          <a:xfrm>
            <a:off x="5210764" y="10230465"/>
            <a:ext cx="686498" cy="52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38975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65462-9E29-455D-9AC8-90FE944BD6FA}"/>
              </a:ext>
            </a:extLst>
          </p:cNvPr>
          <p:cNvSpPr/>
          <p:nvPr/>
        </p:nvSpPr>
        <p:spPr>
          <a:xfrm>
            <a:off x="378371" y="2414940"/>
            <a:ext cx="6205389" cy="7926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닉네임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아이디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연락처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가입일자 등등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회원가입페이지 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4600CA-4B88-40D9-9239-7274E735045D}"/>
              </a:ext>
            </a:extLst>
          </p:cNvPr>
          <p:cNvSpPr/>
          <p:nvPr/>
        </p:nvSpPr>
        <p:spPr>
          <a:xfrm>
            <a:off x="378371" y="1850502"/>
            <a:ext cx="6205389" cy="413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회원정보 수정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FBC85-EC17-4510-8D74-5E9A125B7E75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670797-ACD3-47F6-A1B8-AD4E54C5F3AB}"/>
              </a:ext>
            </a:extLst>
          </p:cNvPr>
          <p:cNvSpPr/>
          <p:nvPr/>
        </p:nvSpPr>
        <p:spPr>
          <a:xfrm>
            <a:off x="378372" y="267711"/>
            <a:ext cx="6205390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66106-F559-4F6C-B821-EE44741AE2A9}"/>
              </a:ext>
            </a:extLst>
          </p:cNvPr>
          <p:cNvSpPr/>
          <p:nvPr/>
        </p:nvSpPr>
        <p:spPr>
          <a:xfrm>
            <a:off x="5897262" y="9821305"/>
            <a:ext cx="686498" cy="52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68591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BCACA-A051-4A89-9AA7-F41F5F117481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637D4A-88F2-4466-B44C-1AF8448C5D2B}"/>
              </a:ext>
            </a:extLst>
          </p:cNvPr>
          <p:cNvSpPr/>
          <p:nvPr/>
        </p:nvSpPr>
        <p:spPr>
          <a:xfrm>
            <a:off x="378372" y="267711"/>
            <a:ext cx="6205390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9293E6-0830-496A-A17F-5631B3C8CADA}"/>
              </a:ext>
            </a:extLst>
          </p:cNvPr>
          <p:cNvSpPr/>
          <p:nvPr/>
        </p:nvSpPr>
        <p:spPr>
          <a:xfrm>
            <a:off x="378373" y="2425689"/>
            <a:ext cx="6205390" cy="5700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C5F199-F2D5-40AD-826C-DA2FC03C338D}"/>
              </a:ext>
            </a:extLst>
          </p:cNvPr>
          <p:cNvSpPr/>
          <p:nvPr/>
        </p:nvSpPr>
        <p:spPr>
          <a:xfrm>
            <a:off x="378373" y="3628103"/>
            <a:ext cx="1951871" cy="4498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 변경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쓴 관람평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쓴 영화요청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찜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19269E-7676-428B-8CBE-C58279F53824}"/>
              </a:ext>
            </a:extLst>
          </p:cNvPr>
          <p:cNvSpPr/>
          <p:nvPr/>
        </p:nvSpPr>
        <p:spPr>
          <a:xfrm>
            <a:off x="378372" y="2425688"/>
            <a:ext cx="1951870" cy="1202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ooo</a:t>
            </a:r>
            <a:r>
              <a:rPr lang="ko-KR" altLang="en-US" dirty="0">
                <a:solidFill>
                  <a:schemeClr val="tx1"/>
                </a:solidFill>
              </a:rPr>
              <a:t>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19C2D6-4EB1-4254-B185-9D4C572B01BE}"/>
              </a:ext>
            </a:extLst>
          </p:cNvPr>
          <p:cNvSpPr/>
          <p:nvPr/>
        </p:nvSpPr>
        <p:spPr>
          <a:xfrm>
            <a:off x="378372" y="1850502"/>
            <a:ext cx="6205390" cy="444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438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2283904" y="2688034"/>
            <a:ext cx="2290192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6E18DB-7F06-4726-97AA-BBFFAE246815}"/>
              </a:ext>
            </a:extLst>
          </p:cNvPr>
          <p:cNvSpPr/>
          <p:nvPr/>
        </p:nvSpPr>
        <p:spPr>
          <a:xfrm>
            <a:off x="2283903" y="3254405"/>
            <a:ext cx="2290194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D373AC-F606-42D4-A4B6-32E2AA128368}"/>
              </a:ext>
            </a:extLst>
          </p:cNvPr>
          <p:cNvSpPr/>
          <p:nvPr/>
        </p:nvSpPr>
        <p:spPr>
          <a:xfrm>
            <a:off x="4763154" y="2689170"/>
            <a:ext cx="1170021" cy="87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AFD276-C24B-483E-B34A-07F2FC300075}"/>
              </a:ext>
            </a:extLst>
          </p:cNvPr>
          <p:cNvSpPr/>
          <p:nvPr/>
        </p:nvSpPr>
        <p:spPr>
          <a:xfrm>
            <a:off x="1175485" y="3837025"/>
            <a:ext cx="1508913" cy="35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121D03-0D66-49DE-8715-644463F9EB4F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6040BA-66F9-42B2-8B7F-2C6F4C909296}"/>
              </a:ext>
            </a:extLst>
          </p:cNvPr>
          <p:cNvSpPr/>
          <p:nvPr/>
        </p:nvSpPr>
        <p:spPr>
          <a:xfrm>
            <a:off x="310056" y="267711"/>
            <a:ext cx="627370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3E6B43-DE5E-45AE-A2FF-FCE156A39582}"/>
              </a:ext>
            </a:extLst>
          </p:cNvPr>
          <p:cNvSpPr/>
          <p:nvPr/>
        </p:nvSpPr>
        <p:spPr>
          <a:xfrm>
            <a:off x="2711225" y="3837025"/>
            <a:ext cx="1508913" cy="35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F4E0F2-BE1E-42BC-B831-586C4C676029}"/>
              </a:ext>
            </a:extLst>
          </p:cNvPr>
          <p:cNvSpPr/>
          <p:nvPr/>
        </p:nvSpPr>
        <p:spPr>
          <a:xfrm>
            <a:off x="4280785" y="3837025"/>
            <a:ext cx="1508913" cy="35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691FCF-247E-45B8-89D7-8D308A621BC0}"/>
              </a:ext>
            </a:extLst>
          </p:cNvPr>
          <p:cNvSpPr/>
          <p:nvPr/>
        </p:nvSpPr>
        <p:spPr>
          <a:xfrm>
            <a:off x="310056" y="1943657"/>
            <a:ext cx="6237886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91839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121D03-0D66-49DE-8715-644463F9EB4F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6040BA-66F9-42B2-8B7F-2C6F4C909296}"/>
              </a:ext>
            </a:extLst>
          </p:cNvPr>
          <p:cNvSpPr/>
          <p:nvPr/>
        </p:nvSpPr>
        <p:spPr>
          <a:xfrm>
            <a:off x="310056" y="267711"/>
            <a:ext cx="627370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A2CAE-E130-48AD-ADC7-DDF6C741C901}"/>
              </a:ext>
            </a:extLst>
          </p:cNvPr>
          <p:cNvSpPr/>
          <p:nvPr/>
        </p:nvSpPr>
        <p:spPr>
          <a:xfrm>
            <a:off x="310056" y="1943657"/>
            <a:ext cx="6237886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아이디찾기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68D6B-7A8A-4B9E-9216-1FFB0B3ED9F3}"/>
              </a:ext>
            </a:extLst>
          </p:cNvPr>
          <p:cNvSpPr/>
          <p:nvPr/>
        </p:nvSpPr>
        <p:spPr>
          <a:xfrm>
            <a:off x="2403985" y="2549569"/>
            <a:ext cx="2050028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E6C862-FABB-4938-9F40-C2849D6E08E6}"/>
              </a:ext>
            </a:extLst>
          </p:cNvPr>
          <p:cNvSpPr/>
          <p:nvPr/>
        </p:nvSpPr>
        <p:spPr>
          <a:xfrm>
            <a:off x="2403985" y="2974727"/>
            <a:ext cx="2050028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인증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502D8D-EEFF-49F6-8012-61199E1B910A}"/>
              </a:ext>
            </a:extLst>
          </p:cNvPr>
          <p:cNvSpPr/>
          <p:nvPr/>
        </p:nvSpPr>
        <p:spPr>
          <a:xfrm>
            <a:off x="2403985" y="3399885"/>
            <a:ext cx="2050028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핸드폰 인증</a:t>
            </a:r>
          </a:p>
        </p:txBody>
      </p:sp>
    </p:spTree>
    <p:extLst>
      <p:ext uri="{BB962C8B-B14F-4D97-AF65-F5344CB8AC3E}">
        <p14:creationId xmlns:p14="http://schemas.microsoft.com/office/powerpoint/2010/main" val="389893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121D03-0D66-49DE-8715-644463F9EB4F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6040BA-66F9-42B2-8B7F-2C6F4C909296}"/>
              </a:ext>
            </a:extLst>
          </p:cNvPr>
          <p:cNvSpPr/>
          <p:nvPr/>
        </p:nvSpPr>
        <p:spPr>
          <a:xfrm>
            <a:off x="310056" y="267711"/>
            <a:ext cx="627370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A2CAE-E130-48AD-ADC7-DDF6C741C901}"/>
              </a:ext>
            </a:extLst>
          </p:cNvPr>
          <p:cNvSpPr/>
          <p:nvPr/>
        </p:nvSpPr>
        <p:spPr>
          <a:xfrm>
            <a:off x="310056" y="1943657"/>
            <a:ext cx="6237886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비밀번호찾기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68D6B-7A8A-4B9E-9216-1FFB0B3ED9F3}"/>
              </a:ext>
            </a:extLst>
          </p:cNvPr>
          <p:cNvSpPr/>
          <p:nvPr/>
        </p:nvSpPr>
        <p:spPr>
          <a:xfrm>
            <a:off x="2403986" y="3114008"/>
            <a:ext cx="2050028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E6C862-FABB-4938-9F40-C2849D6E08E6}"/>
              </a:ext>
            </a:extLst>
          </p:cNvPr>
          <p:cNvSpPr/>
          <p:nvPr/>
        </p:nvSpPr>
        <p:spPr>
          <a:xfrm>
            <a:off x="2403986" y="3539166"/>
            <a:ext cx="2050028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인증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502D8D-EEFF-49F6-8012-61199E1B910A}"/>
              </a:ext>
            </a:extLst>
          </p:cNvPr>
          <p:cNvSpPr/>
          <p:nvPr/>
        </p:nvSpPr>
        <p:spPr>
          <a:xfrm>
            <a:off x="2403986" y="3964324"/>
            <a:ext cx="2050028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핸드폰 인증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CD6427-A690-4572-8691-DA7E43966002}"/>
              </a:ext>
            </a:extLst>
          </p:cNvPr>
          <p:cNvSpPr/>
          <p:nvPr/>
        </p:nvSpPr>
        <p:spPr>
          <a:xfrm>
            <a:off x="2403985" y="2646703"/>
            <a:ext cx="2050028" cy="361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2031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270913" y="2370095"/>
            <a:ext cx="6309524" cy="1220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닉네임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전화번호 </a:t>
            </a:r>
            <a:r>
              <a:rPr lang="en-US" altLang="ko-KR">
                <a:solidFill>
                  <a:schemeClr val="tx1"/>
                </a:solidFill>
              </a:rPr>
              <a:t>– </a:t>
            </a:r>
            <a:r>
              <a:rPr lang="ko-KR" altLang="en-US">
                <a:solidFill>
                  <a:schemeClr val="tx1"/>
                </a:solidFill>
              </a:rPr>
              <a:t>본인인증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6E18DB-7F06-4726-97AA-BBFFAE246815}"/>
              </a:ext>
            </a:extLst>
          </p:cNvPr>
          <p:cNvSpPr/>
          <p:nvPr/>
        </p:nvSpPr>
        <p:spPr>
          <a:xfrm>
            <a:off x="274238" y="3590779"/>
            <a:ext cx="6306199" cy="2780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중복확인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A09A93-A734-4CC7-8DBA-E526BA9D1D78}"/>
              </a:ext>
            </a:extLst>
          </p:cNvPr>
          <p:cNvSpPr/>
          <p:nvPr/>
        </p:nvSpPr>
        <p:spPr>
          <a:xfrm>
            <a:off x="274238" y="1759836"/>
            <a:ext cx="6309524" cy="445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D6A5B-4422-41D9-8D4C-F8C7658B380E}"/>
              </a:ext>
            </a:extLst>
          </p:cNvPr>
          <p:cNvSpPr/>
          <p:nvPr/>
        </p:nvSpPr>
        <p:spPr>
          <a:xfrm>
            <a:off x="277563" y="5925598"/>
            <a:ext cx="6302874" cy="445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52CF49-349F-474F-BBAF-2CB678A6C53B}"/>
              </a:ext>
            </a:extLst>
          </p:cNvPr>
          <p:cNvSpPr/>
          <p:nvPr/>
        </p:nvSpPr>
        <p:spPr>
          <a:xfrm>
            <a:off x="5513511" y="7754037"/>
            <a:ext cx="1066926" cy="445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D9BAFD-B627-4ED9-AD6A-020948E0474E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DEACB0-664D-4F7E-AA7E-5E9D18829C6D}"/>
              </a:ext>
            </a:extLst>
          </p:cNvPr>
          <p:cNvSpPr/>
          <p:nvPr/>
        </p:nvSpPr>
        <p:spPr>
          <a:xfrm>
            <a:off x="274238" y="267711"/>
            <a:ext cx="6309524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A6A278-D9E8-401C-B5C9-6A4970F4A5A7}"/>
              </a:ext>
            </a:extLst>
          </p:cNvPr>
          <p:cNvSpPr/>
          <p:nvPr/>
        </p:nvSpPr>
        <p:spPr>
          <a:xfrm>
            <a:off x="277563" y="6371303"/>
            <a:ext cx="6302874" cy="1220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CCEA0-9929-4A2B-B054-86F7A8BB2258}"/>
              </a:ext>
            </a:extLst>
          </p:cNvPr>
          <p:cNvSpPr/>
          <p:nvPr/>
        </p:nvSpPr>
        <p:spPr>
          <a:xfrm>
            <a:off x="4324467" y="7754037"/>
            <a:ext cx="1066926" cy="445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9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12AAC2-30DF-4CDA-B0E1-36436681A28F}"/>
              </a:ext>
            </a:extLst>
          </p:cNvPr>
          <p:cNvSpPr/>
          <p:nvPr/>
        </p:nvSpPr>
        <p:spPr>
          <a:xfrm>
            <a:off x="449316" y="3964221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39048-81C0-406D-B1CA-24DC2CC82C42}"/>
              </a:ext>
            </a:extLst>
          </p:cNvPr>
          <p:cNvSpPr/>
          <p:nvPr/>
        </p:nvSpPr>
        <p:spPr>
          <a:xfrm>
            <a:off x="2514598" y="3964220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9C47EF-7130-4D8E-A215-4901D934855A}"/>
              </a:ext>
            </a:extLst>
          </p:cNvPr>
          <p:cNvSpPr/>
          <p:nvPr/>
        </p:nvSpPr>
        <p:spPr>
          <a:xfrm>
            <a:off x="4579880" y="3964220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52B408-34E5-4F3C-A9F5-D739B95D8412}"/>
              </a:ext>
            </a:extLst>
          </p:cNvPr>
          <p:cNvSpPr/>
          <p:nvPr/>
        </p:nvSpPr>
        <p:spPr>
          <a:xfrm>
            <a:off x="449316" y="6297517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FFF29E-0E34-46FE-8F77-64DB891543E9}"/>
              </a:ext>
            </a:extLst>
          </p:cNvPr>
          <p:cNvSpPr/>
          <p:nvPr/>
        </p:nvSpPr>
        <p:spPr>
          <a:xfrm>
            <a:off x="2514598" y="6297516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F96A37-B68E-434A-B655-C83D7C54AC44}"/>
              </a:ext>
            </a:extLst>
          </p:cNvPr>
          <p:cNvSpPr/>
          <p:nvPr/>
        </p:nvSpPr>
        <p:spPr>
          <a:xfrm>
            <a:off x="4579880" y="6297516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63757D-CCB0-4C3B-813B-6A4FBE5CB856}"/>
              </a:ext>
            </a:extLst>
          </p:cNvPr>
          <p:cNvSpPr/>
          <p:nvPr/>
        </p:nvSpPr>
        <p:spPr>
          <a:xfrm>
            <a:off x="449316" y="8630813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54A5A0-CA9A-43CA-AFED-5499F46C8201}"/>
              </a:ext>
            </a:extLst>
          </p:cNvPr>
          <p:cNvSpPr/>
          <p:nvPr/>
        </p:nvSpPr>
        <p:spPr>
          <a:xfrm>
            <a:off x="2514598" y="8630812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4579880" y="8630812"/>
            <a:ext cx="2006167" cy="2264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2E2AE7-8D5A-40A8-94DB-AA75E077B186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500E9A-397B-488C-8D7B-A46B529B9389}"/>
              </a:ext>
            </a:extLst>
          </p:cNvPr>
          <p:cNvSpPr/>
          <p:nvPr/>
        </p:nvSpPr>
        <p:spPr>
          <a:xfrm>
            <a:off x="447030" y="267711"/>
            <a:ext cx="6136731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FD081C-BD2C-4AB6-8504-23FD52D3A11E}"/>
              </a:ext>
            </a:extLst>
          </p:cNvPr>
          <p:cNvSpPr/>
          <p:nvPr/>
        </p:nvSpPr>
        <p:spPr>
          <a:xfrm>
            <a:off x="441437" y="1768418"/>
            <a:ext cx="6136731" cy="634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2A423-C8EB-4300-B09F-0B9BB285EFB7}"/>
              </a:ext>
            </a:extLst>
          </p:cNvPr>
          <p:cNvSpPr/>
          <p:nvPr/>
        </p:nvSpPr>
        <p:spPr>
          <a:xfrm>
            <a:off x="441436" y="2523193"/>
            <a:ext cx="6136731" cy="1320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909BB-A0CE-4F8B-8728-820053B90804}"/>
              </a:ext>
            </a:extLst>
          </p:cNvPr>
          <p:cNvSpPr/>
          <p:nvPr/>
        </p:nvSpPr>
        <p:spPr>
          <a:xfrm>
            <a:off x="657707" y="2734614"/>
            <a:ext cx="5743098" cy="413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 체크박스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F932B2-CCD7-42BA-A771-48DA55DC5A53}"/>
              </a:ext>
            </a:extLst>
          </p:cNvPr>
          <p:cNvSpPr/>
          <p:nvPr/>
        </p:nvSpPr>
        <p:spPr>
          <a:xfrm>
            <a:off x="657706" y="3289244"/>
            <a:ext cx="5743098" cy="413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연도 체크박스</a:t>
            </a:r>
          </a:p>
        </p:txBody>
      </p:sp>
    </p:spTree>
    <p:extLst>
      <p:ext uri="{BB962C8B-B14F-4D97-AF65-F5344CB8AC3E}">
        <p14:creationId xmlns:p14="http://schemas.microsoft.com/office/powerpoint/2010/main" val="397905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F747-BE2A-4FBE-9FE8-3FCDACC84831}"/>
              </a:ext>
            </a:extLst>
          </p:cNvPr>
          <p:cNvSpPr/>
          <p:nvPr/>
        </p:nvSpPr>
        <p:spPr>
          <a:xfrm>
            <a:off x="447030" y="1850502"/>
            <a:ext cx="6144611" cy="2777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이름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배우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개봉일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줄거리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F5A436-87B4-49A4-8D0D-F6EC426A8005}"/>
              </a:ext>
            </a:extLst>
          </p:cNvPr>
          <p:cNvSpPr/>
          <p:nvPr/>
        </p:nvSpPr>
        <p:spPr>
          <a:xfrm>
            <a:off x="603283" y="1967925"/>
            <a:ext cx="1903943" cy="2500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포스터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020C76-0622-4D7B-AC30-A873F916F7F1}"/>
              </a:ext>
            </a:extLst>
          </p:cNvPr>
          <p:cNvSpPr/>
          <p:nvPr/>
        </p:nvSpPr>
        <p:spPr>
          <a:xfrm>
            <a:off x="439150" y="5900183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DE250-8465-4C63-BC68-BB88C9E81340}"/>
              </a:ext>
            </a:extLst>
          </p:cNvPr>
          <p:cNvSpPr/>
          <p:nvPr/>
        </p:nvSpPr>
        <p:spPr>
          <a:xfrm>
            <a:off x="5280306" y="128606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5CBF1A-7062-4AE1-97A8-2815A0134552}"/>
              </a:ext>
            </a:extLst>
          </p:cNvPr>
          <p:cNvSpPr/>
          <p:nvPr/>
        </p:nvSpPr>
        <p:spPr>
          <a:xfrm>
            <a:off x="447030" y="267711"/>
            <a:ext cx="6136731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2E52E-35B4-4F95-8906-E295731F3D68}"/>
              </a:ext>
            </a:extLst>
          </p:cNvPr>
          <p:cNvSpPr/>
          <p:nvPr/>
        </p:nvSpPr>
        <p:spPr>
          <a:xfrm>
            <a:off x="422812" y="4704345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3AA08D-2BE2-4247-98DE-CC6FD1447019}"/>
              </a:ext>
            </a:extLst>
          </p:cNvPr>
          <p:cNvSpPr/>
          <p:nvPr/>
        </p:nvSpPr>
        <p:spPr>
          <a:xfrm>
            <a:off x="5545394" y="4855134"/>
            <a:ext cx="863285" cy="827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작성버튼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D4B5DB-F230-44F1-A488-94EA1B05E65C}"/>
              </a:ext>
            </a:extLst>
          </p:cNvPr>
          <p:cNvSpPr/>
          <p:nvPr/>
        </p:nvSpPr>
        <p:spPr>
          <a:xfrm>
            <a:off x="603283" y="4850830"/>
            <a:ext cx="4783367" cy="827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                               후기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EA1419-890A-4F1A-9EE5-210DF170CF27}"/>
              </a:ext>
            </a:extLst>
          </p:cNvPr>
          <p:cNvSpPr/>
          <p:nvPr/>
        </p:nvSpPr>
        <p:spPr>
          <a:xfrm>
            <a:off x="818479" y="5040748"/>
            <a:ext cx="1364282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★★☆☆☆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D27319-74AF-44C8-AC74-953BB3054A92}"/>
              </a:ext>
            </a:extLst>
          </p:cNvPr>
          <p:cNvSpPr/>
          <p:nvPr/>
        </p:nvSpPr>
        <p:spPr>
          <a:xfrm>
            <a:off x="603283" y="6236586"/>
            <a:ext cx="1364282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★★☆☆☆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EDFE19-3E26-4D40-B904-8C3E71E93115}"/>
              </a:ext>
            </a:extLst>
          </p:cNvPr>
          <p:cNvSpPr/>
          <p:nvPr/>
        </p:nvSpPr>
        <p:spPr>
          <a:xfrm>
            <a:off x="5044398" y="6046208"/>
            <a:ext cx="1364281" cy="827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 수정 등등 버튼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C0F805-4650-4B4C-860B-89D9CDBB0959}"/>
              </a:ext>
            </a:extLst>
          </p:cNvPr>
          <p:cNvSpPr/>
          <p:nvPr/>
        </p:nvSpPr>
        <p:spPr>
          <a:xfrm>
            <a:off x="447030" y="7165559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289E0-BC33-45E2-94CE-067CC4F372AF}"/>
              </a:ext>
            </a:extLst>
          </p:cNvPr>
          <p:cNvSpPr/>
          <p:nvPr/>
        </p:nvSpPr>
        <p:spPr>
          <a:xfrm>
            <a:off x="611163" y="7501962"/>
            <a:ext cx="1364282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★★☆☆☆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1490E-8201-4BDE-88A1-90F886B49ACC}"/>
              </a:ext>
            </a:extLst>
          </p:cNvPr>
          <p:cNvSpPr/>
          <p:nvPr/>
        </p:nvSpPr>
        <p:spPr>
          <a:xfrm>
            <a:off x="5052278" y="7311584"/>
            <a:ext cx="1364281" cy="827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 수정 등등 버튼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EFEC3E-7259-439E-9637-913A52CB766E}"/>
              </a:ext>
            </a:extLst>
          </p:cNvPr>
          <p:cNvSpPr/>
          <p:nvPr/>
        </p:nvSpPr>
        <p:spPr>
          <a:xfrm>
            <a:off x="447030" y="8430935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2D32F1-ACA5-4E44-8893-B74EBABB1CED}"/>
              </a:ext>
            </a:extLst>
          </p:cNvPr>
          <p:cNvSpPr/>
          <p:nvPr/>
        </p:nvSpPr>
        <p:spPr>
          <a:xfrm>
            <a:off x="611163" y="8767338"/>
            <a:ext cx="1364282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★★☆☆☆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5FBDAC-66F7-4B3D-82D9-3A6A14747296}"/>
              </a:ext>
            </a:extLst>
          </p:cNvPr>
          <p:cNvSpPr/>
          <p:nvPr/>
        </p:nvSpPr>
        <p:spPr>
          <a:xfrm>
            <a:off x="5052278" y="8576960"/>
            <a:ext cx="1364281" cy="827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 수정 등등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27F19-1684-4991-8D73-DBABF54ACF03}"/>
              </a:ext>
            </a:extLst>
          </p:cNvPr>
          <p:cNvSpPr/>
          <p:nvPr/>
        </p:nvSpPr>
        <p:spPr>
          <a:xfrm>
            <a:off x="447030" y="9696311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E95B37-4DBE-4988-8B0E-91C7B2582BA3}"/>
              </a:ext>
            </a:extLst>
          </p:cNvPr>
          <p:cNvSpPr/>
          <p:nvPr/>
        </p:nvSpPr>
        <p:spPr>
          <a:xfrm>
            <a:off x="611163" y="10032714"/>
            <a:ext cx="1364282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★★☆☆☆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82B30D-A027-47C2-8FF5-5F6D1F673109}"/>
              </a:ext>
            </a:extLst>
          </p:cNvPr>
          <p:cNvSpPr/>
          <p:nvPr/>
        </p:nvSpPr>
        <p:spPr>
          <a:xfrm>
            <a:off x="5052278" y="9842336"/>
            <a:ext cx="1364281" cy="827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 수정 등등 버튼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CDB602-1FDC-4CD5-AFF3-714F6EE7F59A}"/>
              </a:ext>
            </a:extLst>
          </p:cNvPr>
          <p:cNvSpPr/>
          <p:nvPr/>
        </p:nvSpPr>
        <p:spPr>
          <a:xfrm>
            <a:off x="447030" y="10956733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096FAB-C5F5-4528-8432-B91EFB3B59F9}"/>
              </a:ext>
            </a:extLst>
          </p:cNvPr>
          <p:cNvSpPr/>
          <p:nvPr/>
        </p:nvSpPr>
        <p:spPr>
          <a:xfrm>
            <a:off x="611163" y="11293136"/>
            <a:ext cx="1364282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★★☆☆☆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684635-70FE-4F27-A8CD-071950EDA3CE}"/>
              </a:ext>
            </a:extLst>
          </p:cNvPr>
          <p:cNvSpPr/>
          <p:nvPr/>
        </p:nvSpPr>
        <p:spPr>
          <a:xfrm>
            <a:off x="5052278" y="11102758"/>
            <a:ext cx="1364281" cy="827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 수정 등등 버튼</a:t>
            </a:r>
          </a:p>
        </p:txBody>
      </p:sp>
    </p:spTree>
    <p:extLst>
      <p:ext uri="{BB962C8B-B14F-4D97-AF65-F5344CB8AC3E}">
        <p14:creationId xmlns:p14="http://schemas.microsoft.com/office/powerpoint/2010/main" val="147113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378371" y="2345116"/>
            <a:ext cx="6187652" cy="610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9D429C-3E70-47B8-A323-AC31C91D3558}"/>
              </a:ext>
            </a:extLst>
          </p:cNvPr>
          <p:cNvSpPr/>
          <p:nvPr/>
        </p:nvSpPr>
        <p:spPr>
          <a:xfrm>
            <a:off x="383651" y="1787448"/>
            <a:ext cx="618237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영화요청 게시판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0B121-EC76-47A7-9BE5-C496B9153B5C}"/>
              </a:ext>
            </a:extLst>
          </p:cNvPr>
          <p:cNvSpPr/>
          <p:nvPr/>
        </p:nvSpPr>
        <p:spPr>
          <a:xfrm>
            <a:off x="1600200" y="8589268"/>
            <a:ext cx="3657600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48F96D-8D77-43D5-90D4-CFA8DCFA548C}"/>
              </a:ext>
            </a:extLst>
          </p:cNvPr>
          <p:cNvSpPr/>
          <p:nvPr/>
        </p:nvSpPr>
        <p:spPr>
          <a:xfrm>
            <a:off x="378371" y="8587402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검색기준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6CC13F-7898-4E37-9D0F-9F110D15387B}"/>
              </a:ext>
            </a:extLst>
          </p:cNvPr>
          <p:cNvSpPr/>
          <p:nvPr/>
        </p:nvSpPr>
        <p:spPr>
          <a:xfrm>
            <a:off x="5417110" y="8045049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E8CB6A-B0C8-4B39-B902-D663D66421C4}"/>
              </a:ext>
            </a:extLst>
          </p:cNvPr>
          <p:cNvSpPr/>
          <p:nvPr/>
        </p:nvSpPr>
        <p:spPr>
          <a:xfrm>
            <a:off x="1600200" y="8045049"/>
            <a:ext cx="3657600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   1  2  3  4  5  6  7  8  9  10  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FAE76F-209E-4E5D-961B-E334327E2480}"/>
              </a:ext>
            </a:extLst>
          </p:cNvPr>
          <p:cNvSpPr/>
          <p:nvPr/>
        </p:nvSpPr>
        <p:spPr>
          <a:xfrm>
            <a:off x="5242545" y="1226493"/>
            <a:ext cx="1305741" cy="4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15B70-FA58-4042-AC17-DD4B21D63F65}"/>
              </a:ext>
            </a:extLst>
          </p:cNvPr>
          <p:cNvSpPr/>
          <p:nvPr/>
        </p:nvSpPr>
        <p:spPr>
          <a:xfrm>
            <a:off x="429292" y="200870"/>
            <a:ext cx="6136731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EBBDE8-A320-4A67-9F93-42B9AE5393B9}"/>
              </a:ext>
            </a:extLst>
          </p:cNvPr>
          <p:cNvSpPr/>
          <p:nvPr/>
        </p:nvSpPr>
        <p:spPr>
          <a:xfrm>
            <a:off x="5434847" y="8593054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D27C6B-D8C6-427D-9886-575D02EE3824}"/>
              </a:ext>
            </a:extLst>
          </p:cNvPr>
          <p:cNvSpPr/>
          <p:nvPr/>
        </p:nvSpPr>
        <p:spPr>
          <a:xfrm>
            <a:off x="475731" y="2506923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91827E-2461-4640-B27D-9E2871C151C8}"/>
              </a:ext>
            </a:extLst>
          </p:cNvPr>
          <p:cNvSpPr/>
          <p:nvPr/>
        </p:nvSpPr>
        <p:spPr>
          <a:xfrm>
            <a:off x="475731" y="3017230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A3C3F0-4FC5-4585-867C-67359AE73377}"/>
              </a:ext>
            </a:extLst>
          </p:cNvPr>
          <p:cNvSpPr/>
          <p:nvPr/>
        </p:nvSpPr>
        <p:spPr>
          <a:xfrm>
            <a:off x="475731" y="3533044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427F65-C29D-42B6-958A-97D003ECE36D}"/>
              </a:ext>
            </a:extLst>
          </p:cNvPr>
          <p:cNvSpPr/>
          <p:nvPr/>
        </p:nvSpPr>
        <p:spPr>
          <a:xfrm>
            <a:off x="486697" y="4043450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9FEAA6-E3E3-4D23-A597-15389B1C3086}"/>
              </a:ext>
            </a:extLst>
          </p:cNvPr>
          <p:cNvSpPr/>
          <p:nvPr/>
        </p:nvSpPr>
        <p:spPr>
          <a:xfrm>
            <a:off x="486697" y="4544417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4F26AA-C787-4CA5-8162-FBDCA9ED27E9}"/>
              </a:ext>
            </a:extLst>
          </p:cNvPr>
          <p:cNvSpPr/>
          <p:nvPr/>
        </p:nvSpPr>
        <p:spPr>
          <a:xfrm>
            <a:off x="471348" y="5067196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0894E-7899-4D10-8B4E-FE335B4A2E57}"/>
              </a:ext>
            </a:extLst>
          </p:cNvPr>
          <p:cNvSpPr/>
          <p:nvPr/>
        </p:nvSpPr>
        <p:spPr>
          <a:xfrm>
            <a:off x="471348" y="5597652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4978D2-99AB-4247-9807-72B919B1BCE5}"/>
              </a:ext>
            </a:extLst>
          </p:cNvPr>
          <p:cNvSpPr/>
          <p:nvPr/>
        </p:nvSpPr>
        <p:spPr>
          <a:xfrm>
            <a:off x="486697" y="6098619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B9048D-5E1A-4608-9A68-9E96106616CF}"/>
              </a:ext>
            </a:extLst>
          </p:cNvPr>
          <p:cNvSpPr/>
          <p:nvPr/>
        </p:nvSpPr>
        <p:spPr>
          <a:xfrm>
            <a:off x="501191" y="6640972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5BFF03-77CB-49EC-9667-D21B87EF46A8}"/>
              </a:ext>
            </a:extLst>
          </p:cNvPr>
          <p:cNvSpPr/>
          <p:nvPr/>
        </p:nvSpPr>
        <p:spPr>
          <a:xfrm>
            <a:off x="501191" y="7130042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AB3E05-DCA2-4511-85DB-9D6CDBFC727D}"/>
              </a:ext>
            </a:extLst>
          </p:cNvPr>
          <p:cNvSpPr/>
          <p:nvPr/>
        </p:nvSpPr>
        <p:spPr>
          <a:xfrm>
            <a:off x="501191" y="7587545"/>
            <a:ext cx="5992932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번호               제목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댓글수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          닉네임      게시일     조회수</a:t>
            </a:r>
          </a:p>
        </p:txBody>
      </p:sp>
    </p:spTree>
    <p:extLst>
      <p:ext uri="{BB962C8B-B14F-4D97-AF65-F5344CB8AC3E}">
        <p14:creationId xmlns:p14="http://schemas.microsoft.com/office/powerpoint/2010/main" val="139227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519</Words>
  <Application>Microsoft Office PowerPoint</Application>
  <PresentationFormat>와이드스크린</PresentationFormat>
  <Paragraphs>202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14</cp:revision>
  <dcterms:created xsi:type="dcterms:W3CDTF">2024-04-04T00:14:00Z</dcterms:created>
  <dcterms:modified xsi:type="dcterms:W3CDTF">2024-04-18T02:05:29Z</dcterms:modified>
</cp:coreProperties>
</file>