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BAC72-AD4C-481C-80D7-BF640C5B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86D522-D162-45EC-912F-2C78912F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8B57C3-983E-4C05-A336-85E65061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11E68F-8AA7-4152-95FF-BC29BADD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177D38-5484-4DC0-837C-2F07C408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8A115C-CF75-497B-A131-149500F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F5D9C4-C49D-4E42-98D7-AA7DF1FD3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AD72EC-3214-4CA8-915E-7753EE1C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F4C61-95C5-4131-9852-BE1918D7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9AE080-D30A-4EB6-ACB5-072ECD7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23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893ADC-E679-4EEE-9CA6-ADB6350E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5790D6-D723-4F70-8CC5-A26C0383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BA75A-AD0F-4549-9D2E-928FE9D4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4B3B57-D59A-4A60-9FBC-DED4A097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70F2E3-7917-461D-8EF4-71F129A4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1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70E64-C5B1-403E-8179-476291F3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61DB-9923-4815-AEE7-EEAF9A7A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7488E3-C70B-436A-9870-16BE7FF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1D386-C055-4E1A-9CB5-8203EB6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DF5F6-87B1-460A-B397-9DFBB518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198C5-771D-4366-80B7-3F23D0E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49CD39-2EA9-4423-A126-2E93EC6C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DC81B5-68F3-4F28-ADD8-0DCA4D0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05C38F-173D-4C6C-8175-C5F07906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12ADED-802F-4BC7-AD7F-17445E3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6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245F5-8496-44BF-AC9F-DEB4723A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9B3B2-F38E-4574-B976-3CF9E2466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025A8D-4BB0-46ED-A3A1-7A68A98C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813CD9-E2B3-4143-95A7-9BCB7F87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9EF99C-CEED-4D17-8ED2-FD126ED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B530B2-4AAB-49C3-BE19-9E530E5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3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2FC7-F1DD-4C6C-9E2A-D14528C6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148F46-9967-46EB-9D23-8B069694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5E5035-160B-421B-BBB4-578DC370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D86770-D239-4401-BB43-90D8B7B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8D1FDE-F64A-406D-9332-318A9F9E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CB97941-C8C6-4DAE-BCA3-2EAB6A06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BE309D-A354-4037-A03A-FC6B7CB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12F892-97AB-479F-BD68-CEB610B5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9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78053-F984-4C5B-83FE-CCCF2CD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54B7EC-3655-4B99-8015-7649F176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4E2EC2-A2E7-41A7-A1EA-A53A5B3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DDB1B36-DDAA-4267-A142-6870F94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3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36DC49-976C-444C-A92F-4498D4B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2013F6-AF28-472B-857E-1E3BF0F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180A43-2F83-473F-8413-A5363F6B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4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0475B-C6E7-40EA-8999-C80BFC81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5407FA-ECCC-45A1-B09D-28B26A93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237BA3-36B3-49B6-AE2D-19A56F79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05E693-DD44-4E27-9AE7-D0975F32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0FF093-B8C9-411B-BB6E-DD0F47CD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3AB7B9-E139-4081-BF7A-D255D2A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2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D3144B-3400-4542-90EF-42D2431D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92D856-FA7B-448B-A71C-E57F77D94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E7D095-26C2-41EB-894B-48118151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8F8772-A230-4535-A0D1-CA9DF75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171CD0-A7AB-4E41-90AC-D8F7028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49E063-BE6F-4CB5-B9D7-31DEA6D7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5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34DDB0-9031-4285-A5FB-336A7EEC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02CF18-4B68-4580-B53F-D953C356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5A9D4C-DA02-4123-94C5-DFB5BC0B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5D48-B2C4-4DFB-A7D8-E0250F9D67EA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115AB4-FF9F-4924-9163-C6471B8E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CE6920-F70D-4EE6-9A71-16252E615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6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F3A9D-D2B8-458A-B6D4-06B793FF5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8000" dirty="0" err="1"/>
              <a:t>telock</a:t>
            </a:r>
            <a:endParaRPr lang="hu-HU" sz="80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48DC84-BA16-489B-814A-FFD4E5AB7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Készítette: Nagy Gábor és Szalkai-Szabó Ádám</a:t>
            </a:r>
          </a:p>
        </p:txBody>
      </p:sp>
    </p:spTree>
    <p:extLst>
      <p:ext uri="{BB962C8B-B14F-4D97-AF65-F5344CB8AC3E}">
        <p14:creationId xmlns:p14="http://schemas.microsoft.com/office/powerpoint/2010/main" val="36389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E6971F-3A78-49CA-A19A-C7AB987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Reszponzív webdizájn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E3CA75-6D8B-49F2-93EE-25DD45BC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FC7451D-74BA-43F3-A70A-6A15306A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4726634"/>
            <a:ext cx="3753853" cy="1790847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380F2B8-77AA-4E82-9226-B021C429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707" y="1690688"/>
            <a:ext cx="2384427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2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F1B9D0-6E81-47D3-9BE9-E5FE2592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FEA51-210D-4700-9FFA-67777372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4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D1F8A-64DD-46D6-AB25-DFECF8D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5D1E74-80F8-4122-956F-6E7D06D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62" y="1874731"/>
            <a:ext cx="5203961" cy="4119670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Tiszta kód elve alapján</a:t>
            </a:r>
          </a:p>
          <a:p>
            <a:r>
              <a:rPr lang="hu-HU" dirty="0"/>
              <a:t>Frontend/Backend alapján megvalósított munkamegosztás</a:t>
            </a:r>
          </a:p>
        </p:txBody>
      </p:sp>
      <p:pic>
        <p:nvPicPr>
          <p:cNvPr id="2050" name="Picture 2" descr="Discord vector logo symbol (.EPS + .SVG) download for free">
            <a:extLst>
              <a:ext uri="{FF2B5EF4-FFF2-40B4-BE49-F238E27FC236}">
                <a16:creationId xmlns:a16="http://schemas.microsoft.com/office/drawing/2014/main" id="{381A9037-F744-4C32-AF03-F85C091E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65" y="-390942"/>
            <a:ext cx="3819942" cy="38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Octicons-mark-github.svg - Wikimedia Commons">
            <a:extLst>
              <a:ext uri="{FF2B5EF4-FFF2-40B4-BE49-F238E27FC236}">
                <a16:creationId xmlns:a16="http://schemas.microsoft.com/office/drawing/2014/main" id="{EF46120D-899D-455D-851A-0DA78885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665" y="306387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2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143C2-7E2D-403B-8C06-51C3BC6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munkamegosztás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814E7-4D8C-45DE-B24B-AB98B0EC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Nagy Gábor</a:t>
            </a:r>
          </a:p>
        </p:txBody>
      </p:sp>
    </p:spTree>
    <p:extLst>
      <p:ext uri="{BB962C8B-B14F-4D97-AF65-F5344CB8AC3E}">
        <p14:creationId xmlns:p14="http://schemas.microsoft.com/office/powerpoint/2010/main" val="97424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5CB8A7-A01C-4CCC-A5DF-7B1ABAD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munkamegosztása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5D9967-DE23-4D1F-9F3A-E4FBFE9FE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hu-HU" dirty="0"/>
              <a:t>Nagy Gábor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C9A08288-F467-4734-B82A-1528CCEE1C9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43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Szalkai-Szabó Ádám</a:t>
            </a:r>
          </a:p>
        </p:txBody>
      </p:sp>
    </p:spTree>
    <p:extLst>
      <p:ext uri="{BB962C8B-B14F-4D97-AF65-F5344CB8AC3E}">
        <p14:creationId xmlns:p14="http://schemas.microsoft.com/office/powerpoint/2010/main" val="289674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BB832-1BF2-40CC-B72E-003CDBC4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Publikáció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76AF7-B9D2-457C-853F-D4A471712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18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D890D-2C09-4886-9539-B74823CF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AAB224-E13B-4206-8737-CC95540CB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Kréta órarend szinkronizálás</a:t>
            </a:r>
          </a:p>
          <a:p>
            <a:r>
              <a:rPr lang="hu-HU" dirty="0"/>
              <a:t>Helyettesítések megoldása</a:t>
            </a:r>
          </a:p>
          <a:p>
            <a:r>
              <a:rPr lang="hu-HU" dirty="0"/>
              <a:t>A,B </a:t>
            </a:r>
            <a:r>
              <a:rPr lang="hu-HU"/>
              <a:t>hét megoldása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63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6BC13-CF17-4577-A79C-D13819F0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7493"/>
            <a:ext cx="12192000" cy="1243013"/>
          </a:xfrm>
        </p:spPr>
        <p:txBody>
          <a:bodyPr>
            <a:noAutofit/>
          </a:bodyPr>
          <a:lstStyle/>
          <a:p>
            <a:r>
              <a:rPr lang="hu-HU" sz="8800" b="1" dirty="0" err="1">
                <a:latin typeface="Arial" panose="020B0604020202020204" pitchFamily="34" charset="0"/>
                <a:cs typeface="Arial" panose="020B0604020202020204" pitchFamily="34" charset="0"/>
              </a:rPr>
              <a:t>telock</a:t>
            </a:r>
            <a:r>
              <a:rPr lang="hu-HU" sz="8800" dirty="0">
                <a:latin typeface="Arial" panose="020B0604020202020204" pitchFamily="34" charset="0"/>
                <a:cs typeface="Arial" panose="020B0604020202020204" pitchFamily="34" charset="0"/>
              </a:rPr>
              <a:t> bemutatása</a:t>
            </a:r>
          </a:p>
        </p:txBody>
      </p:sp>
    </p:spTree>
    <p:extLst>
      <p:ext uri="{BB962C8B-B14F-4D97-AF65-F5344CB8AC3E}">
        <p14:creationId xmlns:p14="http://schemas.microsoft.com/office/powerpoint/2010/main" val="24104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DC7C32-8CDB-49CC-A971-E3C37FDC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</p:spPr>
        <p:txBody>
          <a:bodyPr/>
          <a:lstStyle/>
          <a:p>
            <a:r>
              <a:rPr lang="hu-HU" dirty="0"/>
              <a:t>A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75915D-7E03-4659-8705-557F0EC6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375"/>
            <a:ext cx="10515600" cy="1603375"/>
          </a:xfrm>
        </p:spPr>
        <p:txBody>
          <a:bodyPr/>
          <a:lstStyle/>
          <a:p>
            <a:r>
              <a:rPr lang="hu-HU" dirty="0" err="1"/>
              <a:t>dd</a:t>
            </a:r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71C6BEB-93CD-486E-926D-50D3FDB8378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A megoldás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1716ACD-2588-4559-8333-AD25DF5C2E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dd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025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EA219E-BDD8-45E7-B450-5F92A6088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CFCC54-EEC1-45F1-95DE-451361C2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05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1D05D5-C5B4-4F2C-BF3A-2902D58D2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Hardver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3B9083-177B-400D-B26D-7F5532D9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93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6B80B-0F71-4FC1-BFEF-434D5E18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32F7E2-3064-41B7-9548-759E1F9B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 – Next.js (Node.js)</a:t>
            </a:r>
          </a:p>
          <a:p>
            <a:r>
              <a:rPr lang="hu-HU" dirty="0"/>
              <a:t>Frontend – Next.js</a:t>
            </a:r>
          </a:p>
          <a:p>
            <a:r>
              <a:rPr lang="hu-HU" dirty="0"/>
              <a:t>Adatbázis – </a:t>
            </a:r>
            <a:r>
              <a:rPr lang="hu-HU" dirty="0" err="1"/>
              <a:t>PostgreSQL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20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CC8BC-603B-4C19-8F06-88EDBA84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4BCA65-F902-4FB7-B462-B9F0F8A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F9E83B-AE92-42E8-B250-7F871B34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881" y="363805"/>
            <a:ext cx="2133481" cy="43513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976C5CB-C353-44F4-92BB-C2460D06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619" y="653261"/>
            <a:ext cx="232442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7FC090-94E6-4616-829A-665EA471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59866D-9170-4AC0-A355-40308FF2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252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DD461-A10D-4563-83F5-FC7B7BEF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2"/>
            <a:ext cx="10515600" cy="1325563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EEA36B-E495-4935-B6D0-93E7C2FC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Neon </a:t>
            </a:r>
            <a:r>
              <a:rPr lang="hu-HU" dirty="0" err="1"/>
              <a:t>Serverless</a:t>
            </a:r>
            <a:r>
              <a:rPr lang="hu-HU" dirty="0"/>
              <a:t> </a:t>
            </a:r>
            <a:r>
              <a:rPr lang="hu-HU" dirty="0" err="1"/>
              <a:t>Postgres</a:t>
            </a:r>
            <a:r>
              <a:rPr lang="hu-HU" dirty="0"/>
              <a:t> (</a:t>
            </a:r>
            <a:r>
              <a:rPr lang="hu-HU" dirty="0" err="1"/>
              <a:t>PostgreSQL</a:t>
            </a:r>
            <a:r>
              <a:rPr lang="hu-HU" dirty="0"/>
              <a:t> alapú adatbáziskezelő)</a:t>
            </a:r>
          </a:p>
          <a:p>
            <a:r>
              <a:rPr lang="hu-HU" dirty="0"/>
              <a:t>Alapadatok:</a:t>
            </a:r>
          </a:p>
          <a:p>
            <a:pPr lvl="1"/>
            <a:r>
              <a:rPr lang="hu-HU" dirty="0" err="1"/>
              <a:t>Iskálok</a:t>
            </a:r>
            <a:r>
              <a:rPr lang="hu-HU" dirty="0"/>
              <a:t> neve</a:t>
            </a:r>
          </a:p>
          <a:p>
            <a:pPr lvl="1"/>
            <a:r>
              <a:rPr lang="hu-HU" dirty="0" err="1"/>
              <a:t>Iskolánként</a:t>
            </a:r>
            <a:r>
              <a:rPr lang="hu-HU" dirty="0"/>
              <a:t> egy rendszergazda fiók</a:t>
            </a:r>
          </a:p>
          <a:p>
            <a:pPr lvl="1"/>
            <a:r>
              <a:rPr lang="hu-HU" dirty="0"/>
              <a:t>Tanév első és utolsó napja </a:t>
            </a:r>
          </a:p>
          <a:p>
            <a:r>
              <a:rPr lang="hu-HU" dirty="0"/>
              <a:t>11 tábla</a:t>
            </a:r>
          </a:p>
        </p:txBody>
      </p:sp>
      <p:pic>
        <p:nvPicPr>
          <p:cNvPr id="1026" name="Picture 2" descr="Why we Invested in Neon - M12">
            <a:extLst>
              <a:ext uri="{FF2B5EF4-FFF2-40B4-BE49-F238E27FC236}">
                <a16:creationId xmlns:a16="http://schemas.microsoft.com/office/drawing/2014/main" id="{2D9AA80B-3C1F-4CAC-8AEF-1B67D119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188662"/>
            <a:ext cx="4762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D9C1933-D80F-40D4-9A96-E349266C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38" y="205040"/>
            <a:ext cx="11866524" cy="6447920"/>
          </a:xfrm>
        </p:spPr>
      </p:pic>
    </p:spTree>
    <p:extLst>
      <p:ext uri="{BB962C8B-B14F-4D97-AF65-F5344CB8AC3E}">
        <p14:creationId xmlns:p14="http://schemas.microsoft.com/office/powerpoint/2010/main" val="14537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Szélesvásznú</PresentationFormat>
  <Paragraphs>39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telock</vt:lpstr>
      <vt:lpstr>A probléma</vt:lpstr>
      <vt:lpstr>Funkciók</vt:lpstr>
      <vt:lpstr>Hardver</vt:lpstr>
      <vt:lpstr>Szoftver</vt:lpstr>
      <vt:lpstr>Backend</vt:lpstr>
      <vt:lpstr>Frontend</vt:lpstr>
      <vt:lpstr>Adatbázis</vt:lpstr>
      <vt:lpstr>PowerPoint-bemutató</vt:lpstr>
      <vt:lpstr>Reszponzív webdizájn</vt:lpstr>
      <vt:lpstr>Tesztek</vt:lpstr>
      <vt:lpstr>Csapatmunka</vt:lpstr>
      <vt:lpstr>Backend munkamegosztás </vt:lpstr>
      <vt:lpstr>Frontend munkamegosztása </vt:lpstr>
      <vt:lpstr>Publikáció</vt:lpstr>
      <vt:lpstr>Fejlesztési lehetőségek</vt:lpstr>
      <vt:lpstr>telock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telock</dc:title>
  <dc:creator>Szalkai-Szabó Ádám</dc:creator>
  <cp:lastModifiedBy>Nagy Gábor 1</cp:lastModifiedBy>
  <cp:revision>18</cp:revision>
  <dcterms:created xsi:type="dcterms:W3CDTF">2025-04-11T06:40:30Z</dcterms:created>
  <dcterms:modified xsi:type="dcterms:W3CDTF">2025-04-11T09:00:36Z</dcterms:modified>
</cp:coreProperties>
</file>