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SemiBold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SemiBold-bold.fntdata"/><Relationship Id="rId27" Type="http://schemas.openxmlformats.org/officeDocument/2006/relationships/font" Target="fonts/Robot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81e765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4b81e765e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84c81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4b84c81e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899040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4b899040a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899040a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4b899040a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899040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4b899040ab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6a2879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4b6a28794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elock.vercel.app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képen kör, Betűtípus, szimbólum, tervezés látható&#10;&#10;Előfordulhat, hogy a mesterséges intelligencia által létrehozott tartalom helytelen.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571250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538" y="5024475"/>
            <a:ext cx="1077999" cy="1111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23" title="Képernyőfotó 2025-04-13 - 10.38.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9000" y="1906900"/>
            <a:ext cx="2865050" cy="42699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700" y="4799875"/>
            <a:ext cx="3737850" cy="1584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 Uno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 zárak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3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 nyomtatott telefontárolók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Discord vector logo symbol (.EPS + .SVG) download for free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7" name="Google Shape;167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7200" y="4490700"/>
            <a:ext cx="2435706" cy="1017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</a:t>
            </a: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</a:t>
            </a: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képen fekete, sötétség látható&#10;&#10;Előfordulhat, hogy a mesterséges intelligencia által létrehozott tartalom helytelen." id="192" name="Google Shape;1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descr="File:Octicons-mark-github.svg - Wikimedia Commons"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KRÉTA-ból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352" y="4796050"/>
            <a:ext cx="1325597" cy="1325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0" name="Google Shape;20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0" title="Képernyőfotó 2025-04-13 - 10.45.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4650" y="3059550"/>
            <a:ext cx="4159150" cy="3062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>
            <a:hlinkClick r:id="rId3"/>
          </p:cNvPr>
          <p:cNvSpPr txBox="1"/>
          <p:nvPr>
            <p:ph type="ctrTitle"/>
          </p:nvPr>
        </p:nvSpPr>
        <p:spPr>
          <a:xfrm>
            <a:off x="5351200" y="234285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8" name="Google Shape;208;p31" title="Képernyőfotó 2025-04-12 - 19.26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13" y="227245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</a:t>
            </a: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unkciói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</a:t>
            </a: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</a:t>
            </a: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</a:t>
            </a: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775" y="1278300"/>
            <a:ext cx="2676025" cy="2676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7775" y="4303288"/>
            <a:ext cx="2676025" cy="18438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450" y="4948100"/>
            <a:ext cx="1017075" cy="1122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3604" y="4948100"/>
            <a:ext cx="1989970" cy="119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4" name="Google Shape;114;p20" title="Képernyőfotó 2025-04-12 - 19.15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5375" y="1221425"/>
            <a:ext cx="2125225" cy="495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20" title="Képernyőfotó 2025-04-12 - 19.18.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901" y="1218100"/>
            <a:ext cx="1911424" cy="49588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6" name="Google Shape;116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5604" y="4948100"/>
            <a:ext cx="1989970" cy="119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6" name="Google Shape;126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055375" y="2976925"/>
            <a:ext cx="1478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533466" y="1542210"/>
            <a:ext cx="135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</a:t>
            </a: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t</a:t>
            </a: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 használata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 title="Képernyőfotó 2025-04-12 - 16.01.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825" y="1139268"/>
            <a:ext cx="5707224" cy="60465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6" name="Google Shape;136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2" title="Képernyőfotó 2025-04-13 - 12.50.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825" y="1956925"/>
            <a:ext cx="5707223" cy="4132824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