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81e765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b84c81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b899040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4b899040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b899040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b6a2879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ck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A képen kör, Betűtípus, szimbólum, tervezés látható&#10;&#10;Előfordulhat, hogy a mesterséges intelligencia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571250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</p:spPr>
      </p:pic>
      <p:pic>
        <p:nvPicPr>
          <p:cNvPr id="147" name="Google Shape;14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Uno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6" descr="Discord vector logo symbol (.EPS + .SVG) download for fre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 descr="A képen fekete, sötétség látható&#10;&#10;Előfordulhat, hogy a mesterséges intelligencia által létrehozott tartalom helytelen.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</p:spPr>
      </p:pic>
      <p:pic>
        <p:nvPicPr>
          <p:cNvPr id="193" name="Google Shape;193;p29" descr="File:Octicons-mark-github.svg - Wikimedia Commons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ból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56884" y="4796050"/>
            <a:ext cx="1325597" cy="1325574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92389" y="3487837"/>
            <a:ext cx="3553833" cy="261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7775" y="1278300"/>
            <a:ext cx="2676025" cy="2676025"/>
          </a:xfrm>
          <a:prstGeom prst="rect">
            <a:avLst/>
          </a:prstGeom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</p:spPr>
      </p:pic>
      <p:pic>
        <p:nvPicPr>
          <p:cNvPr id="100" name="Google Shape;10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EF0CB88-BAC3-4647-B0BD-95A98971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65" y="1885130"/>
            <a:ext cx="3115235" cy="443321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2D2C716-C85B-409C-91A1-5617DEA2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3" y="3348006"/>
            <a:ext cx="2778440" cy="2970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73901" y="1218100"/>
            <a:ext cx="1911424" cy="4958874"/>
          </a:xfrm>
          <a:prstGeom prst="rect">
            <a:avLst/>
          </a:prstGeom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2873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</a:t>
            </a: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használata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</a:p>
          <a:p>
            <a:pPr marL="457200" indent="-381000">
              <a:lnSpc>
                <a:spcPct val="115000"/>
              </a:lnSpc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400</Words>
  <Application>Microsoft Office PowerPoint</Application>
  <PresentationFormat>Szélesvásznú</PresentationFormat>
  <Paragraphs>118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Roboto SemiBold</vt:lpstr>
      <vt:lpstr>Arial</vt:lpstr>
      <vt:lpstr>Calibri</vt:lpstr>
      <vt:lpstr>Roboto Light</vt:lpstr>
      <vt:lpstr>Roboto</vt:lpstr>
      <vt:lpstr>Simple Light</vt:lpstr>
      <vt:lpstr>PowerPoint-bemutató</vt:lpstr>
      <vt:lpstr>PowerPoint-bemutató</vt:lpstr>
      <vt:lpstr>A rendszer funkciói</vt:lpstr>
      <vt:lpstr>A rendszer felépítése</vt:lpstr>
      <vt:lpstr>Backend</vt:lpstr>
      <vt:lpstr>Backend tesztek</vt:lpstr>
      <vt:lpstr>Frontend</vt:lpstr>
      <vt:lpstr>Reszponzív felület</vt:lpstr>
      <vt:lpstr>Frontend tesztek</vt:lpstr>
      <vt:lpstr>Adatbázis</vt:lpstr>
      <vt:lpstr>PowerPoint-bemutató</vt:lpstr>
      <vt:lpstr>Hardver</vt:lpstr>
      <vt:lpstr>Csapatmunka</vt:lpstr>
      <vt:lpstr>Backend munkamegosztása</vt:lpstr>
      <vt:lpstr>Frontend munkamegosztása</vt:lpstr>
      <vt:lpstr>Hosztingolás</vt:lpstr>
      <vt:lpstr>Fejlesztési lehetőségek</vt:lpstr>
      <vt:lpstr>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Szalkai-Szabó Ádám</cp:lastModifiedBy>
  <cp:revision>7</cp:revision>
  <dcterms:modified xsi:type="dcterms:W3CDTF">2025-04-14T05:58:55Z</dcterms:modified>
</cp:coreProperties>
</file>