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Light" panose="020B0604020202020204" charset="0"/>
      <p:regular r:id="rId29"/>
      <p:bold r:id="rId30"/>
      <p:italic r:id="rId31"/>
      <p:boldItalic r:id="rId32"/>
    </p:embeddedFont>
    <p:embeddedFont>
      <p:font typeface="Roboto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81e765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b81e765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84c81e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4b84c81e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899040a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4b899040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899040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4b899040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899040a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4b899040a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6a2879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4b6a2879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ock.vercel.ap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descr="A képen kör, Betűtípus, szimbólum, tervezés látható&#10;&#10;Előfordulhat, hogy a mesterséges intelligencia által létrehozott tartalom helytelen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571250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Serverless Postgres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 egy rendszergazda fiók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81538" y="5024475"/>
            <a:ext cx="1077999" cy="1111250"/>
          </a:xfrm>
          <a:prstGeom prst="rect">
            <a:avLst/>
          </a:prstGeom>
        </p:spPr>
      </p:pic>
      <p:pic>
        <p:nvPicPr>
          <p:cNvPr id="146" name="Google Shape;146;p23" title="Képernyőfotó 2025-04-13 - 10.38.0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9000" y="1906900"/>
            <a:ext cx="2865050" cy="4269924"/>
          </a:xfrm>
          <a:prstGeom prst="rect">
            <a:avLst/>
          </a:prstGeom>
        </p:spPr>
      </p:pic>
      <p:pic>
        <p:nvPicPr>
          <p:cNvPr id="147" name="Google Shape;147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993700" y="4799875"/>
            <a:ext cx="3737850" cy="158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" y="-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 Uno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 zárak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3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 nyomtatott telefontárolók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Discordon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6" name="Google Shape;166;p26" descr="Discord vector logo symbol (.EPS + .SVG) download for free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</p:spPr>
      </p:pic>
      <p:sp>
        <p:nvSpPr>
          <p:cNvPr id="167" name="Google Shape;167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17200" y="4490700"/>
            <a:ext cx="2435706" cy="101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hosztolása: Vercel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9" descr="A képen fekete, sötétség látható&#10;&#10;Előfordulhat, hogy a mesterséges intelligencia által létrehozott tartalom helytelen.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</p:spPr>
      </p:pic>
      <p:pic>
        <p:nvPicPr>
          <p:cNvPr id="193" name="Google Shape;193;p29" descr="File:Octicons-mark-github.svg - Wikimedia Commons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ból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29352" y="4796050"/>
            <a:ext cx="1325597" cy="1325574"/>
          </a:xfrm>
          <a:prstGeom prst="rect">
            <a:avLst/>
          </a:prstGeom>
        </p:spPr>
      </p:pic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0" title="Képernyőfotó 2025-04-13 - 10.45.5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94650" y="3059550"/>
            <a:ext cx="4159150" cy="3062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>
            <a:hlinkClick r:id="rId3"/>
          </p:cNvPr>
          <p:cNvSpPr txBox="1">
            <a:spLocks noGrp="1"/>
          </p:cNvSpPr>
          <p:nvPr>
            <p:ph type="ctrTitle"/>
          </p:nvPr>
        </p:nvSpPr>
        <p:spPr>
          <a:xfrm>
            <a:off x="5351200" y="241457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8" name="Google Shape;208;p31" title="Képernyőfotó 2025-04-12 - 19.26.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13" y="234417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 dirty="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probléma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funkciói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 és 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(Arduino)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 kommunikáció proxy szerveren keresztül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PostgreSQL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(Node.js)</a:t>
            </a:r>
            <a:endParaRPr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77775" y="1278300"/>
            <a:ext cx="2676025" cy="2676025"/>
          </a:xfrm>
          <a:prstGeom prst="rect">
            <a:avLst/>
          </a:prstGeom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7775" y="4303288"/>
            <a:ext cx="2676025" cy="1843837"/>
          </a:xfrm>
          <a:prstGeom prst="rect">
            <a:avLst/>
          </a:prstGeom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844450" y="4948100"/>
            <a:ext cx="1017075" cy="1122825"/>
          </a:xfrm>
          <a:prstGeom prst="rect">
            <a:avLst/>
          </a:prstGeom>
        </p:spPr>
      </p:pic>
      <p:pic>
        <p:nvPicPr>
          <p:cNvPr id="100" name="Google Shape;100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05360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shadcn/ui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Tailwind CSS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4" name="Google Shape;114;p20" title="Képernyőfotó 2025-04-12 - 19.15.25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65375" y="1221425"/>
            <a:ext cx="2125225" cy="4958875"/>
          </a:xfrm>
          <a:prstGeom prst="rect">
            <a:avLst/>
          </a:prstGeom>
        </p:spPr>
      </p:pic>
      <p:pic>
        <p:nvPicPr>
          <p:cNvPr id="115" name="Google Shape;115;p20" title="Képernyőfotó 2025-04-12 - 19.18.2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73901" y="1218100"/>
            <a:ext cx="1911424" cy="4958874"/>
          </a:xfrm>
          <a:prstGeom prst="rect">
            <a:avLst/>
          </a:prstGeom>
        </p:spPr>
      </p:pic>
      <p:sp>
        <p:nvSpPr>
          <p:cNvPr id="116" name="Google Shape;116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81560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</p:spPr>
      </p:pic>
      <p:sp>
        <p:nvSpPr>
          <p:cNvPr id="126" name="Google Shape;126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8055375" y="2976925"/>
            <a:ext cx="15543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533466" y="1542210"/>
            <a:ext cx="164552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 használata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 title="Képernyőfotó 2025-04-12 - 16.01.00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31825" y="1139268"/>
            <a:ext cx="5707224" cy="604657"/>
          </a:xfrm>
          <a:prstGeom prst="rect">
            <a:avLst/>
          </a:prstGeom>
        </p:spPr>
      </p:pic>
      <p:sp>
        <p:nvSpPr>
          <p:cNvPr id="136" name="Google Shape;136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2" title="Képernyőfotó 2025-04-13 - 12.50.53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31825" y="1956925"/>
            <a:ext cx="5707223" cy="4132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Szélesvásznú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Roboto Light</vt:lpstr>
      <vt:lpstr>Roboto SemiBold</vt:lpstr>
      <vt:lpstr>Arial</vt:lpstr>
      <vt:lpstr>Calibri</vt:lpstr>
      <vt:lpstr>Roboto</vt:lpstr>
      <vt:lpstr>Simple Light</vt:lpstr>
      <vt:lpstr>PowerPoint-bemutató</vt:lpstr>
      <vt:lpstr>PowerPoint-bemutató</vt:lpstr>
      <vt:lpstr>A rendszer funkciói</vt:lpstr>
      <vt:lpstr>A rendszer felépítése</vt:lpstr>
      <vt:lpstr>Backend</vt:lpstr>
      <vt:lpstr>Backend tesztek</vt:lpstr>
      <vt:lpstr>Frontend</vt:lpstr>
      <vt:lpstr>Reszponzív felület</vt:lpstr>
      <vt:lpstr>Frontend tesztek</vt:lpstr>
      <vt:lpstr>Adatbázis</vt:lpstr>
      <vt:lpstr>PowerPoint-bemutató</vt:lpstr>
      <vt:lpstr>Hardver</vt:lpstr>
      <vt:lpstr>Csapatmunka</vt:lpstr>
      <vt:lpstr>Backend munkamegosztása</vt:lpstr>
      <vt:lpstr>Frontend munkamegosztása</vt:lpstr>
      <vt:lpstr>Hosztingolás</vt:lpstr>
      <vt:lpstr>Fejlesztési lehetőségek</vt:lpstr>
      <vt:lpstr>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Szalkai-Szabó Ádám</cp:lastModifiedBy>
  <cp:revision>2</cp:revision>
  <dcterms:modified xsi:type="dcterms:W3CDTF">2025-04-14T05:38:13Z</dcterms:modified>
</cp:coreProperties>
</file>