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432" y="14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0BAC72-AD4C-481C-80D7-BF640C5BA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186D522-D162-45EC-912F-2C78912F4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18B57C3-983E-4C05-A336-85E65061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11E68F-8AA7-4152-95FF-BC29BADD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4177D38-5484-4DC0-837C-2F07C408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822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8A115C-CF75-497B-A131-149500F5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8F5D9C4-C49D-4E42-98D7-AA7DF1FD3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2AD72EC-3214-4CA8-915E-7753EE1CF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3BF4C61-95C5-4131-9852-BE1918D7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69AE080-D30A-4EB6-ACB5-072ECD7B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723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2893ADC-E679-4EEE-9CA6-ADB6350E4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55790D6-D723-4F70-8CC5-A26C03834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24BA75A-AD0F-4549-9D2E-928FE9D4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84B3B57-D59A-4A60-9FBC-DED4A097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B70F2E3-7917-461D-8EF4-71F129A4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113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770E64-C5B1-403E-8179-476291F3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1361DB-9923-4815-AEE7-EEAF9A7A3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D7488E3-C70B-436A-9870-16BE7FF2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1B1D386-C055-4E1A-9CB5-8203EB61F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2ADF5F6-87B1-460A-B397-9DFBB518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663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6198C5-771D-4366-80B7-3F23D0EA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249CD39-2EA9-4423-A126-2E93EC6C1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5DC81B5-68F3-4F28-ADD8-0DCA4D00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E05C38F-173D-4C6C-8175-C5F07906F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E12ADED-802F-4BC7-AD7F-17445E3A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166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3245F5-8496-44BF-AC9F-DEB4723A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59B3B2-F38E-4574-B976-3CF9E2466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6025A8D-4BB0-46ED-A3A1-7A68A98CA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C813CD9-E2B3-4143-95A7-9BCB7F876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E9EF99C-CEED-4D17-8ED2-FD126ED05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B530B2-4AAB-49C3-BE19-9E530E54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933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8B2FC7-F1DD-4C6C-9E2A-D14528C66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D148F46-9967-46EB-9D23-8B0696948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65E5035-160B-421B-BBB4-578DC3700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5D86770-D239-4401-BB43-90D8B7BB2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18D1FDE-F64A-406D-9332-318A9F9E6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CB97941-C8C6-4DAE-BCA3-2EAB6A06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3BE309D-A354-4037-A03A-FC6B7CB3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B12F892-97AB-479F-BD68-CEB610B5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093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C78053-F984-4C5B-83FE-CCCF2CDB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254B7EC-3655-4B99-8015-7649F176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94E2EC2-A2E7-41A7-A1EA-A53A5B35F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DDB1B36-DDAA-4267-A142-6870F944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531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036DC49-976C-444C-A92F-4498D4B6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A2013F6-AF28-472B-857E-1E3BF0FB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F180A43-2F83-473F-8413-A5363F6B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848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E0475B-C6E7-40EA-8999-C80BFC812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5407FA-ECCC-45A1-B09D-28B26A937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D237BA3-36B3-49B6-AE2D-19A56F79B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C05E693-DD44-4E27-9AE7-D0975F32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20FF093-B8C9-411B-BB6E-DD0F47CD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23AB7B9-E139-4081-BF7A-D255D2A3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724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D3144B-3400-4542-90EF-42D2431DC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692D856-FA7B-448B-A71C-E57F77D94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AE7D095-26C2-41EB-894B-481181514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28F8772-A230-4535-A0D1-CA9DF7573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C171CD0-A7AB-4E41-90AC-D8F70281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749E063-BE6F-4CB5-B9D7-31DEA6D7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45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C34DDB0-9031-4285-A5FB-336A7EEC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402CF18-4B68-4580-B53F-D953C356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55A9D4C-DA02-4123-94C5-DFB5BC0B6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65D48-B2C4-4DFB-A7D8-E0250F9D67EA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2115AB4-FF9F-4924-9163-C6471B8E4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ACE6920-F70D-4EE6-9A71-16252E615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963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6F3A9D-D2B8-458A-B6D4-06B793FF5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8000" dirty="0" err="1"/>
              <a:t>telock</a:t>
            </a:r>
            <a:endParaRPr lang="hu-HU" sz="80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248DC84-BA16-489B-814A-FFD4E5AB7E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Készítette: Nagy Gábor és Szalkai-Szabó Ádám</a:t>
            </a:r>
          </a:p>
        </p:txBody>
      </p:sp>
    </p:spTree>
    <p:extLst>
      <p:ext uri="{BB962C8B-B14F-4D97-AF65-F5344CB8AC3E}">
        <p14:creationId xmlns:p14="http://schemas.microsoft.com/office/powerpoint/2010/main" val="3638996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E6971F-3A78-49CA-A19A-C7AB9873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Reszponzív webdizájn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E3CA75-6D8B-49F2-93EE-25DD45BC3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9729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F1B9D0-6E81-47D3-9BE9-E5FE2592A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1FEA51-210D-4700-9FFA-67777372A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4434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FD1F8A-64DD-46D6-AB25-DFECF8D7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Csapatmunka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5D1E74-80F8-4122-956F-6E7D06D47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8521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B143C2-7E2D-403B-8C06-51C3BC66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Backend munkamegosztás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3814E7-4D8C-45DE-B24B-AB98B0EC2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424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5CB8A7-A01C-4CCC-A5DF-7B1ABAD5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Frontend munkamegosztása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5D9967-DE23-4D1F-9F3A-E4FBFE9FE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6747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1BB832-1BF2-40CC-B72E-003CDBC4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Publikáció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EA76AF7-B9D2-457C-853F-D4A471712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182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3D890D-2C09-4886-9539-B74823CF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EAAB224-E13B-4206-8737-CC95540CB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6631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06BC13-CF17-4577-A79C-D13819F0E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07493"/>
            <a:ext cx="12192000" cy="1243013"/>
          </a:xfrm>
        </p:spPr>
        <p:txBody>
          <a:bodyPr>
            <a:noAutofit/>
          </a:bodyPr>
          <a:lstStyle/>
          <a:p>
            <a:r>
              <a:rPr lang="hu-HU" sz="8800" b="1" dirty="0" err="1">
                <a:latin typeface="Arial" panose="020B0604020202020204" pitchFamily="34" charset="0"/>
                <a:cs typeface="Arial" panose="020B0604020202020204" pitchFamily="34" charset="0"/>
              </a:rPr>
              <a:t>telock</a:t>
            </a:r>
            <a:r>
              <a:rPr lang="hu-HU" sz="8800" dirty="0">
                <a:latin typeface="Arial" panose="020B0604020202020204" pitchFamily="34" charset="0"/>
                <a:cs typeface="Arial" panose="020B0604020202020204" pitchFamily="34" charset="0"/>
              </a:rPr>
              <a:t> bemutatása</a:t>
            </a:r>
          </a:p>
        </p:txBody>
      </p:sp>
    </p:spTree>
    <p:extLst>
      <p:ext uri="{BB962C8B-B14F-4D97-AF65-F5344CB8AC3E}">
        <p14:creationId xmlns:p14="http://schemas.microsoft.com/office/powerpoint/2010/main" val="241046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DC7C32-8CDB-49CC-A971-E3C37FDC4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6"/>
            <a:ext cx="10515600" cy="1325563"/>
          </a:xfrm>
        </p:spPr>
        <p:txBody>
          <a:bodyPr/>
          <a:lstStyle/>
          <a:p>
            <a:r>
              <a:rPr lang="hu-HU" dirty="0"/>
              <a:t>A probléma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275915D-7E03-4659-8705-557F0EC65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2375"/>
            <a:ext cx="10515600" cy="1603375"/>
          </a:xfrm>
        </p:spPr>
        <p:txBody>
          <a:bodyPr/>
          <a:lstStyle/>
          <a:p>
            <a:r>
              <a:rPr lang="hu-HU" dirty="0" err="1"/>
              <a:t>dd</a:t>
            </a:r>
            <a:endParaRPr lang="hu-HU" dirty="0"/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371C6BEB-93CD-486E-926D-50D3FDB83787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A megoldás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91716ACD-2588-4559-8333-AD25DF5C2E0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/>
              <a:t>dd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2025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EA219E-BDD8-45E7-B450-5F92A608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CFCC54-EEC1-45F1-95DE-451361C20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059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1D05D5-C5B4-4F2C-BF3A-2902D58D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Hardver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3B9083-177B-400D-B26D-7F5532D99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933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96B80B-0F71-4FC1-BFEF-434D5E18C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Szoftver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32F7E2-3064-41B7-9548-759E1F9B5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Backend – Next.js (Node.js)</a:t>
            </a:r>
          </a:p>
          <a:p>
            <a:r>
              <a:rPr lang="hu-HU" dirty="0"/>
              <a:t>Frontend – Next.js</a:t>
            </a:r>
          </a:p>
          <a:p>
            <a:r>
              <a:rPr lang="hu-HU" dirty="0"/>
              <a:t>Adatbázis – </a:t>
            </a:r>
            <a:r>
              <a:rPr lang="hu-HU" dirty="0" err="1"/>
              <a:t>PostgreSQL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203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4CC8BC-603B-4C19-8F06-88EDBA84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Backend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4BCA65-F902-4FB7-B462-B9F0F8A3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798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7FC090-94E6-4616-829A-665EA471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59866D-9170-4AC0-A355-40308FF2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252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BDD461-A10D-4563-83F5-FC7B7BEF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EEA36B-E495-4935-B6D0-93E7C2FC3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6416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D9C1933-D80F-40D4-9A96-E349266C7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38" y="205040"/>
            <a:ext cx="11866524" cy="6447920"/>
          </a:xfrm>
        </p:spPr>
      </p:pic>
    </p:spTree>
    <p:extLst>
      <p:ext uri="{BB962C8B-B14F-4D97-AF65-F5344CB8AC3E}">
        <p14:creationId xmlns:p14="http://schemas.microsoft.com/office/powerpoint/2010/main" val="14537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Szélesvásznú</PresentationFormat>
  <Paragraphs>23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Office-téma</vt:lpstr>
      <vt:lpstr>telock</vt:lpstr>
      <vt:lpstr>A probléma</vt:lpstr>
      <vt:lpstr>Funkciók</vt:lpstr>
      <vt:lpstr>Hardver</vt:lpstr>
      <vt:lpstr>Szoftver</vt:lpstr>
      <vt:lpstr>Backend</vt:lpstr>
      <vt:lpstr>Frontend</vt:lpstr>
      <vt:lpstr>Adatbázis</vt:lpstr>
      <vt:lpstr>PowerPoint-bemutató</vt:lpstr>
      <vt:lpstr>Reszponzív webdizájn</vt:lpstr>
      <vt:lpstr>Tesztek</vt:lpstr>
      <vt:lpstr>Csapatmunka</vt:lpstr>
      <vt:lpstr>Backend munkamegosztás </vt:lpstr>
      <vt:lpstr>Frontend munkamegosztása </vt:lpstr>
      <vt:lpstr>Publikáció</vt:lpstr>
      <vt:lpstr>Fejlesztési lehetőségek</vt:lpstr>
      <vt:lpstr>telock bemutatása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telock</dc:title>
  <dc:creator>Szalkai-Szabó Ádám</dc:creator>
  <cp:lastModifiedBy>Szalkai-Szabó Ádám</cp:lastModifiedBy>
  <cp:revision>12</cp:revision>
  <dcterms:created xsi:type="dcterms:W3CDTF">2025-04-11T06:40:30Z</dcterms:created>
  <dcterms:modified xsi:type="dcterms:W3CDTF">2025-04-11T06:54:22Z</dcterms:modified>
</cp:coreProperties>
</file>