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/>
              <a:t>Click to edit Alcím</a:t>
            </a:r>
          </a:p>
          <a:p>
            <a:pPr lvl="0"/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2018. 10. 25.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0840" y="836712"/>
            <a:ext cx="7203568" cy="1440160"/>
          </a:xfrm>
        </p:spPr>
        <p:txBody>
          <a:bodyPr/>
          <a:lstStyle/>
          <a:p>
            <a:r>
              <a:rPr lang="hu-HU" dirty="0"/>
              <a:t>PREZENTÁCIÓ</a:t>
            </a:r>
            <a:br>
              <a:rPr lang="hu-HU" dirty="0"/>
            </a:br>
            <a:r>
              <a:rPr lang="hu-HU" dirty="0"/>
              <a:t>CÍMSOR</a:t>
            </a: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AE3A107D-AD73-47C5-AC0B-83676B301DD2}"/>
              </a:ext>
            </a:extLst>
          </p:cNvPr>
          <p:cNvSpPr txBox="1">
            <a:spLocks/>
          </p:cNvSpPr>
          <p:nvPr/>
        </p:nvSpPr>
        <p:spPr>
          <a:xfrm>
            <a:off x="1040840" y="2276872"/>
            <a:ext cx="7704856" cy="3168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hu-HU" sz="3600" b="0" cap="none" dirty="0"/>
              <a:t>Előadó neve</a:t>
            </a:r>
          </a:p>
          <a:p>
            <a:endParaRPr lang="hu-HU" sz="1200" cap="none" dirty="0"/>
          </a:p>
          <a:p>
            <a:r>
              <a:rPr lang="hu-HU" sz="2400" b="0" cap="none" dirty="0"/>
              <a:t>ELTE Informatikai Kar</a:t>
            </a:r>
          </a:p>
          <a:p>
            <a:endParaRPr lang="hu-HU" sz="2400" b="0" cap="none" dirty="0"/>
          </a:p>
          <a:p>
            <a:r>
              <a:rPr lang="hu-HU" sz="2400" b="0" cap="none" dirty="0"/>
              <a:t>2017. szeptember 1.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937B90D-270E-4409-B5B0-DCE5036B0DB6}"/>
              </a:ext>
            </a:extLst>
          </p:cNvPr>
          <p:cNvSpPr txBox="1"/>
          <p:nvPr/>
        </p:nvSpPr>
        <p:spPr>
          <a:xfrm>
            <a:off x="489836" y="6237312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EFOP-3.6.3-VEKOP-16-2017-00001</a:t>
            </a:r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Curabitur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</a:t>
            </a:r>
            <a:r>
              <a:rPr lang="hu-HU" sz="1400" dirty="0" err="1"/>
              <a:t>nisi</a:t>
            </a:r>
            <a:r>
              <a:rPr lang="hu-HU" sz="1400" dirty="0"/>
              <a:t> </a:t>
            </a:r>
            <a:r>
              <a:rPr lang="hu-HU" sz="1400" dirty="0" err="1"/>
              <a:t>vestibulum</a:t>
            </a:r>
            <a:r>
              <a:rPr lang="hu-HU" sz="1400" dirty="0"/>
              <a:t>, </a:t>
            </a:r>
            <a:r>
              <a:rPr lang="hu-HU" sz="1400" dirty="0" err="1"/>
              <a:t>interdum</a:t>
            </a:r>
            <a:r>
              <a:rPr lang="hu-HU" sz="1400" dirty="0"/>
              <a:t> </a:t>
            </a:r>
            <a:r>
              <a:rPr lang="hu-HU" sz="1400" dirty="0" err="1"/>
              <a:t>leo</a:t>
            </a:r>
            <a:r>
              <a:rPr lang="hu-HU" sz="1400" dirty="0"/>
              <a:t> vitae, </a:t>
            </a:r>
            <a:r>
              <a:rPr lang="hu-HU" sz="1400" dirty="0" err="1"/>
              <a:t>consequat</a:t>
            </a:r>
            <a:r>
              <a:rPr lang="hu-HU" sz="1400" dirty="0"/>
              <a:t> </a:t>
            </a:r>
            <a:r>
              <a:rPr lang="hu-HU" sz="1400" dirty="0" err="1"/>
              <a:t>ligula</a:t>
            </a:r>
            <a:r>
              <a:rPr lang="hu-HU" sz="1400" dirty="0"/>
              <a:t>. </a:t>
            </a:r>
            <a:r>
              <a:rPr lang="hu-HU" sz="1400" dirty="0" err="1"/>
              <a:t>Mauris</a:t>
            </a:r>
            <a:r>
              <a:rPr lang="hu-HU" sz="1400" dirty="0"/>
              <a:t> </a:t>
            </a:r>
            <a:r>
              <a:rPr lang="hu-HU" sz="1400" dirty="0" err="1"/>
              <a:t>ultrices</a:t>
            </a:r>
            <a:r>
              <a:rPr lang="hu-HU" sz="1400" dirty="0"/>
              <a:t> elit vitae </a:t>
            </a:r>
            <a:r>
              <a:rPr lang="hu-HU" sz="1400" dirty="0" err="1"/>
              <a:t>metus</a:t>
            </a:r>
            <a:r>
              <a:rPr lang="hu-HU" sz="1400" dirty="0"/>
              <a:t> </a:t>
            </a:r>
            <a:r>
              <a:rPr lang="hu-HU" sz="1400" dirty="0" err="1"/>
              <a:t>pellentesque</a:t>
            </a:r>
            <a:r>
              <a:rPr lang="hu-HU" sz="1400" dirty="0"/>
              <a:t>,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 </a:t>
            </a:r>
            <a:r>
              <a:rPr lang="hu-HU" sz="1400" dirty="0" err="1"/>
              <a:t>vulputate</a:t>
            </a:r>
            <a:r>
              <a:rPr lang="hu-HU" sz="1400" dirty="0"/>
              <a:t> </a:t>
            </a:r>
            <a:r>
              <a:rPr lang="hu-HU" sz="1400" dirty="0" err="1"/>
              <a:t>nisl</a:t>
            </a:r>
            <a:r>
              <a:rPr lang="hu-HU" sz="1400" dirty="0"/>
              <a:t> </a:t>
            </a:r>
            <a:r>
              <a:rPr lang="hu-HU" sz="1400" dirty="0" err="1"/>
              <a:t>commodo</a:t>
            </a:r>
            <a:r>
              <a:rPr lang="hu-HU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  <a:p>
            <a:pPr lvl="1"/>
            <a:r>
              <a:rPr lang="hu-HU" sz="1400" i="1" dirty="0" err="1"/>
              <a:t>Quat</a:t>
            </a:r>
            <a:r>
              <a:rPr lang="hu-HU" sz="1400" i="1" dirty="0"/>
              <a:t> </a:t>
            </a:r>
            <a:r>
              <a:rPr lang="hu-HU" sz="1400" i="1" dirty="0" err="1"/>
              <a:t>ligula</a:t>
            </a:r>
            <a:r>
              <a:rPr lang="hu-HU" sz="1400" i="1" dirty="0"/>
              <a:t>. </a:t>
            </a:r>
            <a:r>
              <a:rPr lang="hu-HU" sz="1400" i="1" dirty="0" err="1"/>
              <a:t>Mauris</a:t>
            </a:r>
            <a:r>
              <a:rPr lang="hu-HU" sz="1400" i="1" dirty="0"/>
              <a:t> </a:t>
            </a:r>
            <a:r>
              <a:rPr lang="hu-HU" sz="1400" i="1" dirty="0" err="1"/>
              <a:t>ultrices</a:t>
            </a:r>
            <a:r>
              <a:rPr lang="hu-HU" sz="1400" i="1" dirty="0"/>
              <a:t> elit vitae </a:t>
            </a:r>
            <a:r>
              <a:rPr lang="hu-HU" sz="1400" i="1" dirty="0" err="1"/>
              <a:t>metus</a:t>
            </a:r>
            <a:r>
              <a:rPr lang="hu-HU" sz="1400" i="1" dirty="0"/>
              <a:t> </a:t>
            </a:r>
            <a:r>
              <a:rPr lang="hu-HU" sz="1400" i="1" dirty="0" err="1"/>
              <a:t>pellentesque</a:t>
            </a:r>
            <a:endParaRPr lang="hu-HU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</a:p>
          <a:p>
            <a:pPr lvl="1"/>
            <a:r>
              <a:rPr lang="hu-HU" sz="1400" cap="all" dirty="0" err="1"/>
              <a:t>Quat</a:t>
            </a:r>
            <a:r>
              <a:rPr lang="hu-HU" sz="1400" cap="all" dirty="0"/>
              <a:t> </a:t>
            </a:r>
            <a:r>
              <a:rPr lang="hu-HU" sz="1400" cap="all" dirty="0" err="1"/>
              <a:t>LiguLa</a:t>
            </a:r>
            <a:r>
              <a:rPr lang="hu-HU" sz="1400" cap="all" dirty="0"/>
              <a:t>. </a:t>
            </a:r>
            <a:r>
              <a:rPr lang="hu-HU" sz="1400" cap="all" dirty="0" err="1"/>
              <a:t>Mauris</a:t>
            </a:r>
            <a:r>
              <a:rPr lang="hu-HU" sz="1400" cap="all" dirty="0"/>
              <a:t> </a:t>
            </a:r>
            <a:r>
              <a:rPr lang="hu-HU" sz="1400" cap="all" dirty="0" err="1"/>
              <a:t>uLtriCes</a:t>
            </a:r>
            <a:r>
              <a:rPr lang="hu-HU" sz="1400" cap="all" dirty="0"/>
              <a:t> </a:t>
            </a:r>
            <a:r>
              <a:rPr lang="hu-HU" sz="1400" cap="all" dirty="0" err="1"/>
              <a:t>eLit</a:t>
            </a:r>
            <a:r>
              <a:rPr lang="hu-HU" sz="1400" cap="all" dirty="0"/>
              <a:t> vitae </a:t>
            </a:r>
            <a:r>
              <a:rPr lang="hu-HU" sz="1400" cap="all" dirty="0" err="1"/>
              <a:t>Metus</a:t>
            </a:r>
            <a:r>
              <a:rPr lang="hu-HU" sz="1400" cap="all" dirty="0"/>
              <a:t> </a:t>
            </a:r>
            <a:r>
              <a:rPr lang="hu-HU" sz="1400" cap="all" dirty="0" err="1"/>
              <a:t>pellentesque</a:t>
            </a:r>
            <a:r>
              <a:rPr lang="hu-HU" sz="1400" cap="all" dirty="0"/>
              <a:t> </a:t>
            </a:r>
          </a:p>
          <a:p>
            <a:pPr lvl="1"/>
            <a:r>
              <a:rPr lang="hu-HU" sz="1400" dirty="0" err="1"/>
              <a:t>Mauris</a:t>
            </a:r>
            <a:r>
              <a:rPr lang="hu-HU" sz="1400" dirty="0"/>
              <a:t> </a:t>
            </a:r>
            <a:r>
              <a:rPr lang="hu-HU" sz="1400" dirty="0" err="1"/>
              <a:t>ultrices</a:t>
            </a:r>
            <a:r>
              <a:rPr lang="hu-HU" sz="1400" dirty="0"/>
              <a:t> elit vitae </a:t>
            </a:r>
            <a:r>
              <a:rPr lang="hu-HU" sz="1400" dirty="0" err="1"/>
              <a:t>metus</a:t>
            </a:r>
            <a:r>
              <a:rPr lang="hu-HU" sz="1400" dirty="0"/>
              <a:t> </a:t>
            </a:r>
            <a:r>
              <a:rPr lang="hu-HU" sz="1400" dirty="0" err="1"/>
              <a:t>pellentesque</a:t>
            </a:r>
            <a:r>
              <a:rPr lang="hu-HU" sz="1400" dirty="0"/>
              <a:t>,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endParaRPr lang="hu-HU" sz="1400" dirty="0"/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Dia címsor</a:t>
            </a:r>
          </a:p>
        </p:txBody>
      </p:sp>
    </p:spTree>
    <p:extLst>
      <p:ext uri="{BB962C8B-B14F-4D97-AF65-F5344CB8AC3E}">
        <p14:creationId xmlns:p14="http://schemas.microsoft.com/office/powerpoint/2010/main" val="3975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419600" cy="1440160"/>
          </a:xfrm>
        </p:spPr>
        <p:txBody>
          <a:bodyPr/>
          <a:lstStyle/>
          <a:p>
            <a:r>
              <a:rPr lang="hu-HU" dirty="0"/>
              <a:t>KÖSZÖNÖM </a:t>
            </a:r>
            <a:br>
              <a:rPr lang="hu-HU" dirty="0"/>
            </a:br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87</Words>
  <Application>Microsoft Office PowerPoint</Application>
  <PresentationFormat>Diavetítés a képernyőre (4:3 oldalarány)</PresentationFormat>
  <Paragraphs>20</Paragraphs>
  <Slides>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Office-téma</vt:lpstr>
      <vt:lpstr>PREZENTÁCIÓ CÍMSOR</vt:lpstr>
      <vt:lpstr>Dia címsor</vt:lpstr>
      <vt:lpstr>KÖSZÖNÖM  A FIGYELMET!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Levente</cp:lastModifiedBy>
  <cp:revision>43</cp:revision>
  <dcterms:created xsi:type="dcterms:W3CDTF">2014-03-03T11:13:53Z</dcterms:created>
  <dcterms:modified xsi:type="dcterms:W3CDTF">2018-10-25T20:52:20Z</dcterms:modified>
</cp:coreProperties>
</file>