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en-GB" sz="3200" spc="-1" strike="noStrike">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GB" sz="3200" spc="-1" strike="noStrike">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GB" sz="3200" spc="-1" strike="noStrike">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GB" sz="3200" spc="-1" strike="noStrike">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GB" sz="3200" spc="-1" strike="noStrike">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GB" sz="3200" spc="-1" strike="noStrike">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GB" sz="3200" spc="-1" strike="noStrike">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GB" sz="3200" spc="-1" strike="noStrike">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GB" sz="3200" spc="-1" strike="noStrike">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GB" sz="3200" spc="-1" strike="noStrike">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GB" sz="3200" spc="-1" strike="noStrike">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GB" sz="3200" spc="-1" strike="noStrike">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GB" sz="3200" spc="-1" strike="noStrike">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GB" sz="3200" spc="-1" strike="noStrike">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GB" sz="3200" spc="-1" strike="noStrike">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GB" sz="3200" spc="-1" strike="noStrike">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GB" sz="4400" spc="-1" strike="noStrike">
                <a:latin typeface="Arial"/>
              </a:rPr>
              <a:t>Click to edit the title text format</a:t>
            </a:r>
            <a:endParaRPr b="0" lang="en-GB"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a:noFill/>
          <a:ln w="0">
            <a:noFill/>
          </a:ln>
        </p:spPr>
        <p:txBody>
          <a:bodyPr lIns="0" rIns="0" tIns="0" bIns="0" anchor="t">
            <a:noAutofit/>
          </a:bodyPr>
          <a:p>
            <a:r>
              <a:rPr b="0" lang="en-GB" sz="1400" spc="-1" strike="noStrike">
                <a:latin typeface="Times New Roman"/>
              </a:rPr>
              <a:t>&lt;date/time&gt;</a:t>
            </a:r>
            <a:endParaRPr b="0" lang="en-GB"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a:noFill/>
          <a:ln w="0">
            <a:noFill/>
          </a:ln>
        </p:spPr>
        <p:txBody>
          <a:bodyPr lIns="0" rIns="0" tIns="0" bIns="0" anchor="t">
            <a:noAutofit/>
          </a:bodyPr>
          <a:p>
            <a:pPr algn="ctr">
              <a:buNone/>
            </a:pPr>
            <a:r>
              <a:rPr b="0" lang="en-GB" sz="1400" spc="-1" strike="noStrike">
                <a:latin typeface="Times New Roman"/>
              </a:rPr>
              <a:t>&lt;footer&gt;</a:t>
            </a:r>
            <a:endParaRPr b="0" lang="en-GB"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a:noFill/>
          <a:ln w="0">
            <a:noFill/>
          </a:ln>
        </p:spPr>
        <p:txBody>
          <a:bodyPr lIns="0" rIns="0" tIns="0" bIns="0" anchor="t">
            <a:noAutofit/>
          </a:bodyPr>
          <a:p>
            <a:pPr algn="r">
              <a:buNone/>
            </a:pPr>
            <a:fld id="{9B39A39A-A6E5-408A-B533-81C3C5E88E31}"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hyperlink" Target="https://en.wikipedia.org/wiki/Limfjordsbroen" TargetMode="External"/><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GB" sz="4400" spc="-1" strike="noStrike">
                <a:latin typeface="Arial"/>
              </a:rPr>
              <a:t>Aalborg</a:t>
            </a:r>
            <a:endParaRPr b="0" lang="en-GB" sz="4400" spc="-1" strike="noStrike">
              <a:latin typeface="Arial"/>
            </a:endParaRPr>
          </a:p>
        </p:txBody>
      </p:sp>
      <p:sp>
        <p:nvSpPr>
          <p:cNvPr id="42"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r>
              <a:rPr b="0" lang="en-GB" sz="1600" spc="-1" strike="noStrike">
                <a:latin typeface="Arial"/>
              </a:rPr>
              <a:t>The twin city Nørresundby is 600 metres (2,000 ft) across the Limfjord. When including their population of 20.964 (as of 2021), then the Municipality of Aalborg is the third most populous in the country after Copenhagen and Aarhus.[3] By road Aalborg is 64 kilometres (40 mi) southwest of Frederikshavn, and 118 kilometres (73 mi) north of Aarhus. The distance to Copenhagen is 412 kilometres (256 mi) if travelling by road and not using ferries.</a:t>
            </a:r>
            <a:endParaRPr b="0" lang="en-GB" sz="1600" spc="-1" strike="noStrike">
              <a:latin typeface="Arial"/>
            </a:endParaRPr>
          </a:p>
          <a:p>
            <a:pPr algn="ctr">
              <a:buNone/>
            </a:pPr>
            <a:endParaRPr b="0" lang="en-GB" sz="1600" spc="-1" strike="noStrike">
              <a:latin typeface="Arial"/>
            </a:endParaRPr>
          </a:p>
          <a:p>
            <a:pPr algn="ctr">
              <a:buNone/>
            </a:pP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GB" sz="4400" spc="-1" strike="noStrike">
                <a:latin typeface="Arial"/>
              </a:rPr>
              <a:t>Nørresundby</a:t>
            </a:r>
            <a:endParaRPr b="0" lang="en-GB" sz="4400" spc="-1" strike="noStrike">
              <a:latin typeface="Arial"/>
            </a:endParaRPr>
          </a:p>
        </p:txBody>
      </p:sp>
      <p:sp>
        <p:nvSpPr>
          <p:cNvPr id="44"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latin typeface="Arial"/>
              </a:rPr>
              <a:t>The city is connected to Aalborg by Limfjordsbroen, which is a road bridge, and an iron railway bridge, as well as a motorway (E45) passing it to the east and running under the Limfjord. </a:t>
            </a:r>
            <a:endParaRPr b="0" lang="en-GB" sz="3200" spc="-1" strike="noStrike">
              <a:latin typeface="Arial"/>
            </a:endParaRPr>
          </a:p>
          <a:p>
            <a:pPr marL="432000" indent="-324000">
              <a:spcBef>
                <a:spcPts val="1417"/>
              </a:spcBef>
              <a:buClr>
                <a:srgbClr val="000000"/>
              </a:buClr>
              <a:buSzPct val="45000"/>
              <a:buFont typeface="Wingdings" charset="2"/>
              <a:buChar char=""/>
            </a:pPr>
            <a:r>
              <a:rPr b="0" lang="en-GB" sz="3200" spc="-1" strike="noStrike">
                <a:latin typeface="Arial"/>
                <a:hlinkClick r:id="rId1"/>
              </a:rPr>
              <a:t>https://en.wikipedia.org/wiki/Limfjordsbroen</a:t>
            </a:r>
            <a:r>
              <a:rPr b="0" lang="en-GB" sz="3200" spc="-1" strike="noStrike">
                <a:latin typeface="Arial"/>
              </a:rPr>
              <a:t> </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LibreOffice/7.2.6.2$Linux_X86_64 LibreOffice_project/20$Build-2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2022-04-21T16:54:21Z</dcterms:created>
  <dc:creator/>
  <dc:description/>
  <dc:language>en-GB</dc:language>
  <cp:lastModifiedBy/>
  <dcterms:modified xsi:type="dcterms:W3CDTF">2022-04-21T16:58:15Z</dcterms:modified>
  <cp:revision>2</cp:revision>
  <dc:subject/>
  <dc:title/>
</cp:coreProperties>
</file>