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ar-S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78980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871345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99608407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40421774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0523772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815913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5865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81191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452844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2434511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1971667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8513097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16663449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132179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2257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79441474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5185198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375564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797681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54808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8973333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706700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112887892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52504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9904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170736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3366557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148525051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97471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01645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29107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8905418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21094448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92301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0051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6214773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765787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9652594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106846475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5572565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54372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41173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1100244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1789470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5979508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7962607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3406499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2547499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5309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487140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98397134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227660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82647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5294206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703001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10583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02730718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195233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8341132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193367537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617012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8046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0506254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09688161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3438479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176455023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933464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30693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962597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2704412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166173646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260399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42721463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</p:grpSp>
          <p:cxnSp>
            <p:nvCxnSpPr>
              <p:cNvPr id="731651197" name=""/>
              <p:cNvCxnSpPr/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/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/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/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/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/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/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 algn="r" rtl="1">
                    <a:defRPr/>
                  </a:pPr>
                  <a:endParaRPr lang="ar-SA"/>
                </a:p>
              </p:txBody>
            </p:sp>
          </p:grpSp>
        </p:grpSp>
      </p:grpSp>
      <p:sp>
        <p:nvSpPr>
          <p:cNvPr id="80925809" name=""/>
          <p:cNvSpPr txBox="1"/>
          <p:nvPr/>
        </p:nvSpPr>
        <p:spPr bwMode="auto">
          <a:xfrm flipH="0" flipV="0">
            <a:off x="0" y="342873"/>
            <a:ext cx="12217464" cy="537301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 rtl="1">
              <a:spcAft>
                <a:spcPts val="0"/>
              </a:spcAft>
              <a:defRPr/>
            </a:pPr>
            <a:r>
              <a:rPr lang="ar-SA" sz="28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الخط الزمني</a:t>
            </a:r>
            <a:endParaRPr lang="ar-SA"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513741195" name=""/>
          <p:cNvCxnSpPr/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23128" name=""/>
          <p:cNvSpPr txBox="1"/>
          <p:nvPr/>
        </p:nvSpPr>
        <p:spPr bwMode="auto">
          <a:xfrm rot="0" flipH="0" flipV="0">
            <a:off x="4004860" y="2348094"/>
            <a:ext cx="96043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lang="ar-SA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42354169" name=""/>
          <p:cNvSpPr txBox="1"/>
          <p:nvPr/>
        </p:nvSpPr>
        <p:spPr bwMode="auto">
          <a:xfrm rot="0" flipH="0" flipV="0">
            <a:off x="781580" y="2348094"/>
            <a:ext cx="96043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lang="ar-SA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49738349" name=""/>
          <p:cNvSpPr txBox="1"/>
          <p:nvPr/>
        </p:nvSpPr>
        <p:spPr bwMode="auto">
          <a:xfrm rot="0" flipH="0" flipV="0">
            <a:off x="7227960" y="2348094"/>
            <a:ext cx="96079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lang="ar-SA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9874845" name=""/>
          <p:cNvSpPr txBox="1"/>
          <p:nvPr/>
        </p:nvSpPr>
        <p:spPr bwMode="auto">
          <a:xfrm rot="0" flipH="0" flipV="0">
            <a:off x="10451061" y="2348094"/>
            <a:ext cx="96115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lang="ar-SA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043262937" name=""/>
          <p:cNvSpPr txBox="1"/>
          <p:nvPr/>
        </p:nvSpPr>
        <p:spPr bwMode="auto">
          <a:xfrm rot="0" flipH="0" flipV="0">
            <a:off x="5616320" y="4507157"/>
            <a:ext cx="96079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lang="ar-SA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6006255" name=""/>
          <p:cNvSpPr txBox="1"/>
          <p:nvPr/>
        </p:nvSpPr>
        <p:spPr bwMode="auto">
          <a:xfrm rot="0" flipH="0" flipV="0">
            <a:off x="2393041" y="4507157"/>
            <a:ext cx="96079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lang="ar-SA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35457549" name=""/>
          <p:cNvSpPr txBox="1"/>
          <p:nvPr/>
        </p:nvSpPr>
        <p:spPr bwMode="auto">
          <a:xfrm rot="0" flipH="0" flipV="0">
            <a:off x="8839422" y="4507157"/>
            <a:ext cx="96115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lang="ar-SA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338977654" name=""/>
          <p:cNvSpPr txBox="1"/>
          <p:nvPr/>
        </p:nvSpPr>
        <p:spPr bwMode="auto">
          <a:xfrm rot="0" flipH="0" flipV="0">
            <a:off x="8738352" y="3287111"/>
            <a:ext cx="11539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lang="ar-SA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071607450" name=""/>
          <p:cNvSpPr txBox="1"/>
          <p:nvPr/>
        </p:nvSpPr>
        <p:spPr bwMode="auto">
          <a:xfrm rot="0" flipH="0" flipV="0">
            <a:off x="5515070" y="3287111"/>
            <a:ext cx="11546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lang="ar-SA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362090644" name=""/>
          <p:cNvSpPr txBox="1"/>
          <p:nvPr/>
        </p:nvSpPr>
        <p:spPr bwMode="auto">
          <a:xfrm rot="0" flipH="0" flipV="0">
            <a:off x="2291791" y="3287111"/>
            <a:ext cx="11564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lang="ar-SA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61951231" name=""/>
          <p:cNvSpPr txBox="1"/>
          <p:nvPr/>
        </p:nvSpPr>
        <p:spPr bwMode="auto">
          <a:xfrm rot="0" flipH="0" flipV="0">
            <a:off x="686631" y="3681486"/>
            <a:ext cx="11539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lang="ar-SA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601065739" name=""/>
          <p:cNvSpPr txBox="1"/>
          <p:nvPr/>
        </p:nvSpPr>
        <p:spPr bwMode="auto">
          <a:xfrm rot="0" flipH="0" flipV="0">
            <a:off x="10354311" y="3681486"/>
            <a:ext cx="11535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lang="ar-SA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099716749" name=""/>
          <p:cNvSpPr txBox="1"/>
          <p:nvPr/>
        </p:nvSpPr>
        <p:spPr bwMode="auto">
          <a:xfrm rot="0" flipH="0" flipV="0">
            <a:off x="7133193" y="3681486"/>
            <a:ext cx="11535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lang="ar-SA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28513346" name=""/>
          <p:cNvSpPr txBox="1"/>
          <p:nvPr/>
        </p:nvSpPr>
        <p:spPr bwMode="auto">
          <a:xfrm rot="0" flipH="0" flipV="0">
            <a:off x="3909911" y="3681486"/>
            <a:ext cx="115608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 rtl="1">
              <a:defRPr/>
            </a:pPr>
            <a:r>
              <a:rPr lang="ar-SA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lang="ar-SA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697917937" name=""/>
          <p:cNvGrpSpPr/>
          <p:nvPr/>
        </p:nvGrpSpPr>
        <p:grpSpPr bwMode="auto">
          <a:xfrm rot="0" flipH="0" flipV="0">
            <a:off x="3725172" y="4613836"/>
            <a:ext cx="1528445" cy="969161"/>
            <a:chOff x="0" y="0"/>
            <a:chExt cx="1528445" cy="969161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8445" cy="31455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 rtl="1">
                <a:defRPr/>
              </a:pPr>
              <a:r>
                <a:rPr lang="ar-SA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lang="ar-SA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5"/>
              <a:ext cx="1527365" cy="61685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lang="ar-SA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93001069" name=""/>
          <p:cNvGrpSpPr/>
          <p:nvPr/>
        </p:nvGrpSpPr>
        <p:grpSpPr bwMode="auto">
          <a:xfrm rot="0" flipH="0" flipV="0">
            <a:off x="503512" y="4613836"/>
            <a:ext cx="1528445" cy="969161"/>
            <a:chOff x="0" y="0"/>
            <a:chExt cx="1528445" cy="969161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8445" cy="31455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 rtl="1">
                <a:defRPr/>
              </a:pPr>
              <a:r>
                <a:rPr lang="ar-SA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lang="ar-SA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5"/>
              <a:ext cx="1527365" cy="61685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lang="ar-SA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41815221" name=""/>
          <p:cNvGrpSpPr/>
          <p:nvPr/>
        </p:nvGrpSpPr>
        <p:grpSpPr bwMode="auto">
          <a:xfrm rot="0" flipH="0" flipV="0">
            <a:off x="10165737" y="4613836"/>
            <a:ext cx="1528085" cy="969161"/>
            <a:chOff x="0" y="0"/>
            <a:chExt cx="1528085" cy="969161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8085" cy="31455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 rtl="1">
                <a:defRPr/>
              </a:pPr>
              <a:r>
                <a:rPr lang="ar-SA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lang="ar-SA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5"/>
              <a:ext cx="1527365" cy="61685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lang="ar-SA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77443769" name=""/>
          <p:cNvGrpSpPr/>
          <p:nvPr/>
        </p:nvGrpSpPr>
        <p:grpSpPr bwMode="auto">
          <a:xfrm rot="0" flipH="0" flipV="0">
            <a:off x="6944078" y="4613836"/>
            <a:ext cx="1528445" cy="969161"/>
            <a:chOff x="0" y="0"/>
            <a:chExt cx="1528445" cy="969161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8445" cy="31455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 rtl="1">
                <a:defRPr/>
              </a:pPr>
              <a:r>
                <a:rPr lang="ar-SA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lang="ar-SA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5"/>
              <a:ext cx="1527365" cy="61685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lang="ar-SA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423506759" name=""/>
          <p:cNvGrpSpPr/>
          <p:nvPr/>
        </p:nvGrpSpPr>
        <p:grpSpPr bwMode="auto">
          <a:xfrm rot="0" flipH="0" flipV="0">
            <a:off x="2106692" y="1565838"/>
            <a:ext cx="1528445" cy="969161"/>
            <a:chOff x="0" y="0"/>
            <a:chExt cx="1528445" cy="969161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8445" cy="31455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 rtl="1">
                <a:defRPr/>
              </a:pPr>
              <a:r>
                <a:rPr lang="ar-SA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lang="ar-SA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5"/>
              <a:ext cx="1527365" cy="61685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lang="ar-SA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927364179" name=""/>
          <p:cNvGrpSpPr/>
          <p:nvPr/>
        </p:nvGrpSpPr>
        <p:grpSpPr bwMode="auto">
          <a:xfrm rot="0" flipH="0" flipV="0">
            <a:off x="8547257" y="1565838"/>
            <a:ext cx="1528445" cy="969161"/>
            <a:chOff x="0" y="0"/>
            <a:chExt cx="1528445" cy="969161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8445" cy="31455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 rtl="1">
                <a:defRPr/>
              </a:pPr>
              <a:r>
                <a:rPr lang="ar-SA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lang="ar-SA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5"/>
              <a:ext cx="1527365" cy="61685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lang="ar-SA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30113863" name=""/>
          <p:cNvGrpSpPr/>
          <p:nvPr/>
        </p:nvGrpSpPr>
        <p:grpSpPr bwMode="auto">
          <a:xfrm rot="0" flipH="0" flipV="0">
            <a:off x="5325598" y="1565838"/>
            <a:ext cx="1528445" cy="969161"/>
            <a:chOff x="0" y="0"/>
            <a:chExt cx="1528445" cy="969161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8445" cy="31455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 rtl="1">
                <a:defRPr/>
              </a:pPr>
              <a:r>
                <a:rPr lang="ar-SA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ضع نصك هنا</a:t>
              </a:r>
              <a:endParaRPr lang="ar-SA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5"/>
              <a:ext cx="1527365" cy="61685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لاستبدال هذا النص بنصك الخاص، انقر عليه وابدأ الكتابة</a:t>
              </a:r>
              <a:endParaRPr lang="ar-SA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modified xsi:type="dcterms:W3CDTF">2025-10-07T07:14:42Z</dcterms:modified>
  <cp:category/>
  <cp:contentStatus/>
  <cp:version/>
</cp:coreProperties>
</file>