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wmf" ContentType="image/x-wmf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ar-SA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671139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9620949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1695171643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688291334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195852914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87468462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974582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8227017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480688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61775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717730404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28469488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1738616836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60918602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065045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216410119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03544950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37809139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96437470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8778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888551410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77221378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156327355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05410633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193400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204955114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1661231825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1560435229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5801993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2352871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06599602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85768768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567473968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80424692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452608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638423907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2021483250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8046830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1287946569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33015298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432377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725942704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977827468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862439990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129957004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474167166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1949683056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940656642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281686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88108874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1042663635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757221400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4334615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1895361107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84167918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1575569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05451947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61973450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174670642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1803170634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463544145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4321808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778271736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394448449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112365571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1876577002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687552685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3280550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180941618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155889288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207249633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01030962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68703" name="Title 1"/>
          <p:cNvSpPr>
            <a:spLocks noGrp="1"/>
          </p:cNvSpPr>
          <p:nvPr>
            <p:ph type="ctrTitle"/>
          </p:nvPr>
        </p:nvSpPr>
        <p:spPr bwMode="auto">
          <a:xfrm rot="0" flipH="0" flipV="0">
            <a:off x="5576603" y="450163"/>
            <a:ext cx="6395216" cy="142205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/>
          <a:p>
            <a:pPr algn="r" rtl="1">
              <a:lnSpc>
                <a:spcPct val="90000"/>
              </a:lnSpc>
              <a:defRPr/>
            </a:pPr>
            <a:r>
              <a:rPr lang="ar-SA" sz="4800" b="0" i="0" u="none" strike="noStrike" cap="none" spc="112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نموذج</a:t>
            </a:r>
            <a:br>
              <a:rPr lang="ar-SA" sz="4800" b="0" i="0" u="none" strike="noStrike" cap="none" spc="112">
                <a:solidFill>
                  <a:schemeClr val="accent6"/>
                </a:solidFill>
                <a:latin typeface="Franklin Gothic Medium"/>
                <a:ea typeface="Franklin Gothic Medium"/>
                <a:cs typeface="Franklin Gothic Medium"/>
              </a:rPr>
            </a:br>
            <a:r>
              <a:rPr lang="ar-SA" sz="4800" b="0" i="0" u="none" strike="noStrike" cap="none" spc="112">
                <a:solidFill>
                  <a:schemeClr val="accent6"/>
                </a:solidFill>
                <a:latin typeface="Franklin Gothic Medium"/>
                <a:ea typeface="Franklin Gothic Medium"/>
                <a:cs typeface="Franklin Gothic Medium"/>
              </a:rPr>
              <a:t>الموجز التنفيذي</a:t>
            </a:r>
            <a:r>
              <a:rPr lang="ar-SA" sz="4800" b="0" i="0" u="none" strike="noStrike" cap="none" spc="113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 </a:t>
            </a:r>
            <a:endParaRPr lang="ar-SA" sz="4800" spc="113">
              <a:latin typeface="Franklin Gothic Medium"/>
              <a:cs typeface="Franklin Gothic Medium"/>
            </a:endParaRPr>
          </a:p>
        </p:txBody>
      </p:sp>
      <p:sp>
        <p:nvSpPr>
          <p:cNvPr id="917352246" name=""/>
          <p:cNvSpPr txBox="1"/>
          <p:nvPr/>
        </p:nvSpPr>
        <p:spPr bwMode="auto">
          <a:xfrm rot="0" flipH="0" flipV="0">
            <a:off x="6743129" y="2077961"/>
            <a:ext cx="5298812" cy="1566384"/>
          </a:xfrm>
          <a:prstGeom prst="roundRect">
            <a:avLst>
              <a:gd name="adj" fmla="val 8083"/>
            </a:avLst>
          </a:prstGeom>
          <a:noFill/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 rtl="1">
              <a:defRPr/>
            </a:pPr>
            <a:r>
              <a:rPr lang="ar-SA" sz="1600">
                <a:latin typeface="Segoe UI"/>
                <a:ea typeface="Segoe UI"/>
                <a:cs typeface="Segoe UI"/>
              </a:rPr>
              <a:t>وصف قصيرللنص</a:t>
            </a:r>
            <a:endParaRPr lang="ar-SA" sz="1600">
              <a:latin typeface="Segoe UI"/>
              <a:cs typeface="Segoe UI"/>
            </a:endParaRPr>
          </a:p>
        </p:txBody>
      </p:sp>
      <p:sp>
        <p:nvSpPr>
          <p:cNvPr id="831542199" name="Title 1"/>
          <p:cNvSpPr>
            <a:spLocks noGrp="1"/>
          </p:cNvSpPr>
          <p:nvPr/>
        </p:nvSpPr>
        <p:spPr bwMode="auto">
          <a:xfrm rot="0" flipH="0" flipV="0">
            <a:off x="-90712" y="588208"/>
            <a:ext cx="4889396" cy="58557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ar-SA" sz="3600" b="0" i="0" u="none" strike="noStrike" cap="none" spc="112">
                <a:solidFill>
                  <a:schemeClr val="accent5"/>
                </a:solidFill>
                <a:latin typeface="Franklin Gothic Medium"/>
                <a:ea typeface="Franklin Gothic Medium"/>
                <a:cs typeface="Franklin Gothic Medium"/>
              </a:rPr>
              <a:t>الحقائق</a:t>
            </a:r>
            <a:endParaRPr lang="ar-SA" sz="4800" spc="113">
              <a:solidFill>
                <a:schemeClr val="accent5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739214055" name="Title 1"/>
          <p:cNvSpPr>
            <a:spLocks noGrp="1"/>
          </p:cNvSpPr>
          <p:nvPr/>
        </p:nvSpPr>
        <p:spPr bwMode="auto">
          <a:xfrm rot="0" flipH="0" flipV="0">
            <a:off x="3485691" y="1292781"/>
            <a:ext cx="1317309" cy="58557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defRPr/>
            </a:pPr>
            <a:r>
              <a:rPr lang="ar-SA" sz="3600" b="0" i="0" u="none" strike="noStrike" cap="none" spc="0">
                <a:solidFill>
                  <a:schemeClr val="accent2"/>
                </a:solidFill>
                <a:latin typeface="Franklin Gothic Medium"/>
                <a:ea typeface="Franklin Gothic Medium"/>
                <a:cs typeface="Franklin Gothic Medium"/>
              </a:rPr>
              <a:t>١٢٣٣</a:t>
            </a:r>
            <a:endParaRPr lang="ar-SA" sz="3600">
              <a:solidFill>
                <a:schemeClr val="accent6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916856226" name="Title 1"/>
          <p:cNvSpPr>
            <a:spLocks noGrp="1"/>
          </p:cNvSpPr>
          <p:nvPr/>
        </p:nvSpPr>
        <p:spPr bwMode="auto">
          <a:xfrm rot="0" flipH="0" flipV="0">
            <a:off x="3484971" y="2618550"/>
            <a:ext cx="1315148" cy="58557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defRPr/>
            </a:pPr>
            <a:r>
              <a:rPr lang="ar-SA" sz="3600" b="0" i="0" u="none" strike="noStrike" cap="none" spc="0">
                <a:solidFill>
                  <a:schemeClr val="accent1"/>
                </a:solidFill>
                <a:latin typeface="Franklin Gothic Medium"/>
                <a:ea typeface="Franklin Gothic Medium"/>
                <a:cs typeface="Franklin Gothic Medium"/>
              </a:rPr>
              <a:t>١٤٣٣</a:t>
            </a:r>
            <a:endParaRPr lang="ar-SA" sz="3600">
              <a:solidFill>
                <a:schemeClr val="accent6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818920802" name=""/>
          <p:cNvSpPr txBox="1"/>
          <p:nvPr/>
        </p:nvSpPr>
        <p:spPr bwMode="auto">
          <a:xfrm rot="0" flipH="0" flipV="0">
            <a:off x="2284713" y="1805823"/>
            <a:ext cx="2517570" cy="320307"/>
          </a:xfrm>
          <a:prstGeom prst="roundRect">
            <a:avLst>
              <a:gd name="adj" fmla="val 8083"/>
            </a:avLst>
          </a:prstGeom>
          <a:noFill/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ar-SA" sz="1400" i="0">
                <a:latin typeface="Segoe UI"/>
                <a:ea typeface="Segoe UI"/>
                <a:cs typeface="Segoe UI"/>
              </a:rPr>
              <a:t>وصف قصير للنص</a:t>
            </a:r>
            <a:endParaRPr lang="ar-SA" sz="1400" i="0">
              <a:latin typeface="Segoe UI"/>
              <a:cs typeface="Segoe UI"/>
            </a:endParaRPr>
          </a:p>
        </p:txBody>
      </p:sp>
      <p:sp>
        <p:nvSpPr>
          <p:cNvPr id="549845581" name=""/>
          <p:cNvSpPr txBox="1"/>
          <p:nvPr/>
        </p:nvSpPr>
        <p:spPr bwMode="auto">
          <a:xfrm rot="0" flipH="0" flipV="0">
            <a:off x="2284713" y="3131595"/>
            <a:ext cx="2513057" cy="608263"/>
          </a:xfrm>
          <a:prstGeom prst="roundRect">
            <a:avLst>
              <a:gd name="adj" fmla="val 8083"/>
            </a:avLst>
          </a:prstGeom>
          <a:noFill/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ar-SA" sz="1400" b="0" i="0" u="none" strike="noStrike" cap="none" spc="0">
                <a:solidFill>
                  <a:schemeClr val="tx1"/>
                </a:solidFill>
                <a:latin typeface="Segoe UI"/>
                <a:ea typeface="Segoe UI"/>
                <a:cs typeface="Segoe UI"/>
              </a:rPr>
              <a:t>وصف قصير للنص</a:t>
            </a:r>
            <a:endParaRPr lang="ar-SA" sz="1400" i="0">
              <a:latin typeface="Segoe UI"/>
              <a:cs typeface="Segoe UI"/>
            </a:endParaRPr>
          </a:p>
          <a:p>
            <a:pPr algn="r" rtl="1">
              <a:defRPr/>
            </a:pPr>
            <a:endParaRPr lang="ar-SA"/>
          </a:p>
        </p:txBody>
      </p:sp>
      <p:sp>
        <p:nvSpPr>
          <p:cNvPr id="1823003828" name="Title 1"/>
          <p:cNvSpPr>
            <a:spLocks noGrp="1"/>
          </p:cNvSpPr>
          <p:nvPr/>
        </p:nvSpPr>
        <p:spPr bwMode="auto">
          <a:xfrm rot="0" flipH="0" flipV="0">
            <a:off x="1129905" y="1292781"/>
            <a:ext cx="1315868" cy="58557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defRPr/>
            </a:pPr>
            <a:r>
              <a:rPr lang="ar-SA" sz="3600" b="0" i="0" u="none" strike="noStrike" cap="none" spc="0">
                <a:solidFill>
                  <a:schemeClr val="accent4"/>
                </a:solidFill>
                <a:latin typeface="Franklin Gothic Medium"/>
                <a:ea typeface="Franklin Gothic Medium"/>
                <a:cs typeface="Franklin Gothic Medium"/>
              </a:rPr>
              <a:t>٣٤٥٢</a:t>
            </a:r>
            <a:endParaRPr lang="ar-SA" sz="3600">
              <a:solidFill>
                <a:schemeClr val="accent6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930204276" name="Title 1"/>
          <p:cNvSpPr>
            <a:spLocks noGrp="1"/>
          </p:cNvSpPr>
          <p:nvPr/>
        </p:nvSpPr>
        <p:spPr bwMode="auto">
          <a:xfrm rot="0" flipH="0" flipV="0">
            <a:off x="1130266" y="2618550"/>
            <a:ext cx="1316227" cy="59571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defRPr/>
            </a:pPr>
            <a:r>
              <a:rPr lang="ar-SA" sz="3600" b="0" i="0" u="none" strike="noStrike" cap="none" spc="0">
                <a:solidFill>
                  <a:schemeClr val="accent2"/>
                </a:solidFill>
                <a:latin typeface="Franklin Gothic Medium"/>
                <a:ea typeface="Franklin Gothic Medium"/>
                <a:cs typeface="Franklin Gothic Medium"/>
              </a:rPr>
              <a:t>+٣٠</a:t>
            </a:r>
            <a:endParaRPr lang="ar-SA" sz="3600">
              <a:solidFill>
                <a:schemeClr val="accent2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706098301" name=""/>
          <p:cNvSpPr txBox="1"/>
          <p:nvPr/>
        </p:nvSpPr>
        <p:spPr bwMode="auto">
          <a:xfrm rot="0" flipH="0" flipV="0">
            <a:off x="-68188" y="1805823"/>
            <a:ext cx="2513250" cy="608263"/>
          </a:xfrm>
          <a:prstGeom prst="roundRect">
            <a:avLst>
              <a:gd name="adj" fmla="val 8083"/>
            </a:avLst>
          </a:prstGeom>
          <a:noFill/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ar-SA" sz="1400" b="0" i="0" u="none" strike="noStrike" cap="none" spc="0">
                <a:solidFill>
                  <a:schemeClr val="tx1"/>
                </a:solidFill>
                <a:latin typeface="Segoe UI"/>
                <a:ea typeface="Segoe UI"/>
                <a:cs typeface="Segoe UI"/>
              </a:rPr>
              <a:t>وصف قصير للنص</a:t>
            </a:r>
            <a:endParaRPr lang="ar-SA" sz="1400" i="0">
              <a:latin typeface="Segoe UI"/>
              <a:cs typeface="Segoe UI"/>
            </a:endParaRPr>
          </a:p>
          <a:p>
            <a:pPr algn="r" rtl="1">
              <a:defRPr/>
            </a:pPr>
            <a:endParaRPr lang="ar-SA"/>
          </a:p>
        </p:txBody>
      </p:sp>
      <p:sp>
        <p:nvSpPr>
          <p:cNvPr id="263236750" name=""/>
          <p:cNvSpPr txBox="1"/>
          <p:nvPr/>
        </p:nvSpPr>
        <p:spPr bwMode="auto">
          <a:xfrm rot="0" flipH="0" flipV="0">
            <a:off x="0" y="3156861"/>
            <a:ext cx="2513416" cy="608263"/>
          </a:xfrm>
          <a:prstGeom prst="roundRect">
            <a:avLst>
              <a:gd name="adj" fmla="val 8083"/>
            </a:avLst>
          </a:prstGeom>
          <a:noFill/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ar-SA" sz="1400" b="0" i="0" u="none" strike="noStrike" cap="none" spc="0">
                <a:solidFill>
                  <a:schemeClr val="tx1"/>
                </a:solidFill>
                <a:latin typeface="Segoe UI"/>
                <a:ea typeface="Segoe UI"/>
                <a:cs typeface="Segoe UI"/>
              </a:rPr>
              <a:t>وصف قصير للنص</a:t>
            </a:r>
            <a:endParaRPr lang="ar-SA" sz="1400" i="0">
              <a:latin typeface="Segoe UI"/>
              <a:cs typeface="Segoe UI"/>
            </a:endParaRPr>
          </a:p>
          <a:p>
            <a:pPr algn="r" rtl="1">
              <a:defRPr/>
            </a:pPr>
            <a:endParaRPr lang="ar-SA"/>
          </a:p>
        </p:txBody>
      </p:sp>
      <p:sp>
        <p:nvSpPr>
          <p:cNvPr id="641882893" name="Title 1"/>
          <p:cNvSpPr>
            <a:spLocks noGrp="1"/>
          </p:cNvSpPr>
          <p:nvPr/>
        </p:nvSpPr>
        <p:spPr bwMode="auto">
          <a:xfrm rot="0" flipH="0" flipV="0">
            <a:off x="6734259" y="3957021"/>
            <a:ext cx="4904154" cy="59571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defRPr/>
            </a:pPr>
            <a:r>
              <a:rPr lang="ar-SA" sz="3600" b="0" i="0" u="none" strike="noStrike" cap="none" spc="110">
                <a:solidFill>
                  <a:schemeClr val="accent4"/>
                </a:solidFill>
                <a:latin typeface="Franklin Gothic Medium"/>
                <a:ea typeface="Franklin Gothic Medium"/>
                <a:cs typeface="Franklin Gothic Medium"/>
              </a:rPr>
              <a:t>أهم الأحداث</a:t>
            </a:r>
            <a:endParaRPr lang="ar-SA" sz="3600" spc="112">
              <a:solidFill>
                <a:schemeClr val="accent5"/>
              </a:solidFill>
              <a:latin typeface="Franklin Gothic Medium"/>
              <a:cs typeface="Franklin Gothic Medium"/>
            </a:endParaRPr>
          </a:p>
        </p:txBody>
      </p:sp>
      <p:grpSp>
        <p:nvGrpSpPr>
          <p:cNvPr id="1183030549" name=""/>
          <p:cNvGrpSpPr/>
          <p:nvPr/>
        </p:nvGrpSpPr>
        <p:grpSpPr bwMode="auto">
          <a:xfrm>
            <a:off x="1094348" y="5834520"/>
            <a:ext cx="2523330" cy="927472"/>
            <a:chOff x="0" y="0"/>
            <a:chExt cx="2523330" cy="927472"/>
          </a:xfrm>
        </p:grpSpPr>
        <p:sp>
          <p:nvSpPr>
            <p:cNvPr id="1646932019" name=""/>
            <p:cNvSpPr txBox="1"/>
            <p:nvPr/>
          </p:nvSpPr>
          <p:spPr bwMode="auto">
            <a:xfrm rot="0" flipH="0" flipV="0">
              <a:off x="0" y="0"/>
              <a:ext cx="2519730" cy="678164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 rtl="1">
                <a:defRPr/>
              </a:pPr>
              <a:r>
                <a:rPr lang="ar-SA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الشهر</a:t>
              </a:r>
              <a:r>
                <a:rPr lang="ar-SA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،</a:t>
              </a:r>
              <a:r>
                <a:rPr lang="ar-SA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 السنة</a:t>
              </a:r>
              <a:endParaRPr lang="ar-SA"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  <a:p>
              <a:pPr algn="r" rtl="1">
                <a:defRPr/>
              </a:pPr>
              <a:endParaRPr lang="ar-SA"/>
            </a:p>
          </p:txBody>
        </p:sp>
        <p:sp>
          <p:nvSpPr>
            <p:cNvPr id="1164799796" name=""/>
            <p:cNvSpPr txBox="1"/>
            <p:nvPr/>
          </p:nvSpPr>
          <p:spPr bwMode="auto">
            <a:xfrm rot="0" flipH="0" flipV="0">
              <a:off x="0" y="315272"/>
              <a:ext cx="2523330" cy="612199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 rtl="1">
                <a:defRPr/>
              </a:pPr>
              <a:r>
                <a:rPr lang="ar-SA" sz="1400" b="0" i="1" u="none" strike="noStrike" cap="none" spc="0">
                  <a:solidFill>
                    <a:schemeClr val="tx1"/>
                  </a:solidFill>
                  <a:latin typeface="Segoe UI"/>
                  <a:ea typeface="Segoe UI"/>
                  <a:cs typeface="Segoe UI"/>
                </a:rPr>
                <a:t>أضف النص هنا</a:t>
              </a:r>
              <a:endParaRPr lang="ar-SA" sz="1400" i="1">
                <a:latin typeface="Segoe UI"/>
                <a:cs typeface="Segoe UI"/>
              </a:endParaRPr>
            </a:p>
            <a:p>
              <a:pPr algn="r" rtl="1">
                <a:defRPr/>
              </a:pPr>
              <a:endParaRPr lang="ar-SA"/>
            </a:p>
          </p:txBody>
        </p:sp>
      </p:grpSp>
      <p:grpSp>
        <p:nvGrpSpPr>
          <p:cNvPr id="1588541256" name=""/>
          <p:cNvGrpSpPr/>
          <p:nvPr/>
        </p:nvGrpSpPr>
        <p:grpSpPr bwMode="auto">
          <a:xfrm>
            <a:off x="2102617" y="4803686"/>
            <a:ext cx="2523690" cy="927472"/>
            <a:chOff x="0" y="0"/>
            <a:chExt cx="2523690" cy="927472"/>
          </a:xfrm>
        </p:grpSpPr>
        <p:sp>
          <p:nvSpPr>
            <p:cNvPr id="1668150519" name=""/>
            <p:cNvSpPr txBox="1"/>
            <p:nvPr/>
          </p:nvSpPr>
          <p:spPr bwMode="auto">
            <a:xfrm rot="0" flipH="0" flipV="0">
              <a:off x="0" y="0"/>
              <a:ext cx="2520810" cy="678164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 rtl="1">
                <a:defRPr/>
              </a:pPr>
              <a:r>
                <a:rPr lang="ar-SA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الشهر</a:t>
              </a:r>
              <a:r>
                <a:rPr lang="ar-SA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،</a:t>
              </a:r>
              <a:r>
                <a:rPr lang="ar-SA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 السنة</a:t>
              </a:r>
              <a:endParaRPr lang="ar-SA"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  <a:p>
              <a:pPr algn="r" rtl="1">
                <a:defRPr/>
              </a:pPr>
              <a:endParaRPr lang="ar-SA"/>
            </a:p>
          </p:txBody>
        </p:sp>
        <p:sp>
          <p:nvSpPr>
            <p:cNvPr id="909271798" name=""/>
            <p:cNvSpPr txBox="1"/>
            <p:nvPr/>
          </p:nvSpPr>
          <p:spPr bwMode="auto">
            <a:xfrm rot="0" flipH="0" flipV="0">
              <a:off x="0" y="315272"/>
              <a:ext cx="2523690" cy="612199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 rtl="1">
                <a:defRPr/>
              </a:pPr>
              <a:r>
                <a:rPr lang="ar-SA" sz="1400" b="0" i="1" u="none" strike="noStrike" cap="none" spc="0">
                  <a:solidFill>
                    <a:schemeClr val="tx1"/>
                  </a:solidFill>
                  <a:latin typeface="Segoe UI"/>
                  <a:ea typeface="Segoe UI"/>
                  <a:cs typeface="Segoe UI"/>
                </a:rPr>
                <a:t>أضف النص هنا</a:t>
              </a:r>
              <a:endParaRPr lang="ar-SA" sz="1400" i="1">
                <a:latin typeface="Segoe UI"/>
                <a:cs typeface="Segoe UI"/>
              </a:endParaRPr>
            </a:p>
            <a:p>
              <a:pPr algn="r" rtl="1">
                <a:defRPr/>
              </a:pPr>
              <a:endParaRPr lang="ar-SA"/>
            </a:p>
          </p:txBody>
        </p:sp>
      </p:grpSp>
      <p:grpSp>
        <p:nvGrpSpPr>
          <p:cNvPr id="530663937" name=""/>
          <p:cNvGrpSpPr/>
          <p:nvPr/>
        </p:nvGrpSpPr>
        <p:grpSpPr bwMode="auto">
          <a:xfrm>
            <a:off x="417599" y="5507934"/>
            <a:ext cx="10739782" cy="289891"/>
            <a:chOff x="0" y="0"/>
            <a:chExt cx="10739782" cy="289891"/>
          </a:xfrm>
        </p:grpSpPr>
        <p:cxnSp>
          <p:nvCxnSpPr>
            <p:cNvPr id="0" name=""/>
            <p:cNvCxnSpPr/>
            <p:nvPr/>
          </p:nvCxnSpPr>
          <p:spPr bwMode="auto">
            <a:xfrm flipH="0" flipV="1">
              <a:off x="0" y="144945"/>
              <a:ext cx="10739782" cy="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0" name=""/>
            <p:cNvCxnSpPr/>
            <p:nvPr/>
          </p:nvCxnSpPr>
          <p:spPr bwMode="auto">
            <a:xfrm flipH="0" flipV="0">
              <a:off x="0" y="0"/>
              <a:ext cx="0" cy="289891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803246" name=""/>
            <p:cNvCxnSpPr/>
            <p:nvPr/>
          </p:nvCxnSpPr>
          <p:spPr bwMode="auto">
            <a:xfrm flipH="0" flipV="0">
              <a:off x="10739782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1626042" name=""/>
            <p:cNvCxnSpPr/>
            <p:nvPr/>
          </p:nvCxnSpPr>
          <p:spPr bwMode="auto">
            <a:xfrm flipH="0" flipV="0">
              <a:off x="1073977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9561444" name=""/>
            <p:cNvCxnSpPr/>
            <p:nvPr/>
          </p:nvCxnSpPr>
          <p:spPr bwMode="auto">
            <a:xfrm flipH="0" flipV="0">
              <a:off x="2147956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497721" name=""/>
            <p:cNvCxnSpPr/>
            <p:nvPr/>
          </p:nvCxnSpPr>
          <p:spPr bwMode="auto">
            <a:xfrm flipH="0" flipV="0">
              <a:off x="3221934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1764804" name=""/>
            <p:cNvCxnSpPr/>
            <p:nvPr/>
          </p:nvCxnSpPr>
          <p:spPr bwMode="auto">
            <a:xfrm flipH="0" flipV="0">
              <a:off x="4295912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6217733" name=""/>
            <p:cNvCxnSpPr/>
            <p:nvPr/>
          </p:nvCxnSpPr>
          <p:spPr bwMode="auto">
            <a:xfrm flipH="0" flipV="0">
              <a:off x="5369891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272346" name=""/>
            <p:cNvCxnSpPr/>
            <p:nvPr/>
          </p:nvCxnSpPr>
          <p:spPr bwMode="auto">
            <a:xfrm flipH="0" flipV="0">
              <a:off x="6443869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2718370" name=""/>
            <p:cNvCxnSpPr/>
            <p:nvPr/>
          </p:nvCxnSpPr>
          <p:spPr bwMode="auto">
            <a:xfrm flipH="0" flipV="0">
              <a:off x="8591825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905620" name=""/>
            <p:cNvCxnSpPr/>
            <p:nvPr/>
          </p:nvCxnSpPr>
          <p:spPr bwMode="auto">
            <a:xfrm flipH="0" flipV="0">
              <a:off x="9665804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358838" name=""/>
            <p:cNvCxnSpPr/>
            <p:nvPr/>
          </p:nvCxnSpPr>
          <p:spPr bwMode="auto">
            <a:xfrm flipH="0" flipV="0">
              <a:off x="7517847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2702179" name=""/>
          <p:cNvGrpSpPr/>
          <p:nvPr/>
        </p:nvGrpSpPr>
        <p:grpSpPr bwMode="auto">
          <a:xfrm>
            <a:off x="3265093" y="5834520"/>
            <a:ext cx="2523690" cy="927472"/>
            <a:chOff x="0" y="0"/>
            <a:chExt cx="2523690" cy="927472"/>
          </a:xfrm>
        </p:grpSpPr>
        <p:sp>
          <p:nvSpPr>
            <p:cNvPr id="1495097985" name=""/>
            <p:cNvSpPr txBox="1"/>
            <p:nvPr/>
          </p:nvSpPr>
          <p:spPr bwMode="auto">
            <a:xfrm rot="0" flipH="0" flipV="0">
              <a:off x="0" y="0"/>
              <a:ext cx="2520090" cy="678164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 rtl="1">
                <a:defRPr/>
              </a:pPr>
              <a:r>
                <a:rPr lang="ar-SA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الشهر</a:t>
              </a:r>
              <a:r>
                <a:rPr lang="ar-SA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،</a:t>
              </a:r>
              <a:r>
                <a:rPr lang="ar-SA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 السنة</a:t>
              </a:r>
              <a:endParaRPr lang="ar-SA"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  <a:p>
              <a:pPr algn="r" rtl="1">
                <a:defRPr/>
              </a:pPr>
              <a:endParaRPr lang="ar-SA"/>
            </a:p>
          </p:txBody>
        </p:sp>
        <p:sp>
          <p:nvSpPr>
            <p:cNvPr id="837677246" name=""/>
            <p:cNvSpPr txBox="1"/>
            <p:nvPr/>
          </p:nvSpPr>
          <p:spPr bwMode="auto">
            <a:xfrm rot="0" flipH="0" flipV="0">
              <a:off x="0" y="315272"/>
              <a:ext cx="2523690" cy="612199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 rtl="1">
                <a:defRPr/>
              </a:pPr>
              <a:r>
                <a:rPr lang="ar-SA" sz="1400" b="0" i="1" u="none" strike="noStrike" cap="none" spc="0">
                  <a:solidFill>
                    <a:schemeClr val="tx1"/>
                  </a:solidFill>
                  <a:latin typeface="Segoe UI"/>
                  <a:ea typeface="Segoe UI"/>
                  <a:cs typeface="Segoe UI"/>
                </a:rPr>
                <a:t>أضف النص هنا</a:t>
              </a:r>
              <a:endParaRPr lang="ar-SA" sz="1400" i="1">
                <a:latin typeface="Segoe UI"/>
                <a:cs typeface="Segoe UI"/>
              </a:endParaRPr>
            </a:p>
            <a:p>
              <a:pPr algn="r" rtl="1">
                <a:defRPr/>
              </a:pPr>
              <a:endParaRPr lang="ar-SA"/>
            </a:p>
          </p:txBody>
        </p:sp>
      </p:grpSp>
      <p:grpSp>
        <p:nvGrpSpPr>
          <p:cNvPr id="1671321631" name=""/>
          <p:cNvGrpSpPr/>
          <p:nvPr/>
        </p:nvGrpSpPr>
        <p:grpSpPr bwMode="auto">
          <a:xfrm>
            <a:off x="5436199" y="5834520"/>
            <a:ext cx="2524050" cy="927472"/>
            <a:chOff x="0" y="0"/>
            <a:chExt cx="2524050" cy="927472"/>
          </a:xfrm>
        </p:grpSpPr>
        <p:sp>
          <p:nvSpPr>
            <p:cNvPr id="511808453" name=""/>
            <p:cNvSpPr txBox="1"/>
            <p:nvPr/>
          </p:nvSpPr>
          <p:spPr bwMode="auto">
            <a:xfrm rot="0" flipH="0" flipV="0">
              <a:off x="0" y="0"/>
              <a:ext cx="2520450" cy="678164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 rtl="1">
                <a:defRPr/>
              </a:pPr>
              <a:r>
                <a:rPr lang="ar-SA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الشهر</a:t>
              </a:r>
              <a:r>
                <a:rPr lang="ar-SA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،</a:t>
              </a:r>
              <a:r>
                <a:rPr lang="ar-SA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 السنة</a:t>
              </a:r>
              <a:endParaRPr lang="ar-SA"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  <a:p>
              <a:pPr algn="r" rtl="1">
                <a:defRPr/>
              </a:pPr>
              <a:endParaRPr lang="ar-SA"/>
            </a:p>
          </p:txBody>
        </p:sp>
        <p:sp>
          <p:nvSpPr>
            <p:cNvPr id="309094662" name=""/>
            <p:cNvSpPr txBox="1"/>
            <p:nvPr/>
          </p:nvSpPr>
          <p:spPr bwMode="auto">
            <a:xfrm rot="0" flipH="0" flipV="0">
              <a:off x="0" y="315272"/>
              <a:ext cx="2524050" cy="612199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 rtl="1">
                <a:defRPr/>
              </a:pPr>
              <a:r>
                <a:rPr lang="ar-SA" sz="1400" b="0" i="1" u="none" strike="noStrike" cap="none" spc="0">
                  <a:solidFill>
                    <a:schemeClr val="tx1"/>
                  </a:solidFill>
                  <a:latin typeface="Segoe UI"/>
                  <a:ea typeface="Segoe UI"/>
                  <a:cs typeface="Segoe UI"/>
                </a:rPr>
                <a:t>أضف النص هنا</a:t>
              </a:r>
              <a:endParaRPr lang="ar-SA" sz="1400" i="1">
                <a:latin typeface="Segoe UI"/>
                <a:cs typeface="Segoe UI"/>
              </a:endParaRPr>
            </a:p>
            <a:p>
              <a:pPr algn="r" rtl="1">
                <a:defRPr/>
              </a:pPr>
              <a:endParaRPr lang="ar-SA"/>
            </a:p>
          </p:txBody>
        </p:sp>
      </p:grpSp>
      <p:grpSp>
        <p:nvGrpSpPr>
          <p:cNvPr id="528210809" name=""/>
          <p:cNvGrpSpPr/>
          <p:nvPr/>
        </p:nvGrpSpPr>
        <p:grpSpPr bwMode="auto">
          <a:xfrm>
            <a:off x="7607664" y="5834520"/>
            <a:ext cx="2524410" cy="927472"/>
            <a:chOff x="0" y="0"/>
            <a:chExt cx="2524410" cy="927472"/>
          </a:xfrm>
        </p:grpSpPr>
        <p:sp>
          <p:nvSpPr>
            <p:cNvPr id="689367316" name=""/>
            <p:cNvSpPr txBox="1"/>
            <p:nvPr/>
          </p:nvSpPr>
          <p:spPr bwMode="auto">
            <a:xfrm rot="0" flipH="0" flipV="0">
              <a:off x="0" y="0"/>
              <a:ext cx="2520810" cy="678164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 rtl="1">
                <a:defRPr/>
              </a:pPr>
              <a:r>
                <a:rPr lang="ar-SA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الشهر</a:t>
              </a:r>
              <a:r>
                <a:rPr lang="ar-SA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،</a:t>
              </a:r>
              <a:r>
                <a:rPr lang="ar-SA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 السنة</a:t>
              </a:r>
              <a:endParaRPr lang="ar-SA"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  <a:p>
              <a:pPr algn="r" rtl="1">
                <a:defRPr/>
              </a:pPr>
              <a:endParaRPr lang="ar-SA"/>
            </a:p>
          </p:txBody>
        </p:sp>
        <p:sp>
          <p:nvSpPr>
            <p:cNvPr id="146700601" name=""/>
            <p:cNvSpPr txBox="1"/>
            <p:nvPr/>
          </p:nvSpPr>
          <p:spPr bwMode="auto">
            <a:xfrm rot="0" flipH="0" flipV="0">
              <a:off x="0" y="315272"/>
              <a:ext cx="2524410" cy="612199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 rtl="1">
                <a:defRPr/>
              </a:pPr>
              <a:r>
                <a:rPr lang="ar-SA" sz="1400" b="0" i="1" u="none" strike="noStrike" cap="none" spc="0">
                  <a:solidFill>
                    <a:schemeClr val="tx1"/>
                  </a:solidFill>
                  <a:latin typeface="Segoe UI"/>
                  <a:ea typeface="Segoe UI"/>
                  <a:cs typeface="Segoe UI"/>
                </a:rPr>
                <a:t>أضف النص هنا</a:t>
              </a:r>
              <a:endParaRPr lang="ar-SA" sz="1400" i="1">
                <a:latin typeface="Segoe UI"/>
                <a:cs typeface="Segoe UI"/>
              </a:endParaRPr>
            </a:p>
            <a:p>
              <a:pPr algn="r" rtl="1">
                <a:defRPr/>
              </a:pPr>
              <a:endParaRPr lang="ar-SA"/>
            </a:p>
          </p:txBody>
        </p:sp>
      </p:grpSp>
      <p:grpSp>
        <p:nvGrpSpPr>
          <p:cNvPr id="1463375217" name=""/>
          <p:cNvGrpSpPr/>
          <p:nvPr/>
        </p:nvGrpSpPr>
        <p:grpSpPr bwMode="auto">
          <a:xfrm>
            <a:off x="-967604" y="5834520"/>
            <a:ext cx="2576340" cy="948323"/>
            <a:chOff x="0" y="0"/>
            <a:chExt cx="2576340" cy="948323"/>
          </a:xfrm>
        </p:grpSpPr>
        <p:sp>
          <p:nvSpPr>
            <p:cNvPr id="700950249" name=""/>
            <p:cNvSpPr txBox="1"/>
            <p:nvPr/>
          </p:nvSpPr>
          <p:spPr bwMode="auto">
            <a:xfrm rot="0" flipH="0" flipV="0">
              <a:off x="55170" y="0"/>
              <a:ext cx="2521170" cy="678164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 rtl="1">
                <a:defRPr/>
              </a:pPr>
              <a:r>
                <a:rPr lang="ar-SA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الشهر</a:t>
              </a:r>
              <a:r>
                <a:rPr lang="ar-SA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،</a:t>
              </a:r>
              <a:r>
                <a:rPr lang="ar-SA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 السنة</a:t>
              </a:r>
              <a:endParaRPr lang="ar-SA"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  <a:p>
              <a:pPr algn="r" rtl="1">
                <a:defRPr/>
              </a:pPr>
              <a:endParaRPr lang="ar-SA"/>
            </a:p>
          </p:txBody>
        </p:sp>
        <p:sp>
          <p:nvSpPr>
            <p:cNvPr id="1485137511" name=""/>
            <p:cNvSpPr txBox="1"/>
            <p:nvPr/>
          </p:nvSpPr>
          <p:spPr bwMode="auto">
            <a:xfrm rot="0" flipH="0" flipV="0">
              <a:off x="0" y="336123"/>
              <a:ext cx="2524769" cy="612199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 rtl="1">
                <a:defRPr/>
              </a:pPr>
              <a:r>
                <a:rPr lang="ar-SA" sz="1400" b="0" i="1" u="none" strike="noStrike" cap="none" spc="0">
                  <a:solidFill>
                    <a:schemeClr val="tx1"/>
                  </a:solidFill>
                  <a:latin typeface="Segoe UI"/>
                  <a:ea typeface="Segoe UI"/>
                  <a:cs typeface="Segoe UI"/>
                </a:rPr>
                <a:t>أضف النص هنا</a:t>
              </a:r>
              <a:endParaRPr lang="ar-SA" sz="1400" i="1">
                <a:latin typeface="Segoe UI"/>
                <a:cs typeface="Segoe UI"/>
              </a:endParaRPr>
            </a:p>
            <a:p>
              <a:pPr algn="r" rtl="1">
                <a:defRPr/>
              </a:pPr>
              <a:endParaRPr lang="ar-SA"/>
            </a:p>
          </p:txBody>
        </p:sp>
      </p:grpSp>
      <p:grpSp>
        <p:nvGrpSpPr>
          <p:cNvPr id="1427863315" name=""/>
          <p:cNvGrpSpPr/>
          <p:nvPr/>
        </p:nvGrpSpPr>
        <p:grpSpPr bwMode="auto">
          <a:xfrm>
            <a:off x="4221596" y="4803686"/>
            <a:ext cx="2524050" cy="927472"/>
            <a:chOff x="0" y="0"/>
            <a:chExt cx="2524050" cy="927472"/>
          </a:xfrm>
        </p:grpSpPr>
        <p:sp>
          <p:nvSpPr>
            <p:cNvPr id="1602790650" name=""/>
            <p:cNvSpPr txBox="1"/>
            <p:nvPr/>
          </p:nvSpPr>
          <p:spPr bwMode="auto">
            <a:xfrm rot="0" flipH="0" flipV="0">
              <a:off x="0" y="0"/>
              <a:ext cx="2520450" cy="678164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 rtl="1">
                <a:defRPr/>
              </a:pPr>
              <a:r>
                <a:rPr lang="ar-SA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الشهر</a:t>
              </a:r>
              <a:r>
                <a:rPr lang="ar-SA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،</a:t>
              </a:r>
              <a:r>
                <a:rPr lang="ar-SA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 السنة</a:t>
              </a:r>
              <a:endParaRPr lang="ar-SA"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  <a:p>
              <a:pPr algn="r" rtl="1">
                <a:defRPr/>
              </a:pPr>
              <a:endParaRPr lang="ar-SA"/>
            </a:p>
          </p:txBody>
        </p:sp>
        <p:sp>
          <p:nvSpPr>
            <p:cNvPr id="1254378546" name=""/>
            <p:cNvSpPr txBox="1"/>
            <p:nvPr/>
          </p:nvSpPr>
          <p:spPr bwMode="auto">
            <a:xfrm rot="0" flipH="0" flipV="0">
              <a:off x="0" y="315272"/>
              <a:ext cx="2524050" cy="612199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 rtl="1">
                <a:defRPr/>
              </a:pPr>
              <a:r>
                <a:rPr lang="ar-SA" sz="1400" b="0" i="1" u="none" strike="noStrike" cap="none" spc="0">
                  <a:solidFill>
                    <a:schemeClr val="tx1"/>
                  </a:solidFill>
                  <a:latin typeface="Segoe UI"/>
                  <a:ea typeface="Segoe UI"/>
                  <a:cs typeface="Segoe UI"/>
                </a:rPr>
                <a:t>أضف النص هنا</a:t>
              </a:r>
              <a:endParaRPr lang="ar-SA" sz="1400" i="1">
                <a:latin typeface="Segoe UI"/>
                <a:cs typeface="Segoe UI"/>
              </a:endParaRPr>
            </a:p>
            <a:p>
              <a:pPr algn="r" rtl="1">
                <a:defRPr/>
              </a:pPr>
              <a:endParaRPr lang="ar-SA"/>
            </a:p>
          </p:txBody>
        </p:sp>
      </p:grpSp>
      <p:grpSp>
        <p:nvGrpSpPr>
          <p:cNvPr id="743371791" name=""/>
          <p:cNvGrpSpPr/>
          <p:nvPr/>
        </p:nvGrpSpPr>
        <p:grpSpPr bwMode="auto">
          <a:xfrm>
            <a:off x="6340935" y="4803686"/>
            <a:ext cx="2524410" cy="927472"/>
            <a:chOff x="0" y="0"/>
            <a:chExt cx="2524410" cy="927472"/>
          </a:xfrm>
        </p:grpSpPr>
        <p:sp>
          <p:nvSpPr>
            <p:cNvPr id="1659718030" name=""/>
            <p:cNvSpPr txBox="1"/>
            <p:nvPr/>
          </p:nvSpPr>
          <p:spPr bwMode="auto">
            <a:xfrm rot="0" flipH="0" flipV="0">
              <a:off x="0" y="0"/>
              <a:ext cx="2520810" cy="678164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 rtl="1">
                <a:defRPr/>
              </a:pPr>
              <a:r>
                <a:rPr lang="ar-SA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الشهر</a:t>
              </a:r>
              <a:r>
                <a:rPr lang="ar-SA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،</a:t>
              </a:r>
              <a:r>
                <a:rPr lang="ar-SA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 السنة</a:t>
              </a:r>
              <a:endParaRPr lang="ar-SA"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  <a:p>
              <a:pPr algn="r" rtl="1">
                <a:defRPr/>
              </a:pPr>
              <a:endParaRPr lang="ar-SA"/>
            </a:p>
          </p:txBody>
        </p:sp>
        <p:sp>
          <p:nvSpPr>
            <p:cNvPr id="839279598" name=""/>
            <p:cNvSpPr txBox="1"/>
            <p:nvPr/>
          </p:nvSpPr>
          <p:spPr bwMode="auto">
            <a:xfrm rot="0" flipH="0" flipV="0">
              <a:off x="0" y="315272"/>
              <a:ext cx="2524410" cy="612199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 rtl="1">
                <a:defRPr/>
              </a:pPr>
              <a:r>
                <a:rPr lang="ar-SA" sz="1400" b="0" i="1" u="none" strike="noStrike" cap="none" spc="0">
                  <a:solidFill>
                    <a:schemeClr val="tx1"/>
                  </a:solidFill>
                  <a:latin typeface="Segoe UI"/>
                  <a:ea typeface="Segoe UI"/>
                  <a:cs typeface="Segoe UI"/>
                </a:rPr>
                <a:t>أضف النص هنا</a:t>
              </a:r>
              <a:endParaRPr lang="ar-SA" sz="1400" i="1">
                <a:latin typeface="Segoe UI"/>
                <a:cs typeface="Segoe UI"/>
              </a:endParaRPr>
            </a:p>
            <a:p>
              <a:pPr algn="r" rtl="1">
                <a:defRPr/>
              </a:pPr>
              <a:endParaRPr lang="ar-SA"/>
            </a:p>
          </p:txBody>
        </p:sp>
      </p:grpSp>
      <p:grpSp>
        <p:nvGrpSpPr>
          <p:cNvPr id="2131715482" name=""/>
          <p:cNvGrpSpPr/>
          <p:nvPr/>
        </p:nvGrpSpPr>
        <p:grpSpPr bwMode="auto">
          <a:xfrm>
            <a:off x="8460634" y="4803687"/>
            <a:ext cx="2545286" cy="639516"/>
            <a:chOff x="0" y="0"/>
            <a:chExt cx="2545286" cy="639516"/>
          </a:xfrm>
        </p:grpSpPr>
        <p:sp>
          <p:nvSpPr>
            <p:cNvPr id="2098412978" name=""/>
            <p:cNvSpPr txBox="1"/>
            <p:nvPr/>
          </p:nvSpPr>
          <p:spPr bwMode="auto">
            <a:xfrm rot="0" flipH="0" flipV="0">
              <a:off x="0" y="0"/>
              <a:ext cx="2545286" cy="390210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 rtl="1">
                <a:defRPr/>
              </a:pPr>
              <a:r>
                <a:rPr lang="ar-SA" sz="1800" i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الشهر</a:t>
              </a:r>
              <a:r>
                <a:rPr lang="ar-SA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،</a:t>
              </a:r>
              <a:r>
                <a:rPr lang="ar-SA" sz="1800" i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 السنة</a:t>
              </a:r>
              <a:endParaRPr lang="ar-SA"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649202711" name=""/>
            <p:cNvSpPr txBox="1"/>
            <p:nvPr/>
          </p:nvSpPr>
          <p:spPr bwMode="auto">
            <a:xfrm rot="0" flipH="0" flipV="0">
              <a:off x="0" y="315272"/>
              <a:ext cx="2529090" cy="324243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 rtl="1">
                <a:defRPr/>
              </a:pPr>
              <a:r>
                <a:rPr lang="ar-SA" sz="1400" i="1">
                  <a:latin typeface="Segoe UI"/>
                  <a:ea typeface="Segoe UI"/>
                  <a:cs typeface="Segoe UI"/>
                </a:rPr>
                <a:t>أضف النص هنا</a:t>
              </a:r>
              <a:endParaRPr lang="ar-SA" sz="1400" i="1">
                <a:latin typeface="Segoe UI"/>
                <a:cs typeface="Segoe UI"/>
              </a:endParaRPr>
            </a:p>
          </p:txBody>
        </p:sp>
      </p:grpSp>
      <p:grpSp>
        <p:nvGrpSpPr>
          <p:cNvPr id="1345573304" name=""/>
          <p:cNvGrpSpPr/>
          <p:nvPr/>
        </p:nvGrpSpPr>
        <p:grpSpPr bwMode="auto">
          <a:xfrm>
            <a:off x="293697" y="4818339"/>
            <a:ext cx="2577060" cy="912818"/>
            <a:chOff x="0" y="0"/>
            <a:chExt cx="2577060" cy="912818"/>
          </a:xfrm>
        </p:grpSpPr>
        <p:sp>
          <p:nvSpPr>
            <p:cNvPr id="116470357" name=""/>
            <p:cNvSpPr txBox="1"/>
            <p:nvPr/>
          </p:nvSpPr>
          <p:spPr bwMode="auto">
            <a:xfrm rot="0" flipH="0" flipV="0">
              <a:off x="0" y="0"/>
              <a:ext cx="2524410" cy="678164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 rtl="1">
                <a:defRPr/>
              </a:pPr>
              <a:r>
                <a:rPr lang="ar-SA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الشهر</a:t>
              </a:r>
              <a:r>
                <a:rPr lang="ar-SA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،</a:t>
              </a:r>
              <a:r>
                <a:rPr lang="ar-SA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 السنة</a:t>
              </a:r>
              <a:endParaRPr lang="ar-SA"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  <a:p>
              <a:pPr algn="r" rtl="1">
                <a:defRPr/>
              </a:pPr>
              <a:endParaRPr lang="ar-SA"/>
            </a:p>
          </p:txBody>
        </p:sp>
        <p:sp>
          <p:nvSpPr>
            <p:cNvPr id="248310247" name=""/>
            <p:cNvSpPr txBox="1"/>
            <p:nvPr/>
          </p:nvSpPr>
          <p:spPr bwMode="auto">
            <a:xfrm rot="0" flipH="0" flipV="0">
              <a:off x="50490" y="300618"/>
              <a:ext cx="2526570" cy="612199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 rtl="1">
                <a:defRPr/>
              </a:pPr>
              <a:r>
                <a:rPr lang="ar-SA" sz="1400" b="0" i="1" u="none" strike="noStrike" cap="none" spc="0">
                  <a:solidFill>
                    <a:schemeClr val="tx1"/>
                  </a:solidFill>
                  <a:latin typeface="Segoe UI"/>
                  <a:ea typeface="Segoe UI"/>
                  <a:cs typeface="Segoe UI"/>
                </a:rPr>
                <a:t>أضف النص هنا</a:t>
              </a:r>
              <a:endParaRPr lang="ar-SA" sz="1400" i="1">
                <a:latin typeface="Segoe UI"/>
                <a:cs typeface="Segoe UI"/>
              </a:endParaRPr>
            </a:p>
            <a:p>
              <a:pPr algn="r" rtl="1">
                <a:defRPr/>
              </a:pPr>
              <a:endParaRPr lang="ar-SA"/>
            </a:p>
          </p:txBody>
        </p:sp>
      </p:grpSp>
      <p:sp>
        <p:nvSpPr>
          <p:cNvPr id="249859852" name=""/>
          <p:cNvSpPr/>
          <p:nvPr/>
        </p:nvSpPr>
        <p:spPr bwMode="auto">
          <a:xfrm flipH="0" flipV="0">
            <a:off x="0" y="-15183"/>
            <a:ext cx="139456" cy="688836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ar-SA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ONLYOFFICE/9.0.4.50</Application>
  <DocSecurity>0</DocSecurity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14</cp:revision>
  <dcterms:modified xsi:type="dcterms:W3CDTF">2025-10-07T07:28:33Z</dcterms:modified>
  <cp:category/>
  <cp:contentStatus/>
  <cp:version/>
</cp:coreProperties>
</file>