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xlsx" ContentType="application/vnd.openxmlformats-officedocument.spreadsheetml.sheet"/>
  <Override PartName="/docProps/app.xml" ContentType="application/vnd.openxmlformats-officedocument.extended-properties+xml"/>
  <Override PartName="/ppt/diagrams/drawing1.xml" ContentType="application/vnd.openxmlformats-officedocument.drawingml.diagramDrawing+xml"/>
  <Override PartName="/ppt/diagrams/data1.xml" ContentType="application/vnd.openxmlformats-officedocument.drawingml.diagramData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diagrams/colors1.xml" ContentType="application/vnd.openxmlformats-officedocument.drawingml.diagramColor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diagrams/quickStyle1.xml" ContentType="application/vnd.openxmlformats-officedocument.drawingml.diagramQuickStyl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drawing2.xml" ContentType="application/vnd.openxmlformats-officedocument.drawingml.diagramDrawing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diagrams/quickStyle2.xml" ContentType="application/vnd.openxmlformats-officedocument.drawingml.diagramQuick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9" d="100"/>
          <a:sy n="159" d="100"/>
        </p:scale>
        <p:origin x="168" y="13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rtl="1">
              <a:defRPr lang="ar-EG" sz="3600" b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EG" sz="2800">
                <a:solidFill>
                  <a:schemeClr val="accent6">
                    <a:lumMod val="20000"/>
                    <a:lumOff val="80000"/>
                  </a:schemeClr>
                </a:solidFill>
              </a:rPr>
              <a:t>عنوان المخطط</a:t>
            </a:r>
            <a:endParaRPr/>
          </a:p>
        </c:rich>
      </c:tx>
      <c:layout>
        <c:manualLayout>
          <c:xMode val="edge"/>
          <c:yMode val="edge"/>
          <c:x val="0.348341"/>
          <c:y val="0.193592"/>
        </c:manualLayout>
      </c:layout>
      <c:overlay val="0"/>
      <c:spPr bwMode="auto">
        <a:prstGeom prst="rect">
          <a:avLst/>
        </a:prstGeom>
        <a:noFill/>
        <a:ln>
          <a:noFill/>
        </a:ln>
      </c:spPr>
    </c:title>
    <c:autoTitleDeleted val="0"/>
    <c:view3D>
      <c:rotX val="15"/>
      <c:rotY val="20"/>
      <c:depthPercent val="100"/>
      <c:rAngAx val="1"/>
    </c:view3D>
    <c:floor>
      <c:thickness val="0"/>
      <c:spPr bwMode="auto">
        <a:prstGeom prst="rect">
          <a:avLst/>
        </a:prstGeom>
        <a:noFill/>
        <a:ln>
          <a:noFill/>
        </a:ln>
      </c:spPr>
    </c:floor>
    <c:sideWall>
      <c:thickness val="0"/>
      <c:spPr bwMode="auto">
        <a:prstGeom prst="rect">
          <a:avLst/>
        </a:prstGeom>
        <a:noFill/>
        <a:ln>
          <a:noFill/>
        </a:ln>
      </c:spPr>
    </c:sideWall>
    <c:backWall>
      <c:thickness val="0"/>
      <c:spPr bwMode="auto">
        <a:prstGeom prst="rect">
          <a:avLst/>
        </a:prstGeom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084960"/>
          <c:y val="0.205750"/>
          <c:w val="0.890200"/>
          <c:h val="0.693380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ذهب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فضة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برونز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shape val="box"/>
        <c:axId val="2140789881"/>
        <c:axId val="2140789882"/>
      </c:bar3DChart>
      <c:catAx>
        <c:axId val="21407898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lang="ar-EG" sz="1600" b="1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0789882"/>
        <c:crosses val="autoZero"/>
        <c:auto val="1"/>
        <c:lblAlgn val="ctr"/>
        <c:lblOffset val="100"/>
        <c:noMultiLvlLbl val="0"/>
      </c:catAx>
      <c:valAx>
        <c:axId val="21407898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6349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lstStyle/>
          <a:p>
            <a:pPr>
              <a:defRPr lang="ar-EG" sz="120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078988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103741"/>
          <c:y val="0.919461"/>
        </c:manualLayout>
      </c:layout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ar-EG" sz="2000" b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87749" y="932656"/>
      <a:ext cx="5924549" cy="5380512"/>
    </a:xfrm>
    <a:prstGeom prst="rect">
      <a:avLst/>
    </a:prstGeom>
    <a:noFill/>
    <a:ln w="9525" cap="flat" cmpd="sng" algn="ctr">
      <a:noFill/>
      <a:prstDash val="solid"/>
      <a:round/>
    </a:ln>
  </c:spPr>
  <c:txPr>
    <a:bodyPr/>
    <a:lstStyle/>
    <a:p>
      <a:pPr>
        <a:defRPr lang="ar-EG" sz="100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rtl="1">
              <a:defRPr sz="2800">
                <a:solidFill>
                  <a:schemeClr val="accent6">
                    <a:lumMod val="20000"/>
                    <a:lumOff val="80000"/>
                  </a:schemeClr>
                </a:solidFill>
              </a:defRPr>
            </a:pPr>
            <a:r>
              <a:rPr lang="ar-LB" sz="2800">
                <a:solidFill>
                  <a:schemeClr val="accent6">
                    <a:lumMod val="20000"/>
                    <a:lumOff val="80000"/>
                  </a:schemeClr>
                </a:solidFill>
              </a:rPr>
              <a:t>عنوان المخطط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ذهب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فضة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برونز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firstSliceAng val="0"/>
      </c:pieChart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  <a:miter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ar-EG" sz="1600" b="1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955199" y="1904999"/>
      <a:ext cx="4819649" cy="4408168"/>
    </a:xfrm>
    <a:prstGeom prst="rect">
      <a:avLst/>
    </a:prstGeom>
    <a:noFill/>
    <a:ln w="9525" cap="flat" cmpd="sng" algn="ctr">
      <a:noFill/>
      <a:prstDash val="solid"/>
      <a:round/>
    </a:ln>
  </c:spPr>
  <c:txPr>
    <a:bodyPr/>
    <a:lstStyle/>
    <a:p>
      <a:pPr>
        <a:defRPr sz="90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<Relationships xmlns="http://schemas.openxmlformats.org/package/2006/relationships"></Relationships>
</file>

<file path=ppt/diagrams/_rels/data2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D661BDEE-6C27-47E8-942B-4A4266DF38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 bwMode="auto"/>
    </dgm:pt>
    <dgm:pt modelId="{74154247-96FE-4A7C-B4F2-BB9D29A9A008}" type="node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p>
          <a:pPr algn="r" defTabSz="2889248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 الفصل الأول</a:t>
          </a:r>
          <a:endParaRPr sz="5700"/>
        </a:p>
      </dgm:t>
    </dgm:pt>
    <dgm:pt modelId="{C7C39EF2-94EC-4C6F-802C-5A155B1E749C}" type="parTrans" cxnId="{0B6CAECB-E5B7-40CD-8BC6-92EF686B7461}">
      <dgm:prSet/>
      <dgm:spPr bwMode="auto"/>
    </dgm:pt>
    <dgm:pt modelId="{5296F743-7B93-4303-B1E6-0EB57862A76C}" type="sibTrans" cxnId="{0B6CAECB-E5B7-40CD-8BC6-92EF686B7461}">
      <dgm:prSet/>
      <dgm:spPr bwMode="auto"/>
    </dgm:pt>
    <dgm:pt modelId="{10311E21-2BB3-442D-8445-C6CE1D6CAFB1}" type="node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p>
          <a:pPr algn="r" defTabSz="2889248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الثاني </a:t>
          </a:r>
          <a:endParaRPr sz="5700"/>
        </a:p>
      </dgm:t>
    </dgm:pt>
    <dgm:pt modelId="{80A180FE-281B-4FCE-8865-A6432D4A9C7C}" type="parTrans" cxnId="{6C25B2B9-140C-46E7-B866-6F5F446E17A1}">
      <dgm:prSet/>
      <dgm:spPr bwMode="auto"/>
    </dgm:pt>
    <dgm:pt modelId="{2EDFFE38-84AB-416F-BBB6-08F40D9086B6}" type="sibTrans" cxnId="{6C25B2B9-140C-46E7-B866-6F5F446E17A1}">
      <dgm:prSet/>
      <dgm:spPr bwMode="auto"/>
    </dgm:pt>
    <dgm:pt modelId="{404DA489-CF46-4450-8872-E75D9479CDA6}" type="node">
      <dgm:prSet phldr="0" phldrT="[Текст]" custT="1"/>
      <dgm:spPr bwMode="auto"/>
      <dgm:t>
        <a:bodyPr vertOverflow="overflow" horzOverflow="overflow" vert="horz" rtlCol="0" fromWordArt="0" anchor="ctr" forceAA="0" upright="0" compatLnSpc="0"/>
        <a:p>
          <a:pPr algn="r" defTabSz="2889248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الثالث </a:t>
          </a:r>
          <a:endParaRPr sz="5700"/>
        </a:p>
      </dgm:t>
    </dgm:pt>
    <dgm:pt modelId="{D77D4358-AAB3-4C26-81F2-F4A586CD49A1}" type="parTrans" cxnId="{26290EB4-EC14-4988-9953-3725242B3E84}">
      <dgm:prSet/>
      <dgm:spPr bwMode="auto"/>
    </dgm:pt>
    <dgm:pt modelId="{941A6C0E-7DE9-4B82-BBD2-C94D73525002}" type="sibTrans" cxnId="{26290EB4-EC14-4988-9953-3725242B3E84}">
      <dgm:prSet/>
      <dgm:spPr bwMode="auto"/>
    </dgm:pt>
    <dgm:pt modelId="{A94774B3-FBAE-4636-922D-B5C581B020C3}" type="pres">
      <dgm:prSet presAssocID="{D661BDEE-6C27-47E8-942B-4A4266DF38F3}" presName="linearFlow" presStyleCnt="0">
        <dgm:presLayoutVars>
          <dgm:dir val="norm"/>
          <dgm:resizeHandles val="exact"/>
        </dgm:presLayoutVars>
      </dgm:prSet>
      <dgm:spPr bwMode="auto"/>
    </dgm:pt>
    <dgm:pt modelId="{6BD07645-F23E-4354-AA5F-ABB5AAEF2CE9}" type="pres">
      <dgm:prSet presAssocID="{74154247-96FE-4A7C-B4F2-BB9D29A9A008}" presName="composite" presStyleCnt="0"/>
      <dgm:spPr bwMode="auto"/>
    </dgm:pt>
    <dgm:pt modelId="{082946DB-64BE-4956-A1E2-766551FCD212}" type="pres">
      <dgm:prSet custLinFactX="-13508" custLinFactY="-1" presAssocID="{74154247-96FE-4A7C-B4F2-BB9D29A9A008}" presName="imgShp" presStyleLbl="fgImgPlace1" presStyleIdx="0" presStyleCnt="3"/>
      <dgm:spPr bwMode="auto"/>
    </dgm:pt>
    <dgm:pt modelId="{ABB4641E-3086-4183-A83E-5A74D3F8586A}" type="pres">
      <dgm:prSet presAssocID="{74154247-96FE-4A7C-B4F2-BB9D29A9A008}" presName="txShp" presStyleLbl="node1" presStyleIdx="0" presStyleCnt="3">
        <dgm:presLayoutVars>
          <dgm:bulletEnabled val="1"/>
        </dgm:presLayoutVars>
      </dgm:prSet>
      <dgm:spPr bwMode="auto"/>
    </dgm:pt>
    <dgm:pt modelId="{B9560474-CC95-45D9-A6F2-E5B112A23F84}" type="pres">
      <dgm:prSet presAssocID="{5296F743-7B93-4303-B1E6-0EB57862A76C}" presName="spacing" presStyleCnt="0"/>
      <dgm:spPr bwMode="auto"/>
    </dgm:pt>
    <dgm:pt modelId="{D98ACE54-9F99-4A9E-B5A6-B91093317956}" type="pres">
      <dgm:prSet presAssocID="{10311E21-2BB3-442D-8445-C6CE1D6CAFB1}" presName="composite" presStyleCnt="0"/>
      <dgm:spPr bwMode="auto"/>
    </dgm:pt>
    <dgm:pt modelId="{640623D1-3FCB-4EB8-A418-E2DB7BB82198}" type="pres">
      <dgm:prSet custLinFactX="-13508" presAssocID="{10311E21-2BB3-442D-8445-C6CE1D6CAFB1}" presName="imgShp" presStyleLbl="fgImgPlace1" presStyleIdx="1" presStyleCnt="3"/>
      <dgm:spPr bwMode="auto"/>
    </dgm:pt>
    <dgm:pt modelId="{7F46C03F-0E41-4A02-9C45-31706F63B077}" type="pres">
      <dgm:prSet presAssocID="{10311E21-2BB3-442D-8445-C6CE1D6CAFB1}" presName="txShp" presStyleLbl="node1" presStyleIdx="1" presStyleCnt="3">
        <dgm:presLayoutVars>
          <dgm:bulletEnabled val="1"/>
        </dgm:presLayoutVars>
      </dgm:prSet>
      <dgm:spPr bwMode="auto"/>
    </dgm:pt>
    <dgm:pt modelId="{8C3034DB-23D8-4A61-B560-8EF102805AFD}" type="pres">
      <dgm:prSet presAssocID="{2EDFFE38-84AB-416F-BBB6-08F40D9086B6}" presName="spacing" presStyleCnt="0"/>
      <dgm:spPr bwMode="auto"/>
    </dgm:pt>
    <dgm:pt modelId="{D388513D-8C46-442C-B059-1EDBA223F13B}" type="pres">
      <dgm:prSet presAssocID="{404DA489-CF46-4450-8872-E75D9479CDA6}" presName="composite" presStyleCnt="0"/>
      <dgm:spPr bwMode="auto"/>
    </dgm:pt>
    <dgm:pt modelId="{A5B5FF3E-864F-4F3C-98F7-C4225F46748E}" type="pres">
      <dgm:prSet custLinFactX="-13508" presAssocID="{404DA489-CF46-4450-8872-E75D9479CDA6}" presName="imgShp" presStyleLbl="fgImgPlace1" presStyleIdx="2" presStyleCnt="3"/>
      <dgm:spPr bwMode="auto"/>
    </dgm:pt>
    <dgm:pt modelId="{DA4AE660-124D-4407-A947-DB0838DAED1C}" type="pres">
      <dgm:prSet presAssocID="{404DA489-CF46-4450-8872-E75D9479CDA6}" presName="txShp" presStyleLbl="node1" presStyleIdx="2" presStyleCnt="3">
        <dgm:presLayoutVars>
          <dgm:bulletEnabled val="1"/>
        </dgm:presLayoutVars>
      </dgm:prSet>
      <dgm:spPr bwMode="auto"/>
    </dgm:pt>
  </dgm:ptLst>
  <dgm:cxnLst>
    <dgm:cxn modelId="{C9E27410-AEAD-4219-93D8-3E2C10243099}" type="presOf" srcId="{74154247-96FE-4A7C-B4F2-BB9D29A9A008}" destId="{ABB4641E-3086-4183-A83E-5A74D3F8586A}" srcOrd="0" destOrd="0" presId="urn:microsoft.com/office/officeart/2005/8/layout/vList3"/>
    <dgm:cxn modelId="{73E32322-F221-495C-A2E3-8A50E8A62743}" type="presOf" srcId="{10311E21-2BB3-442D-8445-C6CE1D6CAFB1}" destId="{7F46C03F-0E41-4A02-9C45-31706F63B077}" srcOrd="0" destOrd="0" presId="urn:microsoft.com/office/officeart/2005/8/layout/vList3"/>
    <dgm:cxn modelId="{A9834029-F754-440A-8790-FD149FC8F9A8}" type="presOf" srcId="{D661BDEE-6C27-47E8-942B-4A4266DF38F3}" destId="{A94774B3-FBAE-4636-922D-B5C581B020C3}" srcOrd="0" destOrd="0" presId="urn:microsoft.com/office/officeart/2005/8/layout/vList3"/>
    <dgm:cxn modelId="{AC94D99F-46F2-4238-A14C-3AF0FCC366E1}" type="presOf" srcId="{404DA489-CF46-4450-8872-E75D9479CDA6}" destId="{DA4AE660-124D-4407-A947-DB0838DAED1C}" srcOrd="0" destOrd="0" presId="urn:microsoft.com/office/officeart/2005/8/layout/vList3"/>
    <dgm:cxn modelId="{26290EB4-EC14-4988-9953-3725242B3E84}" type="parOf" srcId="{D661BDEE-6C27-47E8-942B-4A4266DF38F3}" destId="{404DA489-CF46-4450-8872-E75D9479CDA6}" srcOrd="2" destOrd="0" parTransId="{D77D4358-AAB3-4C26-81F2-F4A586CD49A1}" sibTransId="{941A6C0E-7DE9-4B82-BBD2-C94D73525002}"/>
    <dgm:cxn modelId="{6C25B2B9-140C-46E7-B866-6F5F446E17A1}" type="parOf" srcId="{D661BDEE-6C27-47E8-942B-4A4266DF38F3}" destId="{10311E21-2BB3-442D-8445-C6CE1D6CAFB1}" srcOrd="1" destOrd="0" parTransId="{80A180FE-281B-4FCE-8865-A6432D4A9C7C}" sibTransId="{2EDFFE38-84AB-416F-BBB6-08F40D9086B6}"/>
    <dgm:cxn modelId="{0B6CAECB-E5B7-40CD-8BC6-92EF686B7461}" type="parOf" srcId="{D661BDEE-6C27-47E8-942B-4A4266DF38F3}" destId="{74154247-96FE-4A7C-B4F2-BB9D29A9A008}" srcOrd="0" destOrd="0" parTransId="{C7C39EF2-94EC-4C6F-802C-5A155B1E749C}" sibTransId="{5296F743-7B93-4303-B1E6-0EB57862A76C}"/>
    <dgm:cxn modelId="{DFB1C369-BADA-4343-8AD4-233D03AB4E09}" type="presParOf" srcId="{A94774B3-FBAE-4636-922D-B5C581B020C3}" destId="{6BD07645-F23E-4354-AA5F-ABB5AAEF2CE9}" srcOrd="0" destOrd="0" presId="urn:microsoft.com/office/officeart/2005/8/layout/vList3"/>
    <dgm:cxn modelId="{17923468-F6EA-4C60-A6EC-459F6EA6718A}" type="presParOf" srcId="{6BD07645-F23E-4354-AA5F-ABB5AAEF2CE9}" destId="{082946DB-64BE-4956-A1E2-766551FCD212}" srcOrd="0" destOrd="0" presId="urn:microsoft.com/office/officeart/2005/8/layout/vList3"/>
    <dgm:cxn modelId="{28BF824F-7CD7-42EE-A154-1986421E4E17}" type="presParOf" srcId="{6BD07645-F23E-4354-AA5F-ABB5AAEF2CE9}" destId="{ABB4641E-3086-4183-A83E-5A74D3F8586A}" srcOrd="1" destOrd="0" presId="urn:microsoft.com/office/officeart/2005/8/layout/vList3"/>
    <dgm:cxn modelId="{C0A2711F-9569-4A33-9432-895361FB46B1}" type="presParOf" srcId="{A94774B3-FBAE-4636-922D-B5C581B020C3}" destId="{B9560474-CC95-45D9-A6F2-E5B112A23F84}" srcOrd="1" destOrd="0" presId="urn:microsoft.com/office/officeart/2005/8/layout/vList3"/>
    <dgm:cxn modelId="{BF089E6C-DDF8-4E2A-97D6-06E595498B1A}" type="presParOf" srcId="{A94774B3-FBAE-4636-922D-B5C581B020C3}" destId="{D98ACE54-9F99-4A9E-B5A6-B91093317956}" srcOrd="2" destOrd="0" presId="urn:microsoft.com/office/officeart/2005/8/layout/vList3"/>
    <dgm:cxn modelId="{87D80349-0D3C-479E-9DC8-0F6AB6DB0ED0}" type="presParOf" srcId="{D98ACE54-9F99-4A9E-B5A6-B91093317956}" destId="{640623D1-3FCB-4EB8-A418-E2DB7BB82198}" srcOrd="0" destOrd="0" presId="urn:microsoft.com/office/officeart/2005/8/layout/vList3"/>
    <dgm:cxn modelId="{97615C54-76FD-4A0C-AAC3-D8E739F9D898}" type="presParOf" srcId="{D98ACE54-9F99-4A9E-B5A6-B91093317956}" destId="{7F46C03F-0E41-4A02-9C45-31706F63B077}" srcOrd="1" destOrd="0" presId="urn:microsoft.com/office/officeart/2005/8/layout/vList3"/>
    <dgm:cxn modelId="{F08541F1-A69D-4DB5-9FA4-1ED533CFE4B7}" type="presParOf" srcId="{A94774B3-FBAE-4636-922D-B5C581B020C3}" destId="{8C3034DB-23D8-4A61-B560-8EF102805AFD}" srcOrd="3" destOrd="0" presId="urn:microsoft.com/office/officeart/2005/8/layout/vList3"/>
    <dgm:cxn modelId="{6473ADF9-E2DE-4776-A02D-E6545024790F}" type="presParOf" srcId="{A94774B3-FBAE-4636-922D-B5C581B020C3}" destId="{D388513D-8C46-442C-B059-1EDBA223F13B}" srcOrd="4" destOrd="0" presId="urn:microsoft.com/office/officeart/2005/8/layout/vList3"/>
    <dgm:cxn modelId="{9992FCE5-74EA-47FB-8BE4-FD39A1127C0B}" type="presParOf" srcId="{D388513D-8C46-442C-B059-1EDBA223F13B}" destId="{A5B5FF3E-864F-4F3C-98F7-C4225F46748E}" srcOrd="0" destOrd="0" presId="urn:microsoft.com/office/officeart/2005/8/layout/vList3"/>
    <dgm:cxn modelId="{7B415EF5-B3BE-442A-A7F8-AE4B3889F1E5}" type="presParOf" srcId="{D388513D-8C46-442C-B059-1EDBA223F13B}" destId="{DA4AE660-124D-4407-A947-DB0838DAED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C5EF1C4F-F9AA-450E-B7E1-6E292CFD694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653B0090-0835-4B38-BC27-923B94DAD44C}" type="node">
      <dgm:prSet phldr="0" phldrT="[Текст]"/>
      <dgm:spPr bwMode="auto"/>
      <dgm:t>
        <a:bodyPr vertOverflow="overflow" horzOverflow="overflow" vert="horz" rtlCol="0" fromWordArt="0" anchor="ctr" forceAA="0" upright="0" compatLnSpc="0"/>
        <a:p>
          <a:pPr algn="ctr" defTabSz="2089148">
            <a:lnSpc>
              <a:spcPct val="90000"/>
            </a:lnSpc>
            <a:spcBef>
              <a:spcPts val="0"/>
            </a:spcBef>
            <a:spcAft>
              <a:spcPts val="1973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E4397E08-4440-4054-B5F2-5B9155B09250}" type="parTrans" cxnId="{686A737C-1000-47AF-BA74-0141849A9340}">
      <dgm:prSet/>
      <dgm:spPr bwMode="auto"/>
      <dgm:t>
        <a:bodyPr/>
        <a:lstStyle/>
        <a:p>
          <a:pPr>
            <a:defRPr/>
          </a:pPr>
          <a:endParaRPr/>
        </a:p>
      </dgm:t>
    </dgm:pt>
    <dgm:pt modelId="{4BA03C02-67C5-4408-9A8C-3DDABFCCCAC2}" type="sibTrans" cxnId="{686A737C-1000-47AF-BA74-0141849A9340}">
      <dgm:prSet/>
      <dgm:spPr bwMode="auto"/>
      <dgm:t>
        <a:bodyPr/>
        <a:lstStyle/>
        <a:p>
          <a:pPr>
            <a:defRPr/>
          </a:pPr>
          <a:endParaRPr/>
        </a:p>
      </dgm:t>
    </dgm:pt>
    <dgm:pt modelId="{0B567DFA-43A3-4374-9DF7-D3A928BD94B6}" type="node">
      <dgm:prSet phldr="0" phldrT="[Текст]"/>
      <dgm:spPr bwMode="auto"/>
      <dgm:t>
        <a:bodyPr vertOverflow="overflow" horzOverflow="overflow" vert="horz" rtlCol="0" fromWordArt="0" anchor="ctr" forceAA="0" upright="0" compatLnSpc="0"/>
        <a:p>
          <a:pPr algn="ctr" defTabSz="2089148">
            <a:lnSpc>
              <a:spcPct val="90000"/>
            </a:lnSpc>
            <a:spcBef>
              <a:spcPts val="0"/>
            </a:spcBef>
            <a:spcAft>
              <a:spcPts val="1973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95E7C64E-DEA1-451F-B227-FFDBBFFA1D6A}" type="parTrans" cxnId="{5ED2E5CF-7BB4-43E6-9CE2-5A1D32561191}">
      <dgm:prSet/>
      <dgm:spPr bwMode="auto"/>
      <dgm:t>
        <a:bodyPr/>
        <a:lstStyle/>
        <a:p>
          <a:pPr>
            <a:defRPr/>
          </a:pPr>
          <a:endParaRPr/>
        </a:p>
      </dgm:t>
    </dgm:pt>
    <dgm:pt modelId="{1EBF0053-BAF3-4311-B52E-D6B22D4B839B}" type="sibTrans" cxnId="{5ED2E5CF-7BB4-43E6-9CE2-5A1D32561191}">
      <dgm:prSet/>
      <dgm:spPr bwMode="auto"/>
      <dgm:t>
        <a:bodyPr/>
        <a:lstStyle/>
        <a:p>
          <a:pPr>
            <a:defRPr/>
          </a:pPr>
          <a:endParaRPr/>
        </a:p>
      </dgm:t>
    </dgm:pt>
    <dgm:pt modelId="{8088C533-1B48-4C2A-871A-97733B8D9956}" type="node">
      <dgm:prSet phldr="0" phldrT="[Текст]"/>
      <dgm:spPr bwMode="auto"/>
      <dgm:t>
        <a:bodyPr vertOverflow="overflow" horzOverflow="overflow" vert="horz" rtlCol="0" fromWordArt="0" anchor="ctr" forceAA="0" upright="0" compatLnSpc="0"/>
        <a:p>
          <a:pPr algn="ctr" defTabSz="2089148">
            <a:lnSpc>
              <a:spcPct val="90000"/>
            </a:lnSpc>
            <a:spcBef>
              <a:spcPts val="0"/>
            </a:spcBef>
            <a:spcAft>
              <a:spcPts val="1973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96E4E5B2-AA47-4D65-BE5D-CBD765463354}" type="parTrans" cxnId="{714C965F-E082-495C-812C-EE1B96A91AA4}">
      <dgm:prSet/>
      <dgm:spPr bwMode="auto"/>
      <dgm:t>
        <a:bodyPr/>
        <a:lstStyle/>
        <a:p>
          <a:pPr>
            <a:defRPr/>
          </a:pPr>
          <a:endParaRPr/>
        </a:p>
      </dgm:t>
    </dgm:pt>
    <dgm:pt modelId="{B4071B5D-DDD9-4E3A-B1C5-82339119980C}" type="sibTrans" cxnId="{714C965F-E082-495C-812C-EE1B96A91AA4}">
      <dgm:prSet/>
      <dgm:spPr bwMode="auto"/>
      <dgm:t>
        <a:bodyPr/>
        <a:lstStyle/>
        <a:p>
          <a:pPr>
            <a:defRPr/>
          </a:pPr>
          <a:endParaRPr/>
        </a:p>
      </dgm:t>
    </dgm:pt>
    <dgm:pt modelId="{69BFF921-23E5-447F-BD9E-4505A541BE77}" type="pres">
      <dgm:prSet presAssocID="{C5EF1C4F-F9AA-450E-B7E1-6E292CFD6942}" presName="Name0" presStyleCnt="0">
        <dgm:presLayoutVars>
          <dgm:chMax val="7"/>
          <dgm:chPref val="7"/>
          <dgm:dir val="norm"/>
          <dgm:animLvl val="lvl"/>
        </dgm:presLayoutVars>
      </dgm:prSet>
      <dgm:spPr bwMode="auto"/>
    </dgm:pt>
    <dgm:pt modelId="{C8EF4368-F509-4F12-91C2-41D67AA36139}" type="pres">
      <dgm:prSet presAssocID="{653B0090-0835-4B38-BC27-923B94DAD44C}" presName="Accent1" presStyleCnt="0"/>
      <dgm:spPr bwMode="auto"/>
    </dgm:pt>
    <dgm:pt modelId="{5AB4F39A-A626-4015-B1B1-D76C6589C6CD}" type="pres">
      <dgm:prSet presAssocID="{653B0090-0835-4B38-BC27-923B94DAD44C}" presName="Accent" presStyleLbl="node1" presStyleIdx="0" presStyleCnt="3"/>
      <dgm:spPr bwMode="auto">
        <a:solidFill>
          <a:schemeClr val="accent6">
            <a:lumMod val="20000"/>
            <a:lumOff val="80000"/>
          </a:schemeClr>
        </a:solidFill>
      </dgm:spPr>
    </dgm:pt>
    <dgm:pt modelId="{A4BEB6A2-D919-4498-AB14-5EE94F3A7115}" type="pres">
      <dgm:prSet presAssocID="{653B0090-0835-4B38-BC27-923B94DAD44C}" presName="Parent1" presStyleLbl="revTx" presStyleIdx="0" presStyleCnt="3">
        <dgm:presLayoutVars>
          <dgm:chMax val="1"/>
          <dgm:chPref val="1"/>
          <dgm:bulletEnabled val="1"/>
        </dgm:presLayoutVars>
      </dgm:prSet>
      <dgm:spPr bwMode="auto"/>
    </dgm:pt>
    <dgm:pt modelId="{A7D5D361-B61D-44DA-A04C-CAF21022281A}" type="pres">
      <dgm:prSet presAssocID="{0B567DFA-43A3-4374-9DF7-D3A928BD94B6}" presName="Accent2" presStyleCnt="0"/>
      <dgm:spPr bwMode="auto"/>
    </dgm:pt>
    <dgm:pt modelId="{AAB9ED5E-E8A6-4E8E-80F5-0912B63317DE}" type="pres">
      <dgm:prSet presAssocID="{0B567DFA-43A3-4374-9DF7-D3A928BD94B6}" presName="Accent" presStyleLbl="node1" presStyleIdx="1" presStyleCnt="3"/>
      <dgm:spPr bwMode="auto">
        <a:solidFill>
          <a:schemeClr val="accent1">
            <a:lumMod val="60000"/>
            <a:lumOff val="40000"/>
          </a:schemeClr>
        </a:solidFill>
      </dgm:spPr>
    </dgm:pt>
    <dgm:pt modelId="{6A048B3B-867E-4672-9212-85D043B9E587}" type="pres">
      <dgm:prSet presAssocID="{0B567DFA-43A3-4374-9DF7-D3A928BD94B6}" presName="Parent2" presStyleLbl="revTx" presStyleIdx="1" presStyleCnt="3">
        <dgm:presLayoutVars>
          <dgm:chMax val="1"/>
          <dgm:chPref val="1"/>
          <dgm:bulletEnabled val="1"/>
        </dgm:presLayoutVars>
      </dgm:prSet>
      <dgm:spPr bwMode="auto"/>
    </dgm:pt>
    <dgm:pt modelId="{78FDC3F8-8560-4E75-8B52-E231A4AE79DC}" type="pres">
      <dgm:prSet presAssocID="{8088C533-1B48-4C2A-871A-97733B8D9956}" presName="Accent3" presStyleCnt="0"/>
      <dgm:spPr bwMode="auto"/>
    </dgm:pt>
    <dgm:pt modelId="{993AB6BC-0F14-4B90-9918-D3483CF4E1D6}" type="pres">
      <dgm:prSet presAssocID="{8088C533-1B48-4C2A-871A-97733B8D9956}" presName="Accent" presStyleLbl="node1" presStyleIdx="2" presStyleCnt="3"/>
      <dgm:spPr bwMode="auto">
        <a:solidFill>
          <a:schemeClr val="tx1">
            <a:lumMod val="85000"/>
            <a:lumOff val="15000"/>
          </a:schemeClr>
        </a:solidFill>
      </dgm:spPr>
    </dgm:pt>
    <dgm:pt modelId="{DCBA5343-28EC-4456-929B-A490DA4A7EF5}" type="pres">
      <dgm:prSet presAssocID="{8088C533-1B48-4C2A-871A-97733B8D9956}" presName="Parent3" presStyleLbl="revTx" presStyleIdx="2" presStyleCnt="3">
        <dgm:presLayoutVars>
          <dgm:chMax val="1"/>
          <dgm:chPref val="1"/>
          <dgm:bulletEnabled val="1"/>
        </dgm:presLayoutVars>
      </dgm:prSet>
      <dgm:spPr bwMode="auto"/>
    </dgm:pt>
  </dgm:ptLst>
  <dgm:cxnLst>
    <dgm:cxn modelId="{A17D4334-A336-443F-B0C6-670F021754B6}" type="presOf" srcId="{8088C533-1B48-4C2A-871A-97733B8D9956}" destId="{DCBA5343-28EC-4456-929B-A490DA4A7EF5}" srcOrd="0" destOrd="0" presId="urn:microsoft.com/office/officeart/2009/layout/CircleArrowProcess"/>
    <dgm:cxn modelId="{714C965F-E082-495C-812C-EE1B96A91AA4}" type="parOf" srcId="{C5EF1C4F-F9AA-450E-B7E1-6E292CFD6942}" destId="{8088C533-1B48-4C2A-871A-97733B8D9956}" srcOrd="2" destOrd="0" parTransId="{96E4E5B2-AA47-4D65-BE5D-CBD765463354}" sibTransId="{B4071B5D-DDD9-4E3A-B1C5-82339119980C}"/>
    <dgm:cxn modelId="{686A737C-1000-47AF-BA74-0141849A9340}" type="parOf" srcId="{C5EF1C4F-F9AA-450E-B7E1-6E292CFD6942}" destId="{653B0090-0835-4B38-BC27-923B94DAD44C}" srcOrd="0" destOrd="0" parTransId="{E4397E08-4440-4054-B5F2-5B9155B09250}" sibTransId="{4BA03C02-67C5-4408-9A8C-3DDABFCCCAC2}"/>
    <dgm:cxn modelId="{1DCC5EB2-2439-4FBC-9EA3-2F442EA88381}" type="presOf" srcId="{653B0090-0835-4B38-BC27-923B94DAD44C}" destId="{A4BEB6A2-D919-4498-AB14-5EE94F3A7115}" srcOrd="0" destOrd="0" presId="urn:microsoft.com/office/officeart/2009/layout/CircleArrowProcess"/>
    <dgm:cxn modelId="{ECDC3AC2-C7E1-4469-B60C-790E5148C2CE}" type="presOf" srcId="{C5EF1C4F-F9AA-450E-B7E1-6E292CFD6942}" destId="{69BFF921-23E5-447F-BD9E-4505A541BE77}" srcOrd="0" destOrd="0" presId="urn:microsoft.com/office/officeart/2009/layout/CircleArrowProcess"/>
    <dgm:cxn modelId="{5ED2E5CF-7BB4-43E6-9CE2-5A1D32561191}" type="parOf" srcId="{C5EF1C4F-F9AA-450E-B7E1-6E292CFD6942}" destId="{0B567DFA-43A3-4374-9DF7-D3A928BD94B6}" srcOrd="1" destOrd="0" parTransId="{95E7C64E-DEA1-451F-B227-FFDBBFFA1D6A}" sibTransId="{1EBF0053-BAF3-4311-B52E-D6B22D4B839B}"/>
    <dgm:cxn modelId="{391A74DD-C010-43CF-B45D-7925C908CA6E}" type="presOf" srcId="{0B567DFA-43A3-4374-9DF7-D3A928BD94B6}" destId="{6A048B3B-867E-4672-9212-85D043B9E587}" srcOrd="0" destOrd="0" presId="urn:microsoft.com/office/officeart/2009/layout/CircleArrowProcess"/>
    <dgm:cxn modelId="{7201DF77-8925-479A-AFDF-13AD1FD028A4}" type="presParOf" srcId="{69BFF921-23E5-447F-BD9E-4505A541BE77}" destId="{C8EF4368-F509-4F12-91C2-41D67AA36139}" srcOrd="0" destOrd="0" presId="urn:microsoft.com/office/officeart/2009/layout/CircleArrowProcess"/>
    <dgm:cxn modelId="{B98EA65B-FC83-48E2-8A07-14CF815F91AB}" type="presParOf" srcId="{C8EF4368-F509-4F12-91C2-41D67AA36139}" destId="{5AB4F39A-A626-4015-B1B1-D76C6589C6CD}" srcOrd="0" destOrd="0" presId="urn:microsoft.com/office/officeart/2009/layout/CircleArrowProcess"/>
    <dgm:cxn modelId="{C7FD9A6B-7DF1-4951-80AC-8BE3103DE708}" type="presParOf" srcId="{69BFF921-23E5-447F-BD9E-4505A541BE77}" destId="{A4BEB6A2-D919-4498-AB14-5EE94F3A7115}" srcOrd="1" destOrd="0" presId="urn:microsoft.com/office/officeart/2009/layout/CircleArrowProcess"/>
    <dgm:cxn modelId="{DF302B2F-A276-4CD0-A32B-F1EF60E9983C}" type="presParOf" srcId="{69BFF921-23E5-447F-BD9E-4505A541BE77}" destId="{A7D5D361-B61D-44DA-A04C-CAF21022281A}" srcOrd="2" destOrd="0" presId="urn:microsoft.com/office/officeart/2009/layout/CircleArrowProcess"/>
    <dgm:cxn modelId="{5F01D6E2-1319-49F3-9E06-D1F9F564918B}" type="presParOf" srcId="{A7D5D361-B61D-44DA-A04C-CAF21022281A}" destId="{AAB9ED5E-E8A6-4E8E-80F5-0912B63317DE}" srcOrd="0" destOrd="0" presId="urn:microsoft.com/office/officeart/2009/layout/CircleArrowProcess"/>
    <dgm:cxn modelId="{0058FCE0-D3D1-49DE-9B19-789A05C07AE4}" type="presParOf" srcId="{69BFF921-23E5-447F-BD9E-4505A541BE77}" destId="{6A048B3B-867E-4672-9212-85D043B9E587}" srcOrd="3" destOrd="0" presId="urn:microsoft.com/office/officeart/2009/layout/CircleArrowProcess"/>
    <dgm:cxn modelId="{B567B130-C7ED-4F20-8D89-159798DA39FD}" type="presParOf" srcId="{69BFF921-23E5-447F-BD9E-4505A541BE77}" destId="{78FDC3F8-8560-4E75-8B52-E231A4AE79DC}" srcOrd="4" destOrd="0" presId="urn:microsoft.com/office/officeart/2009/layout/CircleArrowProcess"/>
    <dgm:cxn modelId="{406A2D99-9F81-46B8-802A-7D60CD8A8B4F}" type="presParOf" srcId="{78FDC3F8-8560-4E75-8B52-E231A4AE79DC}" destId="{993AB6BC-0F14-4B90-9918-D3483CF4E1D6}" srcOrd="0" destOrd="0" presId="urn:microsoft.com/office/officeart/2009/layout/CircleArrowProcess"/>
    <dgm:cxn modelId="{E1867CD0-1C35-455E-90CC-DBA666F96F40}" type="presParOf" srcId="{69BFF921-23E5-447F-BD9E-4505A541BE77}" destId="{DCBA5343-28EC-4456-929B-A490DA4A7EF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459615035" name=""/>
      <dsp:cNvGrpSpPr/>
    </dsp:nvGrpSpPr>
    <dsp:grpSpPr bwMode="auto">
      <a:xfrm>
        <a:off x="0" y="0"/>
        <a:ext cx="6607142" cy="4404762"/>
        <a:chOff x="0" y="0"/>
        <a:chExt cx="6607142" cy="4404762"/>
      </a:xfrm>
    </dsp:grpSpPr>
    <dsp:sp modelId="{ABB4641E-3086-4183-A83E-5A74D3F8586A}">
      <dsp:nvSpPr>
        <dsp:cNvPr id="0" name=""/>
        <dsp:cNvSpPr/>
      </dsp:nvSpPr>
      <dsp:spPr bwMode="auto">
        <a:xfrm rot="10800000" flipH="0" flipV="0">
          <a:off x="1412836" y="0"/>
          <a:ext cx="4393749" cy="1224560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539997" tIns="137160" rIns="256032" bIns="137160" numCol="1" spcCol="0" rtlCol="0" fromWordArt="0" anchor="ctr" anchorCtr="0" forceAA="0" upright="0" compatLnSpc="0"/>
        <a:p>
          <a:pPr marL="0" indent="0" algn="r" defTabSz="2889249" rtl="1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 الفصل الأول</a:t>
          </a:r>
          <a:endParaRPr sz="5700"/>
        </a:p>
      </dsp:txBody>
      <dsp:txXfrm rot="10800000">
        <a:off x="1718976" y="0"/>
        <a:ext cx="4087609" cy="1224560"/>
      </dsp:txXfrm>
    </dsp:sp>
    <dsp:sp modelId="{082946DB-64BE-4956-A1E2-766551FCD212}">
      <dsp:nvSpPr>
        <dsp:cNvPr id="0" name=""/>
        <dsp:cNvSpPr/>
      </dsp:nvSpPr>
      <dsp:spPr bwMode="auto">
        <a:xfrm rot="0" flipH="0" flipV="0">
          <a:off x="635142" y="0"/>
          <a:ext cx="1224560" cy="1224560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  <dsp:sp modelId="{7F46C03F-0E41-4A02-9C45-31706F63B077}">
      <dsp:nvSpPr>
        <dsp:cNvPr id="0" name=""/>
        <dsp:cNvSpPr/>
      </dsp:nvSpPr>
      <dsp:spPr bwMode="auto">
        <a:xfrm rot="10800000" flipH="0" flipV="0">
          <a:off x="1412836" y="1590100"/>
          <a:ext cx="4393749" cy="1224560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539997" tIns="137160" rIns="256032" bIns="137160" numCol="1" spcCol="0" rtlCol="0" fromWordArt="0" anchor="ctr" anchorCtr="0" forceAA="0" upright="0" compatLnSpc="0"/>
        <a:p>
          <a:pPr marL="0" indent="0" algn="r" defTabSz="2889249" rtl="1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الثاني </a:t>
          </a:r>
          <a:endParaRPr sz="5700"/>
        </a:p>
      </dsp:txBody>
      <dsp:txXfrm rot="10800000">
        <a:off x="1718976" y="1590100"/>
        <a:ext cx="4087609" cy="1224560"/>
      </dsp:txXfrm>
    </dsp:sp>
    <dsp:sp modelId="{640623D1-3FCB-4EB8-A418-E2DB7BB82198}">
      <dsp:nvSpPr>
        <dsp:cNvPr id="0" name=""/>
        <dsp:cNvSpPr/>
      </dsp:nvSpPr>
      <dsp:spPr bwMode="auto">
        <a:xfrm rot="0" flipH="0" flipV="0">
          <a:off x="635142" y="1590100"/>
          <a:ext cx="1224560" cy="1224560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  <dsp:sp modelId="{DA4AE660-124D-4407-A947-DB0838DAED1C}">
      <dsp:nvSpPr>
        <dsp:cNvPr id="0" name=""/>
        <dsp:cNvSpPr/>
      </dsp:nvSpPr>
      <dsp:spPr bwMode="auto">
        <a:xfrm rot="10800000" flipH="0" flipV="0">
          <a:off x="1412836" y="3180201"/>
          <a:ext cx="4393749" cy="1224560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539997" tIns="137160" rIns="256032" bIns="137160" numCol="1" spcCol="0" rtlCol="0" fromWordArt="0" anchor="ctr" anchorCtr="0" forceAA="0" upright="0" compatLnSpc="0"/>
        <a:p>
          <a:pPr marL="0" indent="0" algn="r" defTabSz="2889249" rtl="1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الثالث </a:t>
          </a:r>
          <a:endParaRPr sz="5700"/>
        </a:p>
      </dsp:txBody>
      <dsp:txXfrm rot="10800000">
        <a:off x="1718976" y="3180201"/>
        <a:ext cx="4087609" cy="1224560"/>
      </dsp:txXfrm>
    </dsp:sp>
    <dsp:sp modelId="{A5B5FF3E-864F-4F3C-98F7-C4225F46748E}">
      <dsp:nvSpPr>
        <dsp:cNvPr id="0" name=""/>
        <dsp:cNvSpPr/>
      </dsp:nvSpPr>
      <dsp:spPr bwMode="auto">
        <a:xfrm rot="0" flipH="0" flipV="0">
          <a:off x="635142" y="3180201"/>
          <a:ext cx="1224560" cy="1224560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559315367" name=""/>
      <dsp:cNvGrpSpPr/>
    </dsp:nvGrpSpPr>
    <dsp:grpSpPr bwMode="auto">
      <a:xfrm>
        <a:off x="0" y="0"/>
        <a:ext cx="8001000" cy="5334000"/>
        <a:chOff x="0" y="0"/>
        <a:chExt cx="8001000" cy="5334000"/>
      </a:xfrm>
    </dsp:grpSpPr>
    <dsp:sp modelId="{5AB4F39A-A626-4015-B1B1-D76C6589C6CD}">
      <dsp:nvSpPr>
        <dsp:cNvPr id="0" name=""/>
        <dsp:cNvSpPr/>
      </dsp:nvSpPr>
      <dsp:spPr bwMode="auto">
        <a:xfrm rot="0" flipH="0" flipV="0">
          <a:off x="3073344" y="0"/>
          <a:ext cx="2567396" cy="256778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20000"/>
            <a:lumOff val="80000"/>
          </a:schemeClr>
        </a:solidFill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A4BEB6A2-D919-4498-AB14-5EE94F3A7115}">
      <dsp:nvSpPr>
        <dsp:cNvPr id="0" name=""/>
        <dsp:cNvSpPr/>
      </dsp:nvSpPr>
      <dsp:spPr bwMode="auto">
        <a:xfrm rot="0" flipH="0" flipV="0">
          <a:off x="3640823" y="927049"/>
          <a:ext cx="1426653" cy="713155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marL="0" indent="0" algn="ctr" defTabSz="2089149" rtl="1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sp:txBody>
      <dsp:txXfrm rot="0">
        <a:off x="3640823" y="927049"/>
        <a:ext cx="1426653" cy="713155"/>
      </dsp:txXfrm>
    </dsp:sp>
    <dsp:sp modelId="{AAB9ED5E-E8A6-4E8E-80F5-0912B63317DE}">
      <dsp:nvSpPr>
        <dsp:cNvPr id="0" name=""/>
        <dsp:cNvSpPr/>
      </dsp:nvSpPr>
      <dsp:spPr bwMode="auto">
        <a:xfrm rot="0" flipH="0" flipV="0">
          <a:off x="2360258" y="1475384"/>
          <a:ext cx="2567396" cy="256778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lumMod val="60000"/>
            <a:lumOff val="40000"/>
          </a:schemeClr>
        </a:solidFill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6A048B3B-867E-4672-9212-85D043B9E587}">
      <dsp:nvSpPr>
        <dsp:cNvPr id="0" name=""/>
        <dsp:cNvSpPr/>
      </dsp:nvSpPr>
      <dsp:spPr bwMode="auto">
        <a:xfrm rot="0" flipH="0" flipV="0">
          <a:off x="2930630" y="2410968"/>
          <a:ext cx="1426653" cy="713155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marL="0" indent="0" algn="ctr" defTabSz="2089149" rtl="1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sp:txBody>
      <dsp:txXfrm rot="0">
        <a:off x="2930630" y="2410968"/>
        <a:ext cx="1426653" cy="713155"/>
      </dsp:txXfrm>
    </dsp:sp>
    <dsp:sp modelId="{993AB6BC-0F14-4B90-9918-D3483CF4E1D6}">
      <dsp:nvSpPr>
        <dsp:cNvPr id="0" name=""/>
        <dsp:cNvSpPr/>
      </dsp:nvSpPr>
      <dsp:spPr bwMode="auto">
        <a:xfrm rot="0" flipH="0" flipV="0">
          <a:off x="3256075" y="3127324"/>
          <a:ext cx="2205791" cy="220667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1">
            <a:lumMod val="85000"/>
            <a:lumOff val="15000"/>
          </a:schemeClr>
        </a:solidFill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DCBA5343-28EC-4456-929B-A490DA4A7EF5}">
      <dsp:nvSpPr>
        <dsp:cNvPr id="0" name=""/>
        <dsp:cNvSpPr/>
      </dsp:nvSpPr>
      <dsp:spPr bwMode="auto">
        <a:xfrm rot="0" flipH="0" flipV="0">
          <a:off x="3644198" y="3897020"/>
          <a:ext cx="1426653" cy="713155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marL="0" indent="0" algn="ctr" defTabSz="2089149" rtl="1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sp:txBody>
      <dsp:txXfrm rot="0">
        <a:off x="3644198" y="3897020"/>
        <a:ext cx="1426653" cy="713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linearFlow">
    <dgm:alg type="lin">
      <dgm:param type="linDir" val="fromT"/>
      <dgm:param type="vertAlign" val="mid"/>
      <dgm:param type="horzAlign" val="ctr"/>
    </dgm:alg>
    <dgm:shape rot="0.000000" type="none" r:blip="" blipPhldr="0" lkTxEntry="0" zOrderOff="0" hideGeom="0">
      <dgm:adjLst/>
    </dgm:shape>
    <dgm:presOf/>
    <dgm:constrLst>
      <dgm:constr type="w" for="ch" forName="composite" ptType="all" refPtType="all" refType="w" refFor="self" op="none" fact="1.000000" val="0"/>
      <dgm:constr type="h" for="ch" forName="composite" ptType="all" refPtType="all" refType="h" refFor="self" op="none" fact="1.000000" val="0"/>
      <dgm:constr type="h" for="ch" forName="spacing" ptType="all" refPtType="all" refType="h" refFor="ch" refForName="composite" op="none" fact="0.250000" val="0"/>
      <dgm:constr type="h" for="ch" forName="spacing" ptType="all" refPtType="all" refType="w" refFor="self" op="lte" fact="0.100000" val="0"/>
      <dgm:constr type="primFontSz" for="des" ptType="node" refPtType="all" refType="none" refFor="self" op="equ" fact="1.000000" val="65"/>
    </dgm:constrLst>
    <dgm:ruleLst/>
    <dgm:varLst>
      <dgm:dir val="norm"/>
      <dgm:resizeHandles val="exact"/>
    </dgm:varLst>
    <dgm:forEach name="Name0" axis="ch" ptType="node">
      <dgm:layoutNode name="composite">
        <dgm:alg type="composite"/>
        <dgm:shape rot="0.000000" type="none" r:blip="" blipPhldr="0" lkTxEntry="0" zOrderOff="0" hideGeom="0">
          <dgm:adjLst/>
        </dgm:shape>
        <dgm:presOf/>
        <dgm:ruleLst/>
        <dgm:choose name="Name1">
          <dgm:if name="Name2" func="var" arg="dir" op="equ" val="norm">
            <dgm:constrLst>
              <dgm:constr type="w" for="ch" forName="imgShp" ptType="all" refPtType="all" refType="w" refFor="self" op="none" fact="0.335000" val="0"/>
              <dgm:constr type="h" for="ch" forName="imgShp" ptType="all" refPtType="all" refType="w" refFor="ch" refForName="imgShp" op="equ" fact="1.000000" val="0"/>
              <dgm:constr type="h" for="ch" forName="imgShp" ptType="all" refPtType="all" refType="h" refFor="self" op="lte" fact="1.000000" val="0"/>
              <dgm:constr type="ctrY" for="ch" forName="imgShp" ptType="all" refPtType="all" refType="h" refFor="self" op="none" fact="0.500000" val="0"/>
              <dgm:constr type="l" for="ch" forName="imgShp" ptType="all" refPtType="all" refType="none" refFor="self" op="none" fact="1.000000" val="0"/>
              <dgm:constr type="w" for="ch" forName="txShp" ptType="all" refPtType="all" refType="w" refFor="self" op="equ" fact="0.665000" val="0"/>
              <dgm:constr type="h" for="ch" forName="txShp" ptType="all" refPtType="all" refType="h" refFor="ch" refForName="imgShp" op="equ" fact="1.000000" val="0"/>
              <dgm:constr type="ctrY" for="ch" forName="txShp" ptType="all" refPtType="all" refType="h" refFor="self" op="none" fact="0.500000" val="0"/>
              <dgm:constr type="l" for="ch" forName="txShp" ptType="all" refPtType="all" refType="w" refFor="ch" refForName="imgShp" op="none" fact="0.500000" val="0"/>
              <dgm:constr type="lMarg" for="ch" forName="txShp" ptType="all" refPtType="all" refType="w" refFor="ch" refForName="imgShp" op="none" fact="1.250000" val="0"/>
            </dgm:constrLst>
          </dgm:if>
          <dgm:else name="Name3">
            <dgm:constrLst>
              <dgm:constr type="w" for="ch" forName="imgShp" ptType="all" refPtType="all" refType="w" refFor="self" op="none" fact="0.335000" val="0"/>
              <dgm:constr type="h" for="ch" forName="imgShp" ptType="all" refPtType="all" refType="w" refFor="ch" refForName="imgShp" op="equ" fact="1.000000" val="0"/>
              <dgm:constr type="h" for="ch" forName="imgShp" ptType="all" refPtType="all" refType="h" refFor="self" op="lte" fact="1.000000" val="0"/>
              <dgm:constr type="ctrY" for="ch" forName="imgShp" ptType="all" refPtType="all" refType="h" refFor="self" op="none" fact="0.500000" val="0"/>
              <dgm:constr type="r" for="ch" forName="imgShp" ptType="all" refPtType="all" refType="w" refFor="self" op="none" fact="1.000000" val="0"/>
              <dgm:constr type="w" for="ch" forName="txShp" ptType="all" refPtType="all" refType="w" refFor="self" op="equ" fact="0.665000" val="0"/>
              <dgm:constr type="h" for="ch" forName="txShp" ptType="all" refPtType="all" refType="h" refFor="ch" refForName="imgShp" op="equ" fact="1.000000" val="0"/>
              <dgm:constr type="ctrY" for="ch" forName="txShp" ptType="all" refPtType="all" refType="h" refFor="self" op="none" fact="0.500000" val="0"/>
              <dgm:constr type="r" for="ch" forName="txShp" ptType="all" refPtType="all" refType="ctrX" refFor="ch" refForName="imgShp" op="none" fact="1.000000" val="0"/>
              <dgm:constr type="rMarg" for="ch" forName="txShp" ptType="all" refPtType="all" refType="w" refFor="ch" refForName="imgShp" op="none" fact="1.250000" val="0"/>
            </dgm:constrLst>
          </dgm:else>
        </dgm:choose>
        <dgm:layoutNode name="imgShp" styleLbl="fgImgPlace1">
          <dgm:alg type="sp"/>
          <dgm:shape rot="0.000000" type="ellipse" r:blip="" blipPhldr="1" lkTxEntry="0" zOrderOff="0" hideGeom="0">
            <dgm:adjLst/>
          </dgm:shape>
          <dgm:presOf/>
          <dgm:constrLst/>
          <dgm:ruleLst/>
        </dgm:layoutNode>
        <dgm:layoutNode name="txShp">
          <dgm:alg type="tx"/>
          <dgm:presOf axis="desOrSelf" ptType="node"/>
          <dgm:constrLst>
            <dgm:constr type="tMarg" for="self" ptType="all" refPtType="all" refType="primFontSz" refFor="self" op="none" fact="0.300000" val="0"/>
            <dgm:constr type="bMarg" for="self" ptType="all" refPtType="all" refType="primFontSz" refFor="self" op="none" fact="0.300000" val="0"/>
          </dgm:constrLst>
          <dgm:ruleLst>
            <dgm:rule type="primFontSz" for="self" ptType="all" val="5" fact="NaN" max="NaN"/>
          </dgm:ruleLst>
          <dgm:varLst>
            <dgm:bulletEnabled val="1"/>
          </dgm:varLst>
          <dgm:choose name="Name4">
            <dgm:if name="Name5" func="var" arg="dir" op="equ" val="norm">
              <dgm:shape rot="180.000000" type="homePlate" r:blip="" blipPhldr="0" lkTxEntry="0" zOrderOff="-1" hideGeom="0">
                <dgm:adjLst/>
              </dgm:shape>
            </dgm:if>
            <dgm:else name="Name6">
              <dgm:shape rot="0.000000" type="homePlate" r:blip="" blipPhldr="0" lkTxEntry="0" zOrderOff="-1" hideGeom="0">
                <dgm:adjLst/>
              </dgm:shape>
            </dgm:else>
          </dgm:choose>
        </dgm:layoutNode>
      </dgm:layoutNode>
      <dgm:forEach name="Name7" axis="followSib" ptType="sibTrans" cnt="1">
        <dgm:layoutNode name="spacing">
          <dgm:alg type="sp"/>
          <dgm:shape rot="0.000000" type="none" r:blip="" blipPhldr="0" lkTxEntry="0" zOrderOff="0" hideGeom="0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 type="node">
          <dgm:prSet phldr="1"/>
        </dgm:pt>
        <dgm:pt modelId="20" type="node">
          <dgm:prSet phldr="1"/>
        </dgm:pt>
        <dgm:pt modelId="30" type="node">
          <dgm:prSet phldr="1"/>
        </dgm:pt>
      </dgm:ptLst>
      <dgm:cxnLst>
        <dgm:cxn modelId="40" type="parOf" srcId="0" destId="10" srcOrd="0" destOrd="0"/>
        <dgm:cxn modelId="50" type="parOf" srcId="0" destId="20" srcOrd="1" destOrd="0"/>
        <dgm:cxn modelId="60" type="parOf" srcId="0" destId="30" srcOrd="2" destOrd="0"/>
      </dgm:cxnLst>
      <dgm:bg/>
      <dgm:whole/>
    </dgm:dataModel>
  </dgm:sampData>
  <dgm:styleData>
    <dgm:dataModel>
      <dgm:ptLst>
        <dgm:pt modelId="0" type="doc"/>
        <dgm:pt modelId="10" type="node">
          <dgm:prSet phldr="1"/>
        </dgm:pt>
        <dgm:pt modelId="20" type="node">
          <dgm:prSet phldr="1"/>
        </dgm:pt>
      </dgm:ptLst>
      <dgm:cxnLst>
        <dgm:cxn modelId="30" type="parOf" srcId="0" destId="10" srcOrd="0" destOrd="0"/>
        <dgm:cxn modelId="40" type="parOf" srcId="0" destId="20" srcOrd="1" destOrd="0"/>
      </dgm:cxnLst>
      <dgm:bg/>
      <dgm:whole/>
    </dgm:dataModel>
  </dgm:styleData>
  <dgm:clrData>
    <dgm:dataModel>
      <dgm:ptLst>
        <dgm:pt modelId="0" type="doc"/>
        <dgm:pt modelId="10" type="node">
          <dgm:prSet phldr="1"/>
        </dgm:pt>
        <dgm:pt modelId="20" type="node">
          <dgm:prSet phldr="1"/>
        </dgm:pt>
        <dgm:pt modelId="30" type="node">
          <dgm:prSet phldr="1"/>
        </dgm:pt>
        <dgm:pt modelId="40" type="node">
          <dgm:prSet phldr="1"/>
        </dgm:pt>
      </dgm:ptLst>
      <dgm:cxnLst>
        <dgm:cxn modelId="50" type="parOf" srcId="0" destId="10" srcOrd="0" destOrd="0"/>
        <dgm:cxn modelId="60" type="parOf" srcId="0" destId="20" srcOrd="1" destOrd="0"/>
        <dgm:cxn modelId="70" type="parOf" srcId="0" destId="30" srcOrd="2" destOrd="0"/>
        <dgm:cxn modelId="80" type="parOf" srcId="0" destId="40" srcOrd="3" destOrd="0"/>
      </dgm:cxnLst>
      <dgm:bg/>
      <dgm:whole/>
    </dgm:dataModel>
  </dgm:clrData>
  <dgm:layoutNode name="Name0">
    <dgm:shape rot="0.000000" type="none" r:blip="" blipPhldr="0" lkTxEntry="0" zOrderOff="0" hideGeom="0">
      <dgm:adjLst/>
    </dgm:shape>
    <dgm:varLst>
      <dgm:chMax val="7"/>
      <dgm:chPref val="7"/>
      <dgm:dir val="norm"/>
      <dgm:animLvl val="lvl"/>
    </dgm:varLst>
    <dgm:choose name="Name1">
      <dgm:if name="Name2" func="var" arg="dir" op="equ" val="norm">
        <dgm:choose name="Name3">
          <dgm:if name="Name4" axis="ch" ptType="node" func="cnt" arg="none" op="equ" val="1">
            <dgm:alg type="composite">
              <dgm:param type="ar" val="1.5999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l" for="ch" forName="Child1" ptType="all" refPtType="all" refType="w" refFor="self" op="none" fact="0.625000" val="0"/>
              <dgm:constr type="t" for="ch" forName="Child1" ptType="all" refPtType="all" refType="h" refFor="self" op="none" fact="0.298100" val="0"/>
              <dgm:constr type="w" for="ch" forName="Child1" ptType="all" refPtType="all" refType="w" refFor="self" op="none" fact="0.375000" val="0"/>
              <dgm:constr type="h" for="ch" forName="Child1" ptType="all" refPtType="all" refType="h" refFor="self" op="none" fact="0.4001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624900" val="0"/>
              <dgm:constr type="h" for="ch" forName="Accent1" ptType="all" refPtType="all" refType="h" refFor="self" op="none" fact="1.000000" val="0"/>
              <dgm:constr type="l" for="ch" forName="Parent1" ptType="all" refPtType="all" refType="w" refFor="self" op="none" fact="0.138000" val="0"/>
              <dgm:constr type="t" for="ch" forName="Parent1" ptType="all" refPtType="all" refType="h" refFor="self" op="none" fact="0.362000" val="0"/>
              <dgm:constr type="w" for="ch" forName="Parent1" ptType="all" refPtType="all" refType="w" refFor="self" op="none" fact="0.348700" val="0"/>
              <dgm:constr type="h" for="ch" forName="Parent1" ptType="all" refPtType="all" refType="h" refFor="self" op="none" fact="0.278900" val="0"/>
            </dgm:constrLst>
          </dgm:if>
          <dgm:if name="Name5" axis="ch" ptType="node" func="cnt" arg="none" op="equ" val="2">
            <dgm:alg type="composite">
              <dgm:param type="ar" val="1.2026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l" for="ch" forName="Accent1" ptType="all" refPtType="all" refType="w" refFor="self" op="none" fact="0.1144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54200" val="0"/>
              <dgm:constr type="h" for="ch" forName="Accent1" ptType="all" refPtType="all" refType="h" refFor="self" op="none" fact="0.666500" val="0"/>
              <dgm:constr type="l" for="ch" forName="Parent1" ptType="all" refPtType="all" refType="w" refFor="self" op="none" fact="0.236800" val="0"/>
              <dgm:constr type="t" for="ch" forName="Parent1" ptType="all" refPtType="all" refType="h" refFor="self" op="none" fact="0.241300" val="0"/>
              <dgm:constr type="w" for="ch" forName="Parent1" ptType="all" refPtType="all" refType="w" refFor="self" op="none" fact="0.309200" val="0"/>
              <dgm:constr type="h" for="ch" forName="Parent1" ptType="all" refPtType="all" refType="h" refFor="self" op="none" fact="0.185900" val="0"/>
              <dgm:constr type="l" for="ch" forName="Parent2" ptType="all" refPtType="all" refType="w" refFor="self" op="none" fact="0.082200" val="0"/>
              <dgm:constr type="t" for="ch" forName="Parent2" ptType="all" refPtType="all" refType="h" refFor="self" op="none" fact="0.625000" val="0"/>
              <dgm:constr type="w" for="ch" forName="Parent2" ptType="all" refPtType="all" refType="w" refFor="self" op="none" fact="0.309200" val="0"/>
              <dgm:constr type="h" for="ch" forName="Parent2" ptType="all" refPtType="all" refType="h" refFor="self" op="none" fact="0.185900" val="0"/>
              <dgm:constr type="l" for="ch" forName="Child1" ptType="all" refPtType="all" refType="w" refFor="self" op="none" fact="0.667800" val="0"/>
              <dgm:constr type="t" for="ch" forName="Child1" ptType="all" refPtType="all" refType="h" refFor="self" op="none" fact="0.197800" val="0"/>
              <dgm:constr type="w" for="ch" forName="Child1" ptType="all" refPtType="all" refType="w" refFor="self" op="none" fact="0.332200" val="0"/>
              <dgm:constr type="h" for="ch" forName="Child1" ptType="all" refPtType="all" refType="h" refFor="self" op="none" fact="0.265000" val="0"/>
              <dgm:constr type="l" for="ch" forName="Child2" ptType="all" refPtType="all" refType="w" refFor="self" op="none" fact="0.516400" val="0"/>
              <dgm:constr type="t" for="ch" forName="Child2" ptType="all" refPtType="all" refType="h" refFor="self" op="none" fact="0.585500" val="0"/>
              <dgm:constr type="w" for="ch" forName="Child2" ptType="all" refPtType="all" refType="w" refFor="self" op="none" fact="0.332200" val="0"/>
              <dgm:constr type="h" for="ch" forName="Child2" ptType="all" refPtType="all" refType="h" refFor="self" op="none" fact="0.2650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427200" val="0"/>
              <dgm:constr type="w" for="ch" forName="Accent2" ptType="all" refPtType="all" refType="w" refFor="self" op="none" fact="0.476100" val="0"/>
              <dgm:constr type="h" for="ch" forName="Accent2" ptType="all" refPtType="all" refType="h" refFor="self" op="none" fact="0.572800" val="0"/>
            </dgm:constrLst>
          </dgm:if>
          <dgm:if name="Name6" axis="ch" ptType="node" func="cnt" arg="none" op="equ" val="3">
            <dgm:alg type="composite">
              <dgm:param type="ar" val="0.9039"/>
            </dgm:alg>
            <dgm:shape rot="0.000000" type="none" r:blip="" blipPhldr="0" lkTxEntry="0" zOrderOff="0" hideGeom="0">
              <dgm:adjLst/>
            </dgm:shape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l" for="ch" forName="Accent1" ptType="all" refPtType="all" refType="w" refFor="self" op="none" fact="0.1479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2500" val="0"/>
              <dgm:constr type="h" for="ch" forName="Accent1" ptType="all" refPtType="all" refType="h" refFor="self" op="none" fact="0.4814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276600" val="0"/>
              <dgm:constr type="w" for="ch" forName="Accent2" ptType="all" refPtType="all" refType="w" refFor="self" op="none" fact="0.532500" val="0"/>
              <dgm:constr type="h" for="ch" forName="Accent2" ptType="all" refPtType="all" refType="h" refFor="self" op="none" fact="0.481400" val="0"/>
              <dgm:constr type="l" for="ch" forName="Parent1" ptType="all" refPtType="all" refType="w" refFor="self" op="none" fact="0.265600" val="0"/>
              <dgm:constr type="t" for="ch" forName="Parent1" ptType="all" refPtType="all" refType="h" refFor="self" op="none" fact="0.173800" val="0"/>
              <dgm:constr type="w" for="ch" forName="Parent1" ptType="all" refPtType="all" refType="w" refFor="self" op="none" fact="0.295900" val="0"/>
              <dgm:constr type="h" for="ch" forName="Parent1" ptType="all" refPtType="all" refType="h" refFor="self" op="none" fact="0.133700" val="0"/>
              <dgm:constr type="l" for="ch" forName="Accent3" ptType="all" refPtType="all" refType="w" refFor="self" op="none" fact="0.185800" val="0"/>
              <dgm:constr type="t" for="ch" forName="Accent3" ptType="all" refPtType="all" refType="h" refFor="self" op="none" fact="0.586300" val="0"/>
              <dgm:constr type="w" for="ch" forName="Accent3" ptType="all" refPtType="all" refType="w" refFor="self" op="none" fact="0.457500" val="0"/>
              <dgm:constr type="h" for="ch" forName="Accent3" ptType="all" refPtType="all" refType="h" refFor="self" op="none" fact="0.413700" val="0"/>
              <dgm:constr type="l" for="ch" forName="Parent2" ptType="all" refPtType="all" refType="w" refFor="self" op="none" fact="0.118300" val="0"/>
              <dgm:constr type="t" for="ch" forName="Parent2" ptType="all" refPtType="all" refType="h" refFor="self" op="none" fact="0.452000" val="0"/>
              <dgm:constr type="w" for="ch" forName="Parent2" ptType="all" refPtType="all" refType="w" refFor="self" op="none" fact="0.295900" val="0"/>
              <dgm:constr type="h" for="ch" forName="Parent2" ptType="all" refPtType="all" refType="h" refFor="self" op="none" fact="0.133700" val="0"/>
              <dgm:constr type="l" for="ch" forName="Parent3" ptType="all" refPtType="all" refType="w" refFor="self" op="none" fact="0.266300" val="0"/>
              <dgm:constr type="t" for="ch" forName="Parent3" ptType="all" refPtType="all" refType="h" refFor="self" op="none" fact="0.730600" val="0"/>
              <dgm:constr type="w" for="ch" forName="Parent3" ptType="all" refPtType="all" refType="w" refFor="self" op="none" fact="0.295900" val="0"/>
              <dgm:constr type="h" for="ch" forName="Parent3" ptType="all" refPtType="all" refType="h" refFor="self" op="none" fact="0.133700" val="0"/>
              <dgm:constr type="l" for="ch" forName="Child2" ptType="all" refPtType="all" refType="w" refFor="self" op="none" fact="0.532500" val="0"/>
              <dgm:constr type="t" for="ch" forName="Child2" ptType="all" refPtType="all" refType="h" refFor="self" op="none" fact="0.421700" val="0"/>
              <dgm:constr type="w" for="ch" forName="Child2" ptType="all" refPtType="all" refType="w" refFor="self" op="none" fact="0.319500" val="0"/>
              <dgm:constr type="h" for="ch" forName="Child2" ptType="all" refPtType="all" refType="h" refFor="self" op="none" fact="0.192600" val="0"/>
              <dgm:constr type="l" for="ch" forName="Child1" ptType="all" refPtType="all" refType="w" refFor="self" op="none" fact="0.680500" val="0"/>
              <dgm:constr type="t" for="ch" forName="Child1" ptType="all" refPtType="all" refType="h" refFor="self" op="none" fact="0.143500" val="0"/>
              <dgm:constr type="w" for="ch" forName="Child1" ptType="all" refPtType="all" refType="w" refFor="self" op="none" fact="0.319500" val="0"/>
              <dgm:constr type="h" for="ch" forName="Child1" ptType="all" refPtType="all" refType="h" refFor="self" op="none" fact="0.192600" val="0"/>
              <dgm:constr type="l" for="ch" forName="Child3" ptType="all" refPtType="all" refType="w" refFor="self" op="none" fact="0.680500" val="0"/>
              <dgm:constr type="t" for="ch" forName="Child3" ptType="all" refPtType="all" refType="h" refFor="self" op="none" fact="0.699800" val="0"/>
              <dgm:constr type="w" for="ch" forName="Child3" ptType="all" refPtType="all" refType="w" refFor="self" op="none" fact="0.319500" val="0"/>
              <dgm:constr type="h" for="ch" forName="Child3" ptType="all" refPtType="all" refType="h" refFor="self" op="none" fact="0.192600" val="0"/>
            </dgm:constrLst>
          </dgm:if>
          <dgm:if name="Name7" axis="ch" ptType="node" func="cnt" arg="none" op="equ" val="4">
            <dgm:alg type="composite">
              <dgm:param type="ar" val="0.7073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l" for="ch" forName="Accent1" ptType="all" refPtType="all" refType="w" refFor="self" op="none" fact="0.1481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3771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2167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377100" val="0"/>
              <dgm:constr type="l" for="ch" forName="Accent3" ptType="all" refPtType="all" refType="w" refFor="self" op="none" fact="0.148100" val="0"/>
              <dgm:constr type="t" for="ch" forName="Accent3" ptType="all" refPtType="all" refType="h" refFor="self" op="none" fact="0.4342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377100" val="0"/>
              <dgm:constr type="l" for="ch" forName="Parent1" ptType="all" refPtType="all" refType="w" refFor="self" op="none" fact="0.265800" val="0"/>
              <dgm:constr type="t" for="ch" forName="Parent1" ptType="all" refPtType="all" refType="h" refFor="self" op="none" fact="0.1365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105200" val="0"/>
              <dgm:constr type="l" for="ch" forName="Parent2" ptType="all" refPtType="all" refType="w" refFor="self" op="none" fact="0.117100" val="0"/>
              <dgm:constr type="t" for="ch" forName="Parent2" ptType="all" refPtType="all" refType="h" refFor="self" op="none" fact="0.353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105200" val="0"/>
              <dgm:constr type="l" for="ch" forName="Parent3" ptType="all" refPtType="all" refType="w" refFor="self" op="none" fact="0.265800" val="0"/>
              <dgm:constr type="t" for="ch" forName="Parent3" ptType="all" refPtType="all" refType="h" refFor="self" op="none" fact="0.5707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105200" val="0"/>
              <dgm:constr type="l" for="ch" forName="Parent4" ptType="all" refPtType="all" refType="w" refFor="self" op="none" fact="0.117100" val="0"/>
              <dgm:constr type="t" for="ch" forName="Parent4" ptType="all" refPtType="all" refType="h" refFor="self" op="none" fact="0.7878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105200" val="0"/>
              <dgm:constr type="l" for="ch" forName="Child1" ptType="all" refPtType="all" refType="w" refFor="self" op="none" fact="0.680400" val="0"/>
              <dgm:constr type="t" for="ch" forName="Child1" ptType="all" refPtType="all" refType="h" refFor="self" op="none" fact="0.1119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50000" val="0"/>
              <dgm:constr type="l" for="ch" forName="Child2" ptType="all" refPtType="all" refType="w" refFor="self" op="none" fact="0.534800" val="0"/>
              <dgm:constr type="t" for="ch" forName="Child2" ptType="all" refPtType="all" refType="h" refFor="self" op="none" fact="0.3312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50000" val="0"/>
              <dgm:constr type="l" for="ch" forName="Child3" ptType="all" refPtType="all" refType="w" refFor="self" op="none" fact="0.680400" val="0"/>
              <dgm:constr type="t" for="ch" forName="Child3" ptType="all" refPtType="all" refType="h" refFor="self" op="none" fact="0.5461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50000" val="0"/>
              <dgm:constr type="l" for="ch" forName="Child4" ptType="all" refPtType="all" refType="w" refFor="self" op="none" fact="0.534800" val="0"/>
              <dgm:constr type="t" for="ch" forName="Child4" ptType="all" refPtType="all" refType="h" refFor="self" op="none" fact="0.7632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50000" val="0"/>
              <dgm:constr type="l" for="ch" forName="Accent4" ptType="all" refPtType="all" refType="w" refFor="self" op="none" fact="0.038000" val="0"/>
              <dgm:constr type="t" for="ch" forName="Accent4" ptType="all" refPtType="all" refType="h" refFor="self" op="none" fact="0.675900" val="0"/>
              <dgm:constr type="w" for="ch" forName="Accent4" ptType="all" refPtType="all" refType="w" refFor="self" op="none" fact="0.458000" val="0"/>
              <dgm:constr type="h" for="ch" forName="Accent4" ptType="all" refPtType="all" refType="h" refFor="self" op="none" fact="0.324100" val="0"/>
            </dgm:constrLst>
          </dgm:if>
          <dgm:if name="Name8" axis="ch" ptType="node" func="cnt" arg="none" op="equ" val="5">
            <dgm:alg type="composite">
              <dgm:param type="ar" val="0.5811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l" for="ch" forName="Accent1" ptType="all" refPtType="all" refType="w" refFor="self" op="none" fact="0.1481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3098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1780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309800" val="0"/>
              <dgm:constr type="l" for="ch" forName="Accent3" ptType="all" refPtType="all" refType="w" refFor="self" op="none" fact="0.148100" val="0"/>
              <dgm:constr type="t" for="ch" forName="Accent3" ptType="all" refPtType="all" refType="h" refFor="self" op="none" fact="0.3568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309800" val="0"/>
              <dgm:constr type="l" for="ch" forName="Accent4" ptType="all" refPtType="all" refType="w" refFor="self" op="none" fact="0.000000" val="0"/>
              <dgm:constr type="t" for="ch" forName="Accent4" ptType="all" refPtType="all" refType="h" refFor="self" op="none" fact="0.5351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309800" val="0"/>
              <dgm:constr type="l" for="ch" forName="Accent5" ptType="all" refPtType="all" refType="w" refFor="self" op="none" fact="0.186000" val="0"/>
              <dgm:constr type="t" for="ch" forName="Accent5" ptType="all" refPtType="all" refType="h" refFor="self" op="none" fact="0.733700" val="0"/>
              <dgm:constr type="w" for="ch" forName="Accent5" ptType="all" refPtType="all" refType="w" refFor="self" op="none" fact="0.458000" val="0"/>
              <dgm:constr type="h" for="ch" forName="Accent5" ptType="all" refPtType="all" refType="h" refFor="self" op="none" fact="0.266300" val="0"/>
              <dgm:constr type="l" for="ch" forName="Parent1" ptType="all" refPtType="all" refType="w" refFor="self" op="none" fact="0.265800" val="0"/>
              <dgm:constr type="t" for="ch" forName="Parent1" ptType="all" refPtType="all" refType="h" refFor="self" op="none" fact="0.1122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86400" val="0"/>
              <dgm:constr type="l" for="ch" forName="Parent2" ptType="all" refPtType="all" refType="w" refFor="self" op="none" fact="0.117100" val="0"/>
              <dgm:constr type="t" for="ch" forName="Parent2" ptType="all" refPtType="all" refType="h" refFor="self" op="none" fact="0.290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86400" val="0"/>
              <dgm:constr type="l" for="ch" forName="Parent3" ptType="all" refPtType="all" refType="w" refFor="self" op="none" fact="0.265800" val="0"/>
              <dgm:constr type="t" for="ch" forName="Parent3" ptType="all" refPtType="all" refType="h" refFor="self" op="none" fact="0.4689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86400" val="0"/>
              <dgm:constr type="l" for="ch" forName="Parent4" ptType="all" refPtType="all" refType="w" refFor="self" op="none" fact="0.117100" val="0"/>
              <dgm:constr type="t" for="ch" forName="Parent4" ptType="all" refPtType="all" refType="h" refFor="self" op="none" fact="0.6473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86400" val="0"/>
              <dgm:constr type="l" for="ch" forName="Parent5" ptType="all" refPtType="all" refType="w" refFor="self" op="none" fact="0.265800" val="0"/>
              <dgm:constr type="t" for="ch" forName="Parent5" ptType="all" refPtType="all" refType="h" refFor="self" op="none" fact="0.8257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86400" val="0"/>
              <dgm:constr type="l" for="ch" forName="Child1" ptType="all" refPtType="all" refType="w" refFor="self" op="none" fact="0.680400" val="0"/>
              <dgm:constr type="t" for="ch" forName="Child1" ptType="all" refPtType="all" refType="h" refFor="self" op="none" fact="0.0919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23200" val="0"/>
              <dgm:constr type="l" for="ch" forName="Child2" ptType="all" refPtType="all" refType="w" refFor="self" op="none" fact="0.534800" val="0"/>
              <dgm:constr type="t" for="ch" forName="Child2" ptType="all" refPtType="all" refType="h" refFor="self" op="none" fact="0.2722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23200" val="0"/>
              <dgm:constr type="l" for="ch" forName="Child3" ptType="all" refPtType="all" refType="w" refFor="self" op="none" fact="0.680400" val="0"/>
              <dgm:constr type="t" for="ch" forName="Child3" ptType="all" refPtType="all" refType="h" refFor="self" op="none" fact="0.4487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23200" val="0"/>
              <dgm:constr type="l" for="ch" forName="Child4" ptType="all" refPtType="all" refType="w" refFor="self" op="none" fact="0.534800" val="0"/>
              <dgm:constr type="t" for="ch" forName="Child4" ptType="all" refPtType="all" refType="h" refFor="self" op="none" fact="0.6271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23200" val="0"/>
              <dgm:constr type="l" for="ch" forName="Child5" ptType="all" refPtType="all" refType="w" refFor="self" op="none" fact="0.680400" val="0"/>
              <dgm:constr type="t" for="ch" forName="Child5" ptType="all" refPtType="all" refType="h" refFor="self" op="none" fact="0.8073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123200" val="0"/>
            </dgm:constrLst>
          </dgm:if>
          <dgm:if name="Name9" axis="ch" ptType="node" func="cnt" arg="none" op="equ" val="6">
            <dgm:alg type="composite">
              <dgm:param type="ar" val="0.4931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6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6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6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6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Child6" ptType="all" refPtType="all" refType="primFontSz" refFor="des" refForName="Parent5" op="lte" fact="1.000000" val="0"/>
              <dgm:constr type="primFontSz" for="des" forName="Child1" ptType="all" refPtType="all" refType="primFontSz" refFor="des" refForName="Parent6" op="lte" fact="1.000000" val="0"/>
              <dgm:constr type="primFontSz" for="des" forName="Child2" ptType="all" refPtType="all" refType="primFontSz" refFor="des" refForName="Parent6" op="lte" fact="1.000000" val="0"/>
              <dgm:constr type="primFontSz" for="des" forName="Child3" ptType="all" refPtType="all" refType="primFontSz" refFor="des" refForName="Parent6" op="lte" fact="1.000000" val="0"/>
              <dgm:constr type="primFontSz" for="des" forName="Child4" ptType="all" refPtType="all" refType="primFontSz" refFor="des" refForName="Parent6" op="lte" fact="1.000000" val="0"/>
              <dgm:constr type="primFontSz" for="des" forName="Child5" ptType="all" refPtType="all" refType="primFontSz" refFor="des" refForName="Parent6" op="lte" fact="1.000000" val="0"/>
              <dgm:constr type="primFontSz" for="des" forName="Child6" ptType="all" refPtType="all" refType="primFontSz" refFor="des" refForName="Parent6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Parent6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primFontSz" for="des" forName="Child6" ptType="all" refPtType="all" refType="primFontSz" refFor="des" refForName="Child1" op="equ" fact="1.000000" val="0"/>
              <dgm:constr type="l" for="ch" forName="Accent1" ptType="all" refPtType="all" refType="w" refFor="self" op="none" fact="0.1481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2629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1511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262900" val="0"/>
              <dgm:constr type="l" for="ch" forName="Accent3" ptType="all" refPtType="all" refType="w" refFor="self" op="none" fact="0.148100" val="0"/>
              <dgm:constr type="t" for="ch" forName="Accent3" ptType="all" refPtType="all" refType="h" refFor="self" op="none" fact="0.3027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262900" val="0"/>
              <dgm:constr type="l" for="ch" forName="Accent4" ptType="all" refPtType="all" refType="w" refFor="self" op="none" fact="0.000000" val="0"/>
              <dgm:constr type="t" for="ch" forName="Accent4" ptType="all" refPtType="all" refType="h" refFor="self" op="none" fact="0.4541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262900" val="0"/>
              <dgm:constr type="l" for="ch" forName="Parent1" ptType="all" refPtType="all" refType="w" refFor="self" op="none" fact="0.265800" val="0"/>
              <dgm:constr type="t" for="ch" forName="Parent1" ptType="all" refPtType="all" refType="h" refFor="self" op="none" fact="0.0952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73300" val="0"/>
              <dgm:constr type="l" for="ch" forName="Parent2" ptType="all" refPtType="all" refType="w" refFor="self" op="none" fact="0.117100" val="0"/>
              <dgm:constr type="t" for="ch" forName="Parent2" ptType="all" refPtType="all" refType="h" refFor="self" op="none" fact="0.246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73300" val="0"/>
              <dgm:constr type="l" for="ch" forName="Parent3" ptType="all" refPtType="all" refType="w" refFor="self" op="none" fact="0.265800" val="0"/>
              <dgm:constr type="t" for="ch" forName="Parent3" ptType="all" refPtType="all" refType="h" refFor="self" op="none" fact="0.3979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73300" val="0"/>
              <dgm:constr type="l" for="ch" forName="Parent4" ptType="all" refPtType="all" refType="w" refFor="self" op="none" fact="0.117100" val="0"/>
              <dgm:constr type="t" for="ch" forName="Parent4" ptType="all" refPtType="all" refType="h" refFor="self" op="none" fact="0.5493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73300" val="0"/>
              <dgm:constr type="l" for="ch" forName="Child1" ptType="all" refPtType="all" refType="w" refFor="self" op="none" fact="0.680400" val="0"/>
              <dgm:constr type="t" for="ch" forName="Child1" ptType="all" refPtType="all" refType="h" refFor="self" op="none" fact="0.0780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04600" val="0"/>
              <dgm:constr type="l" for="ch" forName="Child2" ptType="all" refPtType="all" refType="w" refFor="self" op="none" fact="0.534800" val="0"/>
              <dgm:constr type="t" for="ch" forName="Child2" ptType="all" refPtType="all" refType="h" refFor="self" op="none" fact="0.2310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04600" val="0"/>
              <dgm:constr type="l" for="ch" forName="Child3" ptType="all" refPtType="all" refType="w" refFor="self" op="none" fact="0.680400" val="0"/>
              <dgm:constr type="t" for="ch" forName="Child3" ptType="all" refPtType="all" refType="h" refFor="self" op="none" fact="0.3808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04600" val="0"/>
              <dgm:constr type="l" for="ch" forName="Child4" ptType="all" refPtType="all" refType="w" refFor="self" op="none" fact="0.534800" val="0"/>
              <dgm:constr type="t" for="ch" forName="Child4" ptType="all" refPtType="all" refType="h" refFor="self" op="none" fact="0.5322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04600" val="0"/>
              <dgm:constr type="l" for="ch" forName="Accent5" ptType="all" refPtType="all" refType="w" refFor="self" op="none" fact="0.148100" val="0"/>
              <dgm:constr type="t" for="ch" forName="Accent5" ptType="all" refPtType="all" refType="h" refFor="self" op="none" fact="0.605300" val="0"/>
              <dgm:constr type="w" for="ch" forName="Accent5" ptType="all" refPtType="all" refType="w" refFor="self" op="none" fact="0.533100" val="0"/>
              <dgm:constr type="h" for="ch" forName="Accent5" ptType="all" refPtType="all" refType="h" refFor="self" op="none" fact="0.262900" val="0"/>
              <dgm:constr type="l" for="ch" forName="Accent6" ptType="all" refPtType="all" refType="w" refFor="self" op="none" fact="0.038000" val="0"/>
              <dgm:constr type="t" for="ch" forName="Accent6" ptType="all" refPtType="all" refType="h" refFor="self" op="none" fact="0.774000" val="0"/>
              <dgm:constr type="w" for="ch" forName="Accent6" ptType="all" refPtType="all" refType="w" refFor="self" op="none" fact="0.458000" val="0"/>
              <dgm:constr type="h" for="ch" forName="Accent6" ptType="all" refPtType="all" refType="h" refFor="self" op="none" fact="0.226000" val="0"/>
              <dgm:constr type="l" for="ch" forName="Parent5" ptType="all" refPtType="all" refType="w" refFor="self" op="none" fact="0.265800" val="0"/>
              <dgm:constr type="t" for="ch" forName="Parent5" ptType="all" refPtType="all" refType="h" refFor="self" op="none" fact="0.7005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73300" val="0"/>
              <dgm:constr type="l" for="ch" forName="Parent6" ptType="all" refPtType="all" refType="w" refFor="self" op="none" fact="0.117100" val="0"/>
              <dgm:constr type="t" for="ch" forName="Parent6" ptType="all" refPtType="all" refType="h" refFor="self" op="none" fact="0.851900" val="0"/>
              <dgm:constr type="w" for="ch" forName="Parent6" ptType="all" refPtType="all" refType="w" refFor="self" op="none" fact="0.297500" val="0"/>
              <dgm:constr type="h" for="ch" forName="Parent6" ptType="all" refPtType="all" refType="h" refFor="self" op="none" fact="0.073300" val="0"/>
              <dgm:constr type="l" for="ch" forName="Child5" ptType="all" refPtType="all" refType="w" refFor="self" op="none" fact="0.680400" val="0"/>
              <dgm:constr type="t" for="ch" forName="Child5" ptType="all" refPtType="all" refType="h" refFor="self" op="none" fact="0.6833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104600" val="0"/>
              <dgm:constr type="l" for="ch" forName="Child6" ptType="all" refPtType="all" refType="w" refFor="self" op="none" fact="0.534800" val="0"/>
              <dgm:constr type="t" for="ch" forName="Child6" ptType="all" refPtType="all" refType="h" refFor="self" op="none" fact="0.834700" val="0"/>
              <dgm:constr type="w" for="ch" forName="Child6" ptType="all" refPtType="all" refType="w" refFor="self" op="none" fact="0.319600" val="0"/>
              <dgm:constr type="h" for="ch" forName="Child6" ptType="all" refPtType="all" refType="h" refFor="self" op="none" fact="0.104600" val="0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6" ptType="all" refPtType="all" refType="primFontSz" refFor="des" refForName="Parent1" op="lte" fact="1.000000" val="0"/>
              <dgm:constr type="primFontSz" for="des" forName="Child7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6" ptType="all" refPtType="all" refType="primFontSz" refFor="des" refForName="Parent2" op="lte" fact="1.000000" val="0"/>
              <dgm:constr type="primFontSz" for="des" forName="Child7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6" ptType="all" refPtType="all" refType="primFontSz" refFor="des" refForName="Parent3" op="lte" fact="1.000000" val="0"/>
              <dgm:constr type="primFontSz" for="des" forName="Child7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6" ptType="all" refPtType="all" refType="primFontSz" refFor="des" refForName="Parent4" op="lte" fact="1.000000" val="0"/>
              <dgm:constr type="primFontSz" for="des" forName="Child7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Child6" ptType="all" refPtType="all" refType="primFontSz" refFor="des" refForName="Parent5" op="lte" fact="1.000000" val="0"/>
              <dgm:constr type="primFontSz" for="des" forName="Child7" ptType="all" refPtType="all" refType="primFontSz" refFor="des" refForName="Parent5" op="lte" fact="1.000000" val="0"/>
              <dgm:constr type="primFontSz" for="des" forName="Child1" ptType="all" refPtType="all" refType="primFontSz" refFor="des" refForName="Parent6" op="lte" fact="1.000000" val="0"/>
              <dgm:constr type="primFontSz" for="des" forName="Child2" ptType="all" refPtType="all" refType="primFontSz" refFor="des" refForName="Parent6" op="lte" fact="1.000000" val="0"/>
              <dgm:constr type="primFontSz" for="des" forName="Child3" ptType="all" refPtType="all" refType="primFontSz" refFor="des" refForName="Parent6" op="lte" fact="1.000000" val="0"/>
              <dgm:constr type="primFontSz" for="des" forName="Child4" ptType="all" refPtType="all" refType="primFontSz" refFor="des" refForName="Parent6" op="lte" fact="1.000000" val="0"/>
              <dgm:constr type="primFontSz" for="des" forName="Child5" ptType="all" refPtType="all" refType="primFontSz" refFor="des" refForName="Parent6" op="lte" fact="1.000000" val="0"/>
              <dgm:constr type="primFontSz" for="des" forName="Child6" ptType="all" refPtType="all" refType="primFontSz" refFor="des" refForName="Parent6" op="lte" fact="1.000000" val="0"/>
              <dgm:constr type="primFontSz" for="des" forName="Child7" ptType="all" refPtType="all" refType="primFontSz" refFor="des" refForName="Parent6" op="lte" fact="1.000000" val="0"/>
              <dgm:constr type="primFontSz" for="des" forName="Child1" ptType="all" refPtType="all" refType="primFontSz" refFor="des" refForName="Parent7" op="lte" fact="1.000000" val="0"/>
              <dgm:constr type="primFontSz" for="des" forName="Child2" ptType="all" refPtType="all" refType="primFontSz" refFor="des" refForName="Parent7" op="lte" fact="1.000000" val="0"/>
              <dgm:constr type="primFontSz" for="des" forName="Child3" ptType="all" refPtType="all" refType="primFontSz" refFor="des" refForName="Parent7" op="lte" fact="1.000000" val="0"/>
              <dgm:constr type="primFontSz" for="des" forName="Child4" ptType="all" refPtType="all" refType="primFontSz" refFor="des" refForName="Parent7" op="lte" fact="1.000000" val="0"/>
              <dgm:constr type="primFontSz" for="des" forName="Child5" ptType="all" refPtType="all" refType="primFontSz" refFor="des" refForName="Parent7" op="lte" fact="1.000000" val="0"/>
              <dgm:constr type="primFontSz" for="des" forName="Child6" ptType="all" refPtType="all" refType="primFontSz" refFor="des" refForName="Parent7" op="lte" fact="1.000000" val="0"/>
              <dgm:constr type="primFontSz" for="des" forName="Child7" ptType="all" refPtType="all" refType="primFontSz" refFor="des" refForName="Parent7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Parent6" ptType="all" refPtType="all" refType="primFontSz" refFor="des" refForName="Parent1" op="equ" fact="1.000000" val="0"/>
              <dgm:constr type="primFontSz" for="des" forName="Parent7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primFontSz" for="des" forName="Child6" ptType="all" refPtType="all" refType="primFontSz" refFor="des" refForName="Child1" op="equ" fact="1.000000" val="0"/>
              <dgm:constr type="primFontSz" for="des" forName="Child7" ptType="all" refPtType="all" refType="primFontSz" refFor="des" refForName="Child1" op="equ" fact="1.000000" val="0"/>
              <dgm:constr type="l" for="ch" forName="Accent1" ptType="all" refPtType="all" refType="w" refFor="self" op="none" fact="0.1481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228400" val="0"/>
              <dgm:constr type="l" for="ch" forName="Accent2" ptType="all" refPtType="all" refType="w" refFor="self" op="none" fact="0.000000" val="0"/>
              <dgm:constr type="t" for="ch" forName="Accent2" ptType="all" refPtType="all" refType="h" refFor="self" op="none" fact="0.1312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228400" val="0"/>
              <dgm:constr type="l" for="ch" forName="Accent3" ptType="all" refPtType="all" refType="w" refFor="self" op="none" fact="0.148100" val="0"/>
              <dgm:constr type="t" for="ch" forName="Accent3" ptType="all" refPtType="all" refType="h" refFor="self" op="none" fact="0.2630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228400" val="0"/>
              <dgm:constr type="l" for="ch" forName="Accent4" ptType="all" refPtType="all" refType="w" refFor="self" op="none" fact="0.000000" val="0"/>
              <dgm:constr type="t" for="ch" forName="Accent4" ptType="all" refPtType="all" refType="h" refFor="self" op="none" fact="0.3945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228400" val="0"/>
              <dgm:constr type="l" for="ch" forName="Parent1" ptType="all" refPtType="all" refType="w" refFor="self" op="none" fact="0.265800" val="0"/>
              <dgm:constr type="t" for="ch" forName="Parent1" ptType="all" refPtType="all" refType="h" refFor="self" op="none" fact="0.0827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63700" val="0"/>
              <dgm:constr type="l" for="ch" forName="Parent2" ptType="all" refPtType="all" refType="w" refFor="self" op="none" fact="0.117100" val="0"/>
              <dgm:constr type="t" for="ch" forName="Parent2" ptType="all" refPtType="all" refType="h" refFor="self" op="none" fact="0.2142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63700" val="0"/>
              <dgm:constr type="l" for="ch" forName="Parent3" ptType="all" refPtType="all" refType="w" refFor="self" op="none" fact="0.265800" val="0"/>
              <dgm:constr type="t" for="ch" forName="Parent3" ptType="all" refPtType="all" refType="h" refFor="self" op="none" fact="0.3457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63700" val="0"/>
              <dgm:constr type="l" for="ch" forName="Parent4" ptType="all" refPtType="all" refType="w" refFor="self" op="none" fact="0.117100" val="0"/>
              <dgm:constr type="t" for="ch" forName="Parent4" ptType="all" refPtType="all" refType="h" refFor="self" op="none" fact="0.4772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63700" val="0"/>
              <dgm:constr type="l" for="ch" forName="Child1" ptType="all" refPtType="all" refType="w" refFor="self" op="none" fact="0.680400" val="0"/>
              <dgm:constr type="t" for="ch" forName="Child1" ptType="all" refPtType="all" refType="h" refFor="self" op="none" fact="0.0678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090800" val="0"/>
              <dgm:constr type="l" for="ch" forName="Child2" ptType="all" refPtType="all" refType="w" refFor="self" op="none" fact="0.534800" val="0"/>
              <dgm:constr type="t" for="ch" forName="Child2" ptType="all" refPtType="all" refType="h" refFor="self" op="none" fact="0.2006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090800" val="0"/>
              <dgm:constr type="l" for="ch" forName="Child3" ptType="all" refPtType="all" refType="w" refFor="self" op="none" fact="0.680400" val="0"/>
              <dgm:constr type="t" for="ch" forName="Child3" ptType="all" refPtType="all" refType="h" refFor="self" op="none" fact="0.3308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090800" val="0"/>
              <dgm:constr type="l" for="ch" forName="Child4" ptType="all" refPtType="all" refType="w" refFor="self" op="none" fact="0.534800" val="0"/>
              <dgm:constr type="t" for="ch" forName="Child4" ptType="all" refPtType="all" refType="h" refFor="self" op="none" fact="0.4623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090800" val="0"/>
              <dgm:constr type="l" for="ch" forName="Accent5" ptType="all" refPtType="all" refType="w" refFor="self" op="none" fact="0.148100" val="0"/>
              <dgm:constr type="t" for="ch" forName="Accent5" ptType="all" refPtType="all" refType="h" refFor="self" op="none" fact="0.525800" val="0"/>
              <dgm:constr type="w" for="ch" forName="Accent5" ptType="all" refPtType="all" refType="w" refFor="self" op="none" fact="0.533100" val="0"/>
              <dgm:constr type="h" for="ch" forName="Accent5" ptType="all" refPtType="all" refType="h" refFor="self" op="none" fact="0.228400" val="0"/>
              <dgm:constr type="l" for="ch" forName="Accent6" ptType="all" refPtType="all" refType="w" refFor="self" op="none" fact="0.000000" val="0"/>
              <dgm:constr type="t" for="ch" forName="Accent6" ptType="all" refPtType="all" refType="h" refFor="self" op="none" fact="0.657300" val="0"/>
              <dgm:constr type="w" for="ch" forName="Accent6" ptType="all" refPtType="all" refType="w" refFor="self" op="none" fact="0.533100" val="0"/>
              <dgm:constr type="h" for="ch" forName="Accent6" ptType="all" refPtType="all" refType="h" refFor="self" op="none" fact="0.228400" val="0"/>
              <dgm:constr type="l" for="ch" forName="Accent7" ptType="all" refPtType="all" refType="w" refFor="self" op="none" fact="0.186000" val="0"/>
              <dgm:constr type="t" for="ch" forName="Accent7" ptType="all" refPtType="all" refType="h" refFor="self" op="none" fact="0.803700" val="0"/>
              <dgm:constr type="w" for="ch" forName="Accent7" ptType="all" refPtType="all" refType="w" refFor="self" op="none" fact="0.458000" val="0"/>
              <dgm:constr type="h" for="ch" forName="Accent7" ptType="all" refPtType="all" refType="h" refFor="self" op="none" fact="0.196300" val="0"/>
              <dgm:constr type="l" for="ch" forName="Parent5" ptType="all" refPtType="all" refType="w" refFor="self" op="none" fact="0.265800" val="0"/>
              <dgm:constr type="t" for="ch" forName="Parent5" ptType="all" refPtType="all" refType="h" refFor="self" op="none" fact="0.6085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63700" val="0"/>
              <dgm:constr type="l" for="ch" forName="Parent6" ptType="all" refPtType="all" refType="w" refFor="self" op="none" fact="0.117100" val="0"/>
              <dgm:constr type="t" for="ch" forName="Parent6" ptType="all" refPtType="all" refType="h" refFor="self" op="none" fact="0.740000" val="0"/>
              <dgm:constr type="w" for="ch" forName="Parent6" ptType="all" refPtType="all" refType="w" refFor="self" op="none" fact="0.297500" val="0"/>
              <dgm:constr type="h" for="ch" forName="Parent6" ptType="all" refPtType="all" refType="h" refFor="self" op="none" fact="0.063700" val="0"/>
              <dgm:constr type="l" for="ch" forName="Parent7" ptType="all" refPtType="all" refType="w" refFor="self" op="none" fact="0.265800" val="0"/>
              <dgm:constr type="t" for="ch" forName="Parent7" ptType="all" refPtType="all" refType="h" refFor="self" op="none" fact="0.871500" val="0"/>
              <dgm:constr type="w" for="ch" forName="Parent7" ptType="all" refPtType="all" refType="w" refFor="self" op="none" fact="0.297500" val="0"/>
              <dgm:constr type="h" for="ch" forName="Parent7" ptType="all" refPtType="all" refType="h" refFor="self" op="none" fact="0.063700" val="0"/>
              <dgm:constr type="l" for="ch" forName="Child5" ptType="all" refPtType="all" refType="w" refFor="self" op="none" fact="0.680400" val="0"/>
              <dgm:constr type="t" for="ch" forName="Child5" ptType="all" refPtType="all" refType="h" refFor="self" op="none" fact="0.5936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090800" val="0"/>
              <dgm:constr type="l" for="ch" forName="Child6" ptType="all" refPtType="all" refType="w" refFor="self" op="none" fact="0.534800" val="0"/>
              <dgm:constr type="t" for="ch" forName="Child6" ptType="all" refPtType="all" refType="h" refFor="self" op="none" fact="0.725100" val="0"/>
              <dgm:constr type="w" for="ch" forName="Child6" ptType="all" refPtType="all" refType="w" refFor="self" op="none" fact="0.319600" val="0"/>
              <dgm:constr type="h" for="ch" forName="Child6" ptType="all" refPtType="all" refType="h" refFor="self" op="none" fact="0.090800" val="0"/>
              <dgm:constr type="l" for="ch" forName="Child7" ptType="all" refPtType="all" refType="w" refFor="self" op="none" fact="0.680400" val="0"/>
              <dgm:constr type="t" for="ch" forName="Child7" ptType="all" refPtType="all" refType="h" refFor="self" op="none" fact="0.857900" val="0"/>
              <dgm:constr type="w" for="ch" forName="Child7" ptType="all" refPtType="all" refType="w" refFor="self" op="none" fact="0.319600" val="0"/>
              <dgm:constr type="h" for="ch" forName="Child7" ptType="all" refPtType="all" refType="h" refFor="self" op="none" fact="0.090800" val="0"/>
            </dgm:constrLst>
          </dgm:else>
        </dgm:choose>
      </dgm:if>
      <dgm:else name="Name11">
        <dgm:choose name="Name12">
          <dgm:if name="Name13" axis="ch" ptType="node" func="cnt" arg="none" op="equ" val="1">
            <dgm:alg type="composite">
              <dgm:param type="ar" val="1.5999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l" for="ch" forName="Child1" ptType="all" refPtType="all" refType="w" refFor="self" op="none" fact="0.625000" val="0"/>
              <dgm:constr type="t" for="ch" forName="Child1" ptType="all" refPtType="all" refType="h" refFor="self" op="none" fact="0.298100" val="0"/>
              <dgm:constr type="w" for="ch" forName="Child1" ptType="all" refPtType="all" refType="w" refFor="self" op="none" fact="0.375000" val="0"/>
              <dgm:constr type="h" for="ch" forName="Child1" ptType="all" refPtType="all" refType="h" refFor="self" op="none" fact="0.4001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624900" val="0"/>
              <dgm:constr type="h" for="ch" forName="Accent1" ptType="all" refPtType="all" refType="h" refFor="self" op="none" fact="1.000000" val="0"/>
              <dgm:constr type="l" for="ch" forName="Parent1" ptType="all" refPtType="all" refType="w" refFor="self" op="none" fact="0.138000" val="0"/>
              <dgm:constr type="t" for="ch" forName="Parent1" ptType="all" refPtType="all" refType="h" refFor="self" op="none" fact="0.362000" val="0"/>
              <dgm:constr type="w" for="ch" forName="Parent1" ptType="all" refPtType="all" refType="w" refFor="self" op="none" fact="0.348700" val="0"/>
              <dgm:constr type="h" for="ch" forName="Parent1" ptType="all" refPtType="all" refType="h" refFor="self" op="none" fact="0.278900" val="0"/>
            </dgm:constrLst>
          </dgm:if>
          <dgm:if name="Name14" axis="ch" ptType="node" func="cnt" arg="none" op="equ" val="2">
            <dgm:alg type="composite">
              <dgm:param type="ar" val="1.2026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l" for="ch" forName="Accent1" ptType="all" refPtType="all" refType="w" refFor="self" op="none" fact="-0.0407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54200" val="0"/>
              <dgm:constr type="h" for="ch" forName="Accent1" ptType="all" refPtType="all" refType="h" refFor="self" op="none" fact="0.666500" val="0"/>
              <dgm:constr type="l" for="ch" forName="Accent2" ptType="all" refPtType="all" refType="w" refFor="self" op="none" fact="0.153300" val="0"/>
              <dgm:constr type="t" for="ch" forName="Accent2" ptType="all" refPtType="all" refType="h" refFor="self" op="none" fact="0.427200" val="0"/>
              <dgm:constr type="w" for="ch" forName="Accent2" ptType="all" refPtType="all" refType="w" refFor="self" op="none" fact="0.476100" val="0"/>
              <dgm:constr type="h" for="ch" forName="Accent2" ptType="all" refPtType="all" refType="h" refFor="self" op="none" fact="0.572800" val="0"/>
              <dgm:constr type="l" for="ch" forName="Parent1" ptType="all" refPtType="all" refType="w" refFor="self" op="none" fact="0.082200" val="0"/>
              <dgm:constr type="t" for="ch" forName="Parent1" ptType="all" refPtType="all" refType="h" refFor="self" op="none" fact="0.241300" val="0"/>
              <dgm:constr type="w" for="ch" forName="Parent1" ptType="all" refPtType="all" refType="w" refFor="self" op="none" fact="0.309200" val="0"/>
              <dgm:constr type="h" for="ch" forName="Parent1" ptType="all" refPtType="all" refType="h" refFor="self" op="none" fact="0.185900" val="0"/>
              <dgm:constr type="l" for="ch" forName="Parent2" ptType="all" refPtType="all" refType="w" refFor="self" op="none" fact="0.236800" val="0"/>
              <dgm:constr type="t" for="ch" forName="Parent2" ptType="all" refPtType="all" refType="h" refFor="self" op="none" fact="0.625000" val="0"/>
              <dgm:constr type="w" for="ch" forName="Parent2" ptType="all" refPtType="all" refType="w" refFor="self" op="none" fact="0.309200" val="0"/>
              <dgm:constr type="h" for="ch" forName="Parent2" ptType="all" refPtType="all" refType="h" refFor="self" op="none" fact="0.185900" val="0"/>
              <dgm:constr type="l" for="ch" forName="Child1" ptType="all" refPtType="all" refType="w" refFor="self" op="none" fact="0.516400" val="0"/>
              <dgm:constr type="t" for="ch" forName="Child1" ptType="all" refPtType="all" refType="h" refFor="self" op="none" fact="0.197800" val="0"/>
              <dgm:constr type="w" for="ch" forName="Child1" ptType="all" refPtType="all" refType="w" refFor="self" op="none" fact="0.332200" val="0"/>
              <dgm:constr type="h" for="ch" forName="Child1" ptType="all" refPtType="all" refType="h" refFor="self" op="none" fact="0.265000" val="0"/>
              <dgm:constr type="l" for="ch" forName="Child2" ptType="all" refPtType="all" refType="w" refFor="self" op="none" fact="0.667800" val="0"/>
              <dgm:constr type="t" for="ch" forName="Child2" ptType="all" refPtType="all" refType="h" refFor="self" op="none" fact="0.585500" val="0"/>
              <dgm:constr type="w" for="ch" forName="Child2" ptType="all" refPtType="all" refType="w" refFor="self" op="none" fact="0.332200" val="0"/>
              <dgm:constr type="h" for="ch" forName="Child2" ptType="all" refPtType="all" refType="h" refFor="self" op="none" fact="0.265000" val="0"/>
            </dgm:constrLst>
          </dgm:if>
          <dgm:if name="Name15" axis="ch" ptType="node" func="cnt" arg="none" op="equ" val="3">
            <dgm:alg type="composite">
              <dgm:param type="ar" val="0.9039"/>
            </dgm:alg>
            <dgm:shape rot="0.000000" type="none" r:blip="" blipPhldr="0" lkTxEntry="0" zOrderOff="0" hideGeom="0">
              <dgm:adjLst/>
            </dgm:shape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2500" val="0"/>
              <dgm:constr type="h" for="ch" forName="Accent1" ptType="all" refPtType="all" refType="h" refFor="self" op="none" fact="0.481400" val="0"/>
              <dgm:constr type="l" for="ch" forName="Accent2" ptType="all" refPtType="all" refType="w" refFor="self" op="none" fact="0.147900" val="0"/>
              <dgm:constr type="t" for="ch" forName="Accent2" ptType="all" refPtType="all" refType="h" refFor="self" op="none" fact="0.276600" val="0"/>
              <dgm:constr type="w" for="ch" forName="Accent2" ptType="all" refPtType="all" refType="w" refFor="self" op="none" fact="0.532500" val="0"/>
              <dgm:constr type="h" for="ch" forName="Accent2" ptType="all" refPtType="all" refType="h" refFor="self" op="none" fact="0.481400" val="0"/>
              <dgm:constr type="l" for="ch" forName="Accent3" ptType="all" refPtType="all" refType="w" refFor="self" op="none" fact="0.037800" val="0"/>
              <dgm:constr type="t" for="ch" forName="Accent3" ptType="all" refPtType="all" refType="h" refFor="self" op="none" fact="0.586300" val="0"/>
              <dgm:constr type="w" for="ch" forName="Accent3" ptType="all" refPtType="all" refType="w" refFor="self" op="none" fact="0.457500" val="0"/>
              <dgm:constr type="h" for="ch" forName="Accent3" ptType="all" refPtType="all" refType="h" refFor="self" op="none" fact="0.413700" val="0"/>
              <dgm:constr type="l" for="ch" forName="Parent1" ptType="all" refPtType="all" refType="w" refFor="self" op="none" fact="0.118300" val="0"/>
              <dgm:constr type="t" for="ch" forName="Parent1" ptType="all" refPtType="all" refType="h" refFor="self" op="none" fact="0.173800" val="0"/>
              <dgm:constr type="w" for="ch" forName="Parent1" ptType="all" refPtType="all" refType="w" refFor="self" op="none" fact="0.295900" val="0"/>
              <dgm:constr type="h" for="ch" forName="Parent1" ptType="all" refPtType="all" refType="h" refFor="self" op="none" fact="0.133700" val="0"/>
              <dgm:constr type="l" for="ch" forName="Parent2" ptType="all" refPtType="all" refType="w" refFor="self" op="none" fact="0.265600" val="0"/>
              <dgm:constr type="t" for="ch" forName="Parent2" ptType="all" refPtType="all" refType="h" refFor="self" op="none" fact="0.452000" val="0"/>
              <dgm:constr type="w" for="ch" forName="Parent2" ptType="all" refPtType="all" refType="w" refFor="self" op="none" fact="0.295900" val="0"/>
              <dgm:constr type="h" for="ch" forName="Parent2" ptType="all" refPtType="all" refType="h" refFor="self" op="none" fact="0.133700" val="0"/>
              <dgm:constr type="l" for="ch" forName="Parent3" ptType="all" refPtType="all" refType="w" refFor="self" op="none" fact="0.118300" val="0"/>
              <dgm:constr type="t" for="ch" forName="Parent3" ptType="all" refPtType="all" refType="h" refFor="self" op="none" fact="0.730600" val="0"/>
              <dgm:constr type="w" for="ch" forName="Parent3" ptType="all" refPtType="all" refType="w" refFor="self" op="none" fact="0.295900" val="0"/>
              <dgm:constr type="h" for="ch" forName="Parent3" ptType="all" refPtType="all" refType="h" refFor="self" op="none" fact="0.133700" val="0"/>
              <dgm:constr type="l" for="ch" forName="Child1" ptType="all" refPtType="all" refType="w" refFor="self" op="none" fact="0.532500" val="0"/>
              <dgm:constr type="t" for="ch" forName="Child1" ptType="all" refPtType="all" refType="h" refFor="self" op="none" fact="0.143500" val="0"/>
              <dgm:constr type="w" for="ch" forName="Child1" ptType="all" refPtType="all" refType="w" refFor="self" op="none" fact="0.319500" val="0"/>
              <dgm:constr type="h" for="ch" forName="Child1" ptType="all" refPtType="all" refType="h" refFor="self" op="none" fact="0.192600" val="0"/>
              <dgm:constr type="l" for="ch" forName="Child2" ptType="all" refPtType="all" refType="w" refFor="self" op="none" fact="0.680500" val="0"/>
              <dgm:constr type="t" for="ch" forName="Child2" ptType="all" refPtType="all" refType="h" refFor="self" op="none" fact="0.421700" val="0"/>
              <dgm:constr type="w" for="ch" forName="Child2" ptType="all" refPtType="all" refType="w" refFor="self" op="none" fact="0.319500" val="0"/>
              <dgm:constr type="h" for="ch" forName="Child2" ptType="all" refPtType="all" refType="h" refFor="self" op="none" fact="0.192600" val="0"/>
              <dgm:constr type="l" for="ch" forName="Child3" ptType="all" refPtType="all" refType="w" refFor="self" op="none" fact="0.532500" val="0"/>
              <dgm:constr type="t" for="ch" forName="Child3" ptType="all" refPtType="all" refType="h" refFor="self" op="none" fact="0.699800" val="0"/>
              <dgm:constr type="w" for="ch" forName="Child3" ptType="all" refPtType="all" refType="w" refFor="self" op="none" fact="0.319500" val="0"/>
              <dgm:constr type="h" for="ch" forName="Child3" ptType="all" refPtType="all" refType="h" refFor="self" op="none" fact="0.192600" val="0"/>
            </dgm:constrLst>
          </dgm:if>
          <dgm:if name="Name16" axis="ch" ptType="node" func="cnt" arg="none" op="equ" val="4">
            <dgm:alg type="composite">
              <dgm:param type="ar" val="0.7073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377100" val="0"/>
              <dgm:constr type="l" for="ch" forName="Accent2" ptType="all" refPtType="all" refType="w" refFor="self" op="none" fact="0.148100" val="0"/>
              <dgm:constr type="t" for="ch" forName="Accent2" ptType="all" refPtType="all" refType="h" refFor="self" op="none" fact="0.2167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377100" val="0"/>
              <dgm:constr type="l" for="ch" forName="Accent3" ptType="all" refPtType="all" refType="w" refFor="self" op="none" fact="0.000000" val="0"/>
              <dgm:constr type="t" for="ch" forName="Accent3" ptType="all" refPtType="all" refType="h" refFor="self" op="none" fact="0.4342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377100" val="0"/>
              <dgm:constr type="l" for="ch" forName="Accent4" ptType="all" refPtType="all" refType="w" refFor="self" op="none" fact="0.186000" val="0"/>
              <dgm:constr type="t" for="ch" forName="Accent4" ptType="all" refPtType="all" refType="h" refFor="self" op="none" fact="0.675900" val="0"/>
              <dgm:constr type="w" for="ch" forName="Accent4" ptType="all" refPtType="all" refType="w" refFor="self" op="none" fact="0.458000" val="0"/>
              <dgm:constr type="h" for="ch" forName="Accent4" ptType="all" refPtType="all" refType="h" refFor="self" op="none" fact="0.324100" val="0"/>
              <dgm:constr type="l" for="ch" forName="Parent1" ptType="all" refPtType="all" refType="w" refFor="self" op="none" fact="0.117100" val="0"/>
              <dgm:constr type="t" for="ch" forName="Parent1" ptType="all" refPtType="all" refType="h" refFor="self" op="none" fact="0.1365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105200" val="0"/>
              <dgm:constr type="l" for="ch" forName="Parent2" ptType="all" refPtType="all" refType="w" refFor="self" op="none" fact="0.265800" val="0"/>
              <dgm:constr type="t" for="ch" forName="Parent2" ptType="all" refPtType="all" refType="h" refFor="self" op="none" fact="0.353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105200" val="0"/>
              <dgm:constr type="l" for="ch" forName="Parent3" ptType="all" refPtType="all" refType="w" refFor="self" op="none" fact="0.117100" val="0"/>
              <dgm:constr type="t" for="ch" forName="Parent3" ptType="all" refPtType="all" refType="h" refFor="self" op="none" fact="0.5707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105200" val="0"/>
              <dgm:constr type="l" for="ch" forName="Parent4" ptType="all" refPtType="all" refType="w" refFor="self" op="none" fact="0.265800" val="0"/>
              <dgm:constr type="t" for="ch" forName="Parent4" ptType="all" refPtType="all" refType="h" refFor="self" op="none" fact="0.7878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105200" val="0"/>
              <dgm:constr type="l" for="ch" forName="Child1" ptType="all" refPtType="all" refType="w" refFor="self" op="none" fact="0.534800" val="0"/>
              <dgm:constr type="t" for="ch" forName="Child1" ptType="all" refPtType="all" refType="h" refFor="self" op="none" fact="0.1119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50000" val="0"/>
              <dgm:constr type="l" for="ch" forName="Child2" ptType="all" refPtType="all" refType="w" refFor="self" op="none" fact="0.680400" val="0"/>
              <dgm:constr type="t" for="ch" forName="Child2" ptType="all" refPtType="all" refType="h" refFor="self" op="none" fact="0.3312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50000" val="0"/>
              <dgm:constr type="l" for="ch" forName="Child3" ptType="all" refPtType="all" refType="w" refFor="self" op="none" fact="0.534800" val="0"/>
              <dgm:constr type="t" for="ch" forName="Child3" ptType="all" refPtType="all" refType="h" refFor="self" op="none" fact="0.5461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50000" val="0"/>
              <dgm:constr type="l" for="ch" forName="Child4" ptType="all" refPtType="all" refType="w" refFor="self" op="none" fact="0.680400" val="0"/>
              <dgm:constr type="t" for="ch" forName="Child4" ptType="all" refPtType="all" refType="h" refFor="self" op="none" fact="0.7632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50000" val="0"/>
            </dgm:constrLst>
          </dgm:if>
          <dgm:if name="Name17" axis="ch" ptType="node" func="cnt" arg="none" op="equ" val="5">
            <dgm:alg type="composite">
              <dgm:param type="ar" val="0.5811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309800" val="0"/>
              <dgm:constr type="l" for="ch" forName="Accent2" ptType="all" refPtType="all" refType="w" refFor="self" op="none" fact="0.148100" val="0"/>
              <dgm:constr type="t" for="ch" forName="Accent2" ptType="all" refPtType="all" refType="h" refFor="self" op="none" fact="0.1780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309800" val="0"/>
              <dgm:constr type="l" for="ch" forName="Accent3" ptType="all" refPtType="all" refType="w" refFor="self" op="none" fact="0.000000" val="0"/>
              <dgm:constr type="t" for="ch" forName="Accent3" ptType="all" refPtType="all" refType="h" refFor="self" op="none" fact="0.3568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309800" val="0"/>
              <dgm:constr type="l" for="ch" forName="Accent4" ptType="all" refPtType="all" refType="w" refFor="self" op="none" fact="0.148100" val="0"/>
              <dgm:constr type="t" for="ch" forName="Accent4" ptType="all" refPtType="all" refType="h" refFor="self" op="none" fact="0.5351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309800" val="0"/>
              <dgm:constr type="l" for="ch" forName="Accent5" ptType="all" refPtType="all" refType="w" refFor="self" op="none" fact="0.037800" val="0"/>
              <dgm:constr type="t" for="ch" forName="Accent5" ptType="all" refPtType="all" refType="h" refFor="self" op="none" fact="0.733700" val="0"/>
              <dgm:constr type="w" for="ch" forName="Accent5" ptType="all" refPtType="all" refType="w" refFor="self" op="none" fact="0.458000" val="0"/>
              <dgm:constr type="h" for="ch" forName="Accent5" ptType="all" refPtType="all" refType="h" refFor="self" op="none" fact="0.266300" val="0"/>
              <dgm:constr type="l" for="ch" forName="Parent1" ptType="all" refPtType="all" refType="w" refFor="self" op="none" fact="0.117100" val="0"/>
              <dgm:constr type="t" for="ch" forName="Parent1" ptType="all" refPtType="all" refType="h" refFor="self" op="none" fact="0.1122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86400" val="0"/>
              <dgm:constr type="l" for="ch" forName="Parent2" ptType="all" refPtType="all" refType="w" refFor="self" op="none" fact="0.265800" val="0"/>
              <dgm:constr type="t" for="ch" forName="Parent2" ptType="all" refPtType="all" refType="h" refFor="self" op="none" fact="0.290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86400" val="0"/>
              <dgm:constr type="l" for="ch" forName="Parent3" ptType="all" refPtType="all" refType="w" refFor="self" op="none" fact="0.117100" val="0"/>
              <dgm:constr type="t" for="ch" forName="Parent3" ptType="all" refPtType="all" refType="h" refFor="self" op="none" fact="0.4689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86400" val="0"/>
              <dgm:constr type="l" for="ch" forName="Parent4" ptType="all" refPtType="all" refType="w" refFor="self" op="none" fact="0.265800" val="0"/>
              <dgm:constr type="t" for="ch" forName="Parent4" ptType="all" refPtType="all" refType="h" refFor="self" op="none" fact="0.6473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86400" val="0"/>
              <dgm:constr type="l" for="ch" forName="Parent5" ptType="all" refPtType="all" refType="w" refFor="self" op="none" fact="0.117100" val="0"/>
              <dgm:constr type="t" for="ch" forName="Parent5" ptType="all" refPtType="all" refType="h" refFor="self" op="none" fact="0.8257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86400" val="0"/>
              <dgm:constr type="l" for="ch" forName="Child1" ptType="all" refPtType="all" refType="w" refFor="self" op="none" fact="0.534800" val="0"/>
              <dgm:constr type="t" for="ch" forName="Child1" ptType="all" refPtType="all" refType="h" refFor="self" op="none" fact="0.0919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23200" val="0"/>
              <dgm:constr type="l" for="ch" forName="Child2" ptType="all" refPtType="all" refType="w" refFor="self" op="none" fact="0.680400" val="0"/>
              <dgm:constr type="t" for="ch" forName="Child2" ptType="all" refPtType="all" refType="h" refFor="self" op="none" fact="0.2722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23200" val="0"/>
              <dgm:constr type="l" for="ch" forName="Child3" ptType="all" refPtType="all" refType="w" refFor="self" op="none" fact="0.534800" val="0"/>
              <dgm:constr type="t" for="ch" forName="Child3" ptType="all" refPtType="all" refType="h" refFor="self" op="none" fact="0.4487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23200" val="0"/>
              <dgm:constr type="l" for="ch" forName="Child4" ptType="all" refPtType="all" refType="w" refFor="self" op="none" fact="0.680400" val="0"/>
              <dgm:constr type="t" for="ch" forName="Child4" ptType="all" refPtType="all" refType="h" refFor="self" op="none" fact="0.6271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23200" val="0"/>
              <dgm:constr type="l" for="ch" forName="Child5" ptType="all" refPtType="all" refType="w" refFor="self" op="none" fact="0.534800" val="0"/>
              <dgm:constr type="t" for="ch" forName="Child5" ptType="all" refPtType="all" refType="h" refFor="self" op="none" fact="0.8073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123200" val="0"/>
            </dgm:constrLst>
          </dgm:if>
          <dgm:if name="Name18" axis="ch" ptType="node" func="cnt" arg="none" op="equ" val="6">
            <dgm:alg type="composite">
              <dgm:param type="ar" val="0.4931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6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6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6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6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Child6" ptType="all" refPtType="all" refType="primFontSz" refFor="des" refForName="Parent5" op="lte" fact="1.000000" val="0"/>
              <dgm:constr type="primFontSz" for="des" forName="Child1" ptType="all" refPtType="all" refType="primFontSz" refFor="des" refForName="Parent6" op="lte" fact="1.000000" val="0"/>
              <dgm:constr type="primFontSz" for="des" forName="Child2" ptType="all" refPtType="all" refType="primFontSz" refFor="des" refForName="Parent6" op="lte" fact="1.000000" val="0"/>
              <dgm:constr type="primFontSz" for="des" forName="Child3" ptType="all" refPtType="all" refType="primFontSz" refFor="des" refForName="Parent6" op="lte" fact="1.000000" val="0"/>
              <dgm:constr type="primFontSz" for="des" forName="Child4" ptType="all" refPtType="all" refType="primFontSz" refFor="des" refForName="Parent6" op="lte" fact="1.000000" val="0"/>
              <dgm:constr type="primFontSz" for="des" forName="Child5" ptType="all" refPtType="all" refType="primFontSz" refFor="des" refForName="Parent6" op="lte" fact="1.000000" val="0"/>
              <dgm:constr type="primFontSz" for="des" forName="Child6" ptType="all" refPtType="all" refType="primFontSz" refFor="des" refForName="Parent6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Parent6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primFontSz" for="des" forName="Child6" ptType="all" refPtType="all" refType="primFontSz" refFor="des" refForName="Child1" op="equ" fact="1.0000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262900" val="0"/>
              <dgm:constr type="l" for="ch" forName="Accent2" ptType="all" refPtType="all" refType="w" refFor="self" op="none" fact="0.148100" val="0"/>
              <dgm:constr type="t" for="ch" forName="Accent2" ptType="all" refPtType="all" refType="h" refFor="self" op="none" fact="0.1511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262900" val="0"/>
              <dgm:constr type="l" for="ch" forName="Accent3" ptType="all" refPtType="all" refType="w" refFor="self" op="none" fact="0.000000" val="0"/>
              <dgm:constr type="t" for="ch" forName="Accent3" ptType="all" refPtType="all" refType="h" refFor="self" op="none" fact="0.3027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262900" val="0"/>
              <dgm:constr type="l" for="ch" forName="Accent4" ptType="all" refPtType="all" refType="w" refFor="self" op="none" fact="0.148100" val="0"/>
              <dgm:constr type="t" for="ch" forName="Accent4" ptType="all" refPtType="all" refType="h" refFor="self" op="none" fact="0.4541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262900" val="0"/>
              <dgm:constr type="l" for="ch" forName="Accent5" ptType="all" refPtType="all" refType="w" refFor="self" op="none" fact="0.000000" val="0"/>
              <dgm:constr type="t" for="ch" forName="Accent5" ptType="all" refPtType="all" refType="h" refFor="self" op="none" fact="0.605300" val="0"/>
              <dgm:constr type="w" for="ch" forName="Accent5" ptType="all" refPtType="all" refType="w" refFor="self" op="none" fact="0.533100" val="0"/>
              <dgm:constr type="h" for="ch" forName="Accent5" ptType="all" refPtType="all" refType="h" refFor="self" op="none" fact="0.262900" val="0"/>
              <dgm:constr type="l" for="ch" forName="Accent6" ptType="all" refPtType="all" refType="w" refFor="self" op="none" fact="0.186000" val="0"/>
              <dgm:constr type="t" for="ch" forName="Accent6" ptType="all" refPtType="all" refType="h" refFor="self" op="none" fact="0.774000" val="0"/>
              <dgm:constr type="w" for="ch" forName="Accent6" ptType="all" refPtType="all" refType="w" refFor="self" op="none" fact="0.458000" val="0"/>
              <dgm:constr type="h" for="ch" forName="Accent6" ptType="all" refPtType="all" refType="h" refFor="self" op="none" fact="0.226000" val="0"/>
              <dgm:constr type="l" for="ch" forName="Parent1" ptType="all" refPtType="all" refType="w" refFor="self" op="none" fact="0.117100" val="0"/>
              <dgm:constr type="t" for="ch" forName="Parent1" ptType="all" refPtType="all" refType="h" refFor="self" op="none" fact="0.0952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73300" val="0"/>
              <dgm:constr type="l" for="ch" forName="Parent2" ptType="all" refPtType="all" refType="w" refFor="self" op="none" fact="0.265800" val="0"/>
              <dgm:constr type="t" for="ch" forName="Parent2" ptType="all" refPtType="all" refType="h" refFor="self" op="none" fact="0.2466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73300" val="0"/>
              <dgm:constr type="l" for="ch" forName="Parent3" ptType="all" refPtType="all" refType="w" refFor="self" op="none" fact="0.117100" val="0"/>
              <dgm:constr type="t" for="ch" forName="Parent3" ptType="all" refPtType="all" refType="h" refFor="self" op="none" fact="0.3979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73300" val="0"/>
              <dgm:constr type="l" for="ch" forName="Parent4" ptType="all" refPtType="all" refType="w" refFor="self" op="none" fact="0.265800" val="0"/>
              <dgm:constr type="t" for="ch" forName="Parent4" ptType="all" refPtType="all" refType="h" refFor="self" op="none" fact="0.5493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73300" val="0"/>
              <dgm:constr type="l" for="ch" forName="Parent5" ptType="all" refPtType="all" refType="w" refFor="self" op="none" fact="0.117100" val="0"/>
              <dgm:constr type="t" for="ch" forName="Parent5" ptType="all" refPtType="all" refType="h" refFor="self" op="none" fact="0.7005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73300" val="0"/>
              <dgm:constr type="l" for="ch" forName="Parent6" ptType="all" refPtType="all" refType="w" refFor="self" op="none" fact="0.265800" val="0"/>
              <dgm:constr type="t" for="ch" forName="Parent6" ptType="all" refPtType="all" refType="h" refFor="self" op="none" fact="0.851900" val="0"/>
              <dgm:constr type="w" for="ch" forName="Parent6" ptType="all" refPtType="all" refType="w" refFor="self" op="none" fact="0.297500" val="0"/>
              <dgm:constr type="h" for="ch" forName="Parent6" ptType="all" refPtType="all" refType="h" refFor="self" op="none" fact="0.073300" val="0"/>
              <dgm:constr type="l" for="ch" forName="Child1" ptType="all" refPtType="all" refType="w" refFor="self" op="none" fact="0.534800" val="0"/>
              <dgm:constr type="t" for="ch" forName="Child1" ptType="all" refPtType="all" refType="h" refFor="self" op="none" fact="0.0780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104600" val="0"/>
              <dgm:constr type="l" for="ch" forName="Child2" ptType="all" refPtType="all" refType="w" refFor="self" op="none" fact="0.680400" val="0"/>
              <dgm:constr type="t" for="ch" forName="Child2" ptType="all" refPtType="all" refType="h" refFor="self" op="none" fact="0.2310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104600" val="0"/>
              <dgm:constr type="l" for="ch" forName="Child3" ptType="all" refPtType="all" refType="w" refFor="self" op="none" fact="0.534800" val="0"/>
              <dgm:constr type="t" for="ch" forName="Child3" ptType="all" refPtType="all" refType="h" refFor="self" op="none" fact="0.3808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104600" val="0"/>
              <dgm:constr type="l" for="ch" forName="Child4" ptType="all" refPtType="all" refType="w" refFor="self" op="none" fact="0.680400" val="0"/>
              <dgm:constr type="t" for="ch" forName="Child4" ptType="all" refPtType="all" refType="h" refFor="self" op="none" fact="0.5322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104600" val="0"/>
              <dgm:constr type="l" for="ch" forName="Child5" ptType="all" refPtType="all" refType="w" refFor="self" op="none" fact="0.534800" val="0"/>
              <dgm:constr type="t" for="ch" forName="Child5" ptType="all" refPtType="all" refType="h" refFor="self" op="none" fact="0.6833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104600" val="0"/>
              <dgm:constr type="l" for="ch" forName="Child6" ptType="all" refPtType="all" refType="w" refFor="self" op="none" fact="0.680400" val="0"/>
              <dgm:constr type="t" for="ch" forName="Child6" ptType="all" refPtType="all" refType="h" refFor="self" op="none" fact="0.834700" val="0"/>
              <dgm:constr type="w" for="ch" forName="Child6" ptType="all" refPtType="all" refType="w" refFor="self" op="none" fact="0.319600" val="0"/>
              <dgm:constr type="h" for="ch" forName="Child6" ptType="all" refPtType="all" refType="h" refFor="self" op="none" fact="0.104600" val="0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ptType="all" refPtType="all" refType="none" refFor="self" op="none" fact="1.000000" val="65"/>
              <dgm:constr type="primFontSz" for="des" forName="Parent1" ptType="all" refPtType="all" refType="none" refFor="self" op="none" fact="1.000000" val="65"/>
              <dgm:constr type="primFontSz" for="des" forName="Child1" ptType="all" refPtType="all" refType="primFontSz" refFor="des" refForName="Parent1" op="lte" fact="1.000000" val="0"/>
              <dgm:constr type="primFontSz" for="des" forName="Child2" ptType="all" refPtType="all" refType="primFontSz" refFor="des" refForName="Parent1" op="lte" fact="1.000000" val="0"/>
              <dgm:constr type="primFontSz" for="des" forName="Child3" ptType="all" refPtType="all" refType="primFontSz" refFor="des" refForName="Parent1" op="lte" fact="1.000000" val="0"/>
              <dgm:constr type="primFontSz" for="des" forName="Child4" ptType="all" refPtType="all" refType="primFontSz" refFor="des" refForName="Parent1" op="lte" fact="1.000000" val="0"/>
              <dgm:constr type="primFontSz" for="des" forName="Child5" ptType="all" refPtType="all" refType="primFontSz" refFor="des" refForName="Parent1" op="lte" fact="1.000000" val="0"/>
              <dgm:constr type="primFontSz" for="des" forName="Child6" ptType="all" refPtType="all" refType="primFontSz" refFor="des" refForName="Parent1" op="lte" fact="1.000000" val="0"/>
              <dgm:constr type="primFontSz" for="des" forName="Child7" ptType="all" refPtType="all" refType="primFontSz" refFor="des" refForName="Parent1" op="lte" fact="1.000000" val="0"/>
              <dgm:constr type="primFontSz" for="des" forName="Child1" ptType="all" refPtType="all" refType="primFontSz" refFor="des" refForName="Parent2" op="lte" fact="1.000000" val="0"/>
              <dgm:constr type="primFontSz" for="des" forName="Child2" ptType="all" refPtType="all" refType="primFontSz" refFor="des" refForName="Parent2" op="lte" fact="1.000000" val="0"/>
              <dgm:constr type="primFontSz" for="des" forName="Child3" ptType="all" refPtType="all" refType="primFontSz" refFor="des" refForName="Parent2" op="lte" fact="1.000000" val="0"/>
              <dgm:constr type="primFontSz" for="des" forName="Child4" ptType="all" refPtType="all" refType="primFontSz" refFor="des" refForName="Parent2" op="lte" fact="1.000000" val="0"/>
              <dgm:constr type="primFontSz" for="des" forName="Child5" ptType="all" refPtType="all" refType="primFontSz" refFor="des" refForName="Parent2" op="lte" fact="1.000000" val="0"/>
              <dgm:constr type="primFontSz" for="des" forName="Child6" ptType="all" refPtType="all" refType="primFontSz" refFor="des" refForName="Parent2" op="lte" fact="1.000000" val="0"/>
              <dgm:constr type="primFontSz" for="des" forName="Child7" ptType="all" refPtType="all" refType="primFontSz" refFor="des" refForName="Parent2" op="lte" fact="1.000000" val="0"/>
              <dgm:constr type="primFontSz" for="des" forName="Child1" ptType="all" refPtType="all" refType="primFontSz" refFor="des" refForName="Parent3" op="lte" fact="1.000000" val="0"/>
              <dgm:constr type="primFontSz" for="des" forName="Child2" ptType="all" refPtType="all" refType="primFontSz" refFor="des" refForName="Parent3" op="lte" fact="1.000000" val="0"/>
              <dgm:constr type="primFontSz" for="des" forName="Child3" ptType="all" refPtType="all" refType="primFontSz" refFor="des" refForName="Parent3" op="lte" fact="1.000000" val="0"/>
              <dgm:constr type="primFontSz" for="des" forName="Child4" ptType="all" refPtType="all" refType="primFontSz" refFor="des" refForName="Parent3" op="lte" fact="1.000000" val="0"/>
              <dgm:constr type="primFontSz" for="des" forName="Child5" ptType="all" refPtType="all" refType="primFontSz" refFor="des" refForName="Parent3" op="lte" fact="1.000000" val="0"/>
              <dgm:constr type="primFontSz" for="des" forName="Child6" ptType="all" refPtType="all" refType="primFontSz" refFor="des" refForName="Parent3" op="lte" fact="1.000000" val="0"/>
              <dgm:constr type="primFontSz" for="des" forName="Child7" ptType="all" refPtType="all" refType="primFontSz" refFor="des" refForName="Parent3" op="lte" fact="1.000000" val="0"/>
              <dgm:constr type="primFontSz" for="des" forName="Child1" ptType="all" refPtType="all" refType="primFontSz" refFor="des" refForName="Parent4" op="lte" fact="1.000000" val="0"/>
              <dgm:constr type="primFontSz" for="des" forName="Child2" ptType="all" refPtType="all" refType="primFontSz" refFor="des" refForName="Parent4" op="lte" fact="1.000000" val="0"/>
              <dgm:constr type="primFontSz" for="des" forName="Child3" ptType="all" refPtType="all" refType="primFontSz" refFor="des" refForName="Parent4" op="lte" fact="1.000000" val="0"/>
              <dgm:constr type="primFontSz" for="des" forName="Child4" ptType="all" refPtType="all" refType="primFontSz" refFor="des" refForName="Parent4" op="lte" fact="1.000000" val="0"/>
              <dgm:constr type="primFontSz" for="des" forName="Child5" ptType="all" refPtType="all" refType="primFontSz" refFor="des" refForName="Parent4" op="lte" fact="1.000000" val="0"/>
              <dgm:constr type="primFontSz" for="des" forName="Child6" ptType="all" refPtType="all" refType="primFontSz" refFor="des" refForName="Parent4" op="lte" fact="1.000000" val="0"/>
              <dgm:constr type="primFontSz" for="des" forName="Child7" ptType="all" refPtType="all" refType="primFontSz" refFor="des" refForName="Parent4" op="lte" fact="1.000000" val="0"/>
              <dgm:constr type="primFontSz" for="des" forName="Child1" ptType="all" refPtType="all" refType="primFontSz" refFor="des" refForName="Parent5" op="lte" fact="1.000000" val="0"/>
              <dgm:constr type="primFontSz" for="des" forName="Child2" ptType="all" refPtType="all" refType="primFontSz" refFor="des" refForName="Parent5" op="lte" fact="1.000000" val="0"/>
              <dgm:constr type="primFontSz" for="des" forName="Child3" ptType="all" refPtType="all" refType="primFontSz" refFor="des" refForName="Parent5" op="lte" fact="1.000000" val="0"/>
              <dgm:constr type="primFontSz" for="des" forName="Child4" ptType="all" refPtType="all" refType="primFontSz" refFor="des" refForName="Parent5" op="lte" fact="1.000000" val="0"/>
              <dgm:constr type="primFontSz" for="des" forName="Child5" ptType="all" refPtType="all" refType="primFontSz" refFor="des" refForName="Parent5" op="lte" fact="1.000000" val="0"/>
              <dgm:constr type="primFontSz" for="des" forName="Child6" ptType="all" refPtType="all" refType="primFontSz" refFor="des" refForName="Parent5" op="lte" fact="1.000000" val="0"/>
              <dgm:constr type="primFontSz" for="des" forName="Child7" ptType="all" refPtType="all" refType="primFontSz" refFor="des" refForName="Parent5" op="lte" fact="1.000000" val="0"/>
              <dgm:constr type="primFontSz" for="des" forName="Child1" ptType="all" refPtType="all" refType="primFontSz" refFor="des" refForName="Parent6" op="lte" fact="1.000000" val="0"/>
              <dgm:constr type="primFontSz" for="des" forName="Child2" ptType="all" refPtType="all" refType="primFontSz" refFor="des" refForName="Parent6" op="lte" fact="1.000000" val="0"/>
              <dgm:constr type="primFontSz" for="des" forName="Child3" ptType="all" refPtType="all" refType="primFontSz" refFor="des" refForName="Parent6" op="lte" fact="1.000000" val="0"/>
              <dgm:constr type="primFontSz" for="des" forName="Child4" ptType="all" refPtType="all" refType="primFontSz" refFor="des" refForName="Parent6" op="lte" fact="1.000000" val="0"/>
              <dgm:constr type="primFontSz" for="des" forName="Child5" ptType="all" refPtType="all" refType="primFontSz" refFor="des" refForName="Parent6" op="lte" fact="1.000000" val="0"/>
              <dgm:constr type="primFontSz" for="des" forName="Child6" ptType="all" refPtType="all" refType="primFontSz" refFor="des" refForName="Parent6" op="lte" fact="1.000000" val="0"/>
              <dgm:constr type="primFontSz" for="des" forName="Child7" ptType="all" refPtType="all" refType="primFontSz" refFor="des" refForName="Parent6" op="lte" fact="1.000000" val="0"/>
              <dgm:constr type="primFontSz" for="des" forName="Child1" ptType="all" refPtType="all" refType="primFontSz" refFor="des" refForName="Parent7" op="lte" fact="1.000000" val="0"/>
              <dgm:constr type="primFontSz" for="des" forName="Child2" ptType="all" refPtType="all" refType="primFontSz" refFor="des" refForName="Parent7" op="lte" fact="1.000000" val="0"/>
              <dgm:constr type="primFontSz" for="des" forName="Child3" ptType="all" refPtType="all" refType="primFontSz" refFor="des" refForName="Parent7" op="lte" fact="1.000000" val="0"/>
              <dgm:constr type="primFontSz" for="des" forName="Child4" ptType="all" refPtType="all" refType="primFontSz" refFor="des" refForName="Parent7" op="lte" fact="1.000000" val="0"/>
              <dgm:constr type="primFontSz" for="des" forName="Child5" ptType="all" refPtType="all" refType="primFontSz" refFor="des" refForName="Parent7" op="lte" fact="1.000000" val="0"/>
              <dgm:constr type="primFontSz" for="des" forName="Child6" ptType="all" refPtType="all" refType="primFontSz" refFor="des" refForName="Parent7" op="lte" fact="1.000000" val="0"/>
              <dgm:constr type="primFontSz" for="des" forName="Child7" ptType="all" refPtType="all" refType="primFontSz" refFor="des" refForName="Parent7" op="lte" fact="1.000000" val="0"/>
              <dgm:constr type="primFontSz" for="des" forName="Parent2" ptType="all" refPtType="all" refType="primFontSz" refFor="des" refForName="Parent1" op="equ" fact="1.000000" val="0"/>
              <dgm:constr type="primFontSz" for="des" forName="Parent3" ptType="all" refPtType="all" refType="primFontSz" refFor="des" refForName="Parent1" op="equ" fact="1.000000" val="0"/>
              <dgm:constr type="primFontSz" for="des" forName="Parent4" ptType="all" refPtType="all" refType="primFontSz" refFor="des" refForName="Parent1" op="equ" fact="1.000000" val="0"/>
              <dgm:constr type="primFontSz" for="des" forName="Parent5" ptType="all" refPtType="all" refType="primFontSz" refFor="des" refForName="Parent1" op="equ" fact="1.000000" val="0"/>
              <dgm:constr type="primFontSz" for="des" forName="Parent6" ptType="all" refPtType="all" refType="primFontSz" refFor="des" refForName="Parent1" op="equ" fact="1.000000" val="0"/>
              <dgm:constr type="primFontSz" for="des" forName="Parent7" ptType="all" refPtType="all" refType="primFontSz" refFor="des" refForName="Parent1" op="equ" fact="1.000000" val="0"/>
              <dgm:constr type="primFontSz" for="des" forName="Child2" ptType="all" refPtType="all" refType="primFontSz" refFor="des" refForName="Child1" op="equ" fact="1.000000" val="0"/>
              <dgm:constr type="primFontSz" for="des" forName="Child3" ptType="all" refPtType="all" refType="primFontSz" refFor="des" refForName="Child1" op="equ" fact="1.000000" val="0"/>
              <dgm:constr type="primFontSz" for="des" forName="Child4" ptType="all" refPtType="all" refType="primFontSz" refFor="des" refForName="Child1" op="equ" fact="1.000000" val="0"/>
              <dgm:constr type="primFontSz" for="des" forName="Child5" ptType="all" refPtType="all" refType="primFontSz" refFor="des" refForName="Child1" op="equ" fact="1.000000" val="0"/>
              <dgm:constr type="primFontSz" for="des" forName="Child6" ptType="all" refPtType="all" refType="primFontSz" refFor="des" refForName="Child1" op="equ" fact="1.000000" val="0"/>
              <dgm:constr type="primFontSz" for="des" forName="Child7" ptType="all" refPtType="all" refType="primFontSz" refFor="des" refForName="Child1" op="equ" fact="1.000000" val="0"/>
              <dgm:constr type="l" for="ch" forName="Accent1" ptType="all" refPtType="all" refType="w" refFor="self" op="none" fact="0.000000" val="0"/>
              <dgm:constr type="t" for="ch" forName="Accent1" ptType="all" refPtType="all" refType="h" refFor="self" op="none" fact="0.000000" val="0"/>
              <dgm:constr type="w" for="ch" forName="Accent1" ptType="all" refPtType="all" refType="w" refFor="self" op="none" fact="0.533100" val="0"/>
              <dgm:constr type="h" for="ch" forName="Accent1" ptType="all" refPtType="all" refType="h" refFor="self" op="none" fact="0.228400" val="0"/>
              <dgm:constr type="l" for="ch" forName="Accent2" ptType="all" refPtType="all" refType="w" refFor="self" op="none" fact="0.148100" val="0"/>
              <dgm:constr type="t" for="ch" forName="Accent2" ptType="all" refPtType="all" refType="h" refFor="self" op="none" fact="0.131200" val="0"/>
              <dgm:constr type="w" for="ch" forName="Accent2" ptType="all" refPtType="all" refType="w" refFor="self" op="none" fact="0.533100" val="0"/>
              <dgm:constr type="h" for="ch" forName="Accent2" ptType="all" refPtType="all" refType="h" refFor="self" op="none" fact="0.228400" val="0"/>
              <dgm:constr type="l" for="ch" forName="Accent3" ptType="all" refPtType="all" refType="w" refFor="self" op="none" fact="0.000000" val="0"/>
              <dgm:constr type="t" for="ch" forName="Accent3" ptType="all" refPtType="all" refType="h" refFor="self" op="none" fact="0.263000" val="0"/>
              <dgm:constr type="w" for="ch" forName="Accent3" ptType="all" refPtType="all" refType="w" refFor="self" op="none" fact="0.533100" val="0"/>
              <dgm:constr type="h" for="ch" forName="Accent3" ptType="all" refPtType="all" refType="h" refFor="self" op="none" fact="0.228400" val="0"/>
              <dgm:constr type="l" for="ch" forName="Accent4" ptType="all" refPtType="all" refType="w" refFor="self" op="none" fact="0.148100" val="0"/>
              <dgm:constr type="t" for="ch" forName="Accent4" ptType="all" refPtType="all" refType="h" refFor="self" op="none" fact="0.394500" val="0"/>
              <dgm:constr type="w" for="ch" forName="Accent4" ptType="all" refPtType="all" refType="w" refFor="self" op="none" fact="0.533100" val="0"/>
              <dgm:constr type="h" for="ch" forName="Accent4" ptType="all" refPtType="all" refType="h" refFor="self" op="none" fact="0.228400" val="0"/>
              <dgm:constr type="l" for="ch" forName="Accent5" ptType="all" refPtType="all" refType="w" refFor="self" op="none" fact="0.000000" val="0"/>
              <dgm:constr type="t" for="ch" forName="Accent5" ptType="all" refPtType="all" refType="h" refFor="self" op="none" fact="0.525800" val="0"/>
              <dgm:constr type="w" for="ch" forName="Accent5" ptType="all" refPtType="all" refType="w" refFor="self" op="none" fact="0.533100" val="0"/>
              <dgm:constr type="h" for="ch" forName="Accent5" ptType="all" refPtType="all" refType="h" refFor="self" op="none" fact="0.228400" val="0"/>
              <dgm:constr type="l" for="ch" forName="Accent6" ptType="all" refPtType="all" refType="w" refFor="self" op="none" fact="0.148100" val="0"/>
              <dgm:constr type="t" for="ch" forName="Accent6" ptType="all" refPtType="all" refType="h" refFor="self" op="none" fact="0.657300" val="0"/>
              <dgm:constr type="w" for="ch" forName="Accent6" ptType="all" refPtType="all" refType="w" refFor="self" op="none" fact="0.533100" val="0"/>
              <dgm:constr type="h" for="ch" forName="Accent6" ptType="all" refPtType="all" refType="h" refFor="self" op="none" fact="0.228400" val="0"/>
              <dgm:constr type="l" for="ch" forName="Accent7" ptType="all" refPtType="all" refType="w" refFor="self" op="none" fact="0.037800" val="0"/>
              <dgm:constr type="t" for="ch" forName="Accent7" ptType="all" refPtType="all" refType="h" refFor="self" op="none" fact="0.803700" val="0"/>
              <dgm:constr type="w" for="ch" forName="Accent7" ptType="all" refPtType="all" refType="w" refFor="self" op="none" fact="0.458000" val="0"/>
              <dgm:constr type="h" for="ch" forName="Accent7" ptType="all" refPtType="all" refType="h" refFor="self" op="none" fact="0.196300" val="0"/>
              <dgm:constr type="l" for="ch" forName="Parent1" ptType="all" refPtType="all" refType="w" refFor="self" op="none" fact="0.117100" val="0"/>
              <dgm:constr type="t" for="ch" forName="Parent1" ptType="all" refPtType="all" refType="h" refFor="self" op="none" fact="0.082700" val="0"/>
              <dgm:constr type="w" for="ch" forName="Parent1" ptType="all" refPtType="all" refType="w" refFor="self" op="none" fact="0.297500" val="0"/>
              <dgm:constr type="h" for="ch" forName="Parent1" ptType="all" refPtType="all" refType="h" refFor="self" op="none" fact="0.063700" val="0"/>
              <dgm:constr type="l" for="ch" forName="Parent2" ptType="all" refPtType="all" refType="w" refFor="self" op="none" fact="0.265800" val="0"/>
              <dgm:constr type="t" for="ch" forName="Parent2" ptType="all" refPtType="all" refType="h" refFor="self" op="none" fact="0.214200" val="0"/>
              <dgm:constr type="w" for="ch" forName="Parent2" ptType="all" refPtType="all" refType="w" refFor="self" op="none" fact="0.297500" val="0"/>
              <dgm:constr type="h" for="ch" forName="Parent2" ptType="all" refPtType="all" refType="h" refFor="self" op="none" fact="0.063700" val="0"/>
              <dgm:constr type="l" for="ch" forName="Parent3" ptType="all" refPtType="all" refType="w" refFor="self" op="none" fact="0.117100" val="0"/>
              <dgm:constr type="t" for="ch" forName="Parent3" ptType="all" refPtType="all" refType="h" refFor="self" op="none" fact="0.345700" val="0"/>
              <dgm:constr type="w" for="ch" forName="Parent3" ptType="all" refPtType="all" refType="w" refFor="self" op="none" fact="0.297500" val="0"/>
              <dgm:constr type="h" for="ch" forName="Parent3" ptType="all" refPtType="all" refType="h" refFor="self" op="none" fact="0.063700" val="0"/>
              <dgm:constr type="l" for="ch" forName="Parent4" ptType="all" refPtType="all" refType="w" refFor="self" op="none" fact="0.265800" val="0"/>
              <dgm:constr type="t" for="ch" forName="Parent4" ptType="all" refPtType="all" refType="h" refFor="self" op="none" fact="0.477200" val="0"/>
              <dgm:constr type="w" for="ch" forName="Parent4" ptType="all" refPtType="all" refType="w" refFor="self" op="none" fact="0.297500" val="0"/>
              <dgm:constr type="h" for="ch" forName="Parent4" ptType="all" refPtType="all" refType="h" refFor="self" op="none" fact="0.063700" val="0"/>
              <dgm:constr type="l" for="ch" forName="Parent5" ptType="all" refPtType="all" refType="w" refFor="self" op="none" fact="0.117100" val="0"/>
              <dgm:constr type="t" for="ch" forName="Parent5" ptType="all" refPtType="all" refType="h" refFor="self" op="none" fact="0.608500" val="0"/>
              <dgm:constr type="w" for="ch" forName="Parent5" ptType="all" refPtType="all" refType="w" refFor="self" op="none" fact="0.297500" val="0"/>
              <dgm:constr type="h" for="ch" forName="Parent5" ptType="all" refPtType="all" refType="h" refFor="self" op="none" fact="0.063700" val="0"/>
              <dgm:constr type="l" for="ch" forName="Parent6" ptType="all" refPtType="all" refType="w" refFor="self" op="none" fact="0.265800" val="0"/>
              <dgm:constr type="t" for="ch" forName="Parent6" ptType="all" refPtType="all" refType="h" refFor="self" op="none" fact="0.740000" val="0"/>
              <dgm:constr type="w" for="ch" forName="Parent6" ptType="all" refPtType="all" refType="w" refFor="self" op="none" fact="0.297500" val="0"/>
              <dgm:constr type="h" for="ch" forName="Parent6" ptType="all" refPtType="all" refType="h" refFor="self" op="none" fact="0.063700" val="0"/>
              <dgm:constr type="l" for="ch" forName="Parent7" ptType="all" refPtType="all" refType="w" refFor="self" op="none" fact="0.117100" val="0"/>
              <dgm:constr type="t" for="ch" forName="Parent7" ptType="all" refPtType="all" refType="h" refFor="self" op="none" fact="0.871500" val="0"/>
              <dgm:constr type="w" for="ch" forName="Parent7" ptType="all" refPtType="all" refType="w" refFor="self" op="none" fact="0.297500" val="0"/>
              <dgm:constr type="h" for="ch" forName="Parent7" ptType="all" refPtType="all" refType="h" refFor="self" op="none" fact="0.063700" val="0"/>
              <dgm:constr type="l" for="ch" forName="Child1" ptType="all" refPtType="all" refType="w" refFor="self" op="none" fact="0.534800" val="0"/>
              <dgm:constr type="t" for="ch" forName="Child1" ptType="all" refPtType="all" refType="h" refFor="self" op="none" fact="0.067800" val="0"/>
              <dgm:constr type="w" for="ch" forName="Child1" ptType="all" refPtType="all" refType="w" refFor="self" op="none" fact="0.319600" val="0"/>
              <dgm:constr type="h" for="ch" forName="Child1" ptType="all" refPtType="all" refType="h" refFor="self" op="none" fact="0.090800" val="0"/>
              <dgm:constr type="l" for="ch" forName="Child2" ptType="all" refPtType="all" refType="w" refFor="self" op="none" fact="0.680400" val="0"/>
              <dgm:constr type="t" for="ch" forName="Child2" ptType="all" refPtType="all" refType="h" refFor="self" op="none" fact="0.200600" val="0"/>
              <dgm:constr type="w" for="ch" forName="Child2" ptType="all" refPtType="all" refType="w" refFor="self" op="none" fact="0.319600" val="0"/>
              <dgm:constr type="h" for="ch" forName="Child2" ptType="all" refPtType="all" refType="h" refFor="self" op="none" fact="0.090800" val="0"/>
              <dgm:constr type="l" for="ch" forName="Child3" ptType="all" refPtType="all" refType="w" refFor="self" op="none" fact="0.534800" val="0"/>
              <dgm:constr type="t" for="ch" forName="Child3" ptType="all" refPtType="all" refType="h" refFor="self" op="none" fact="0.330800" val="0"/>
              <dgm:constr type="w" for="ch" forName="Child3" ptType="all" refPtType="all" refType="w" refFor="self" op="none" fact="0.319600" val="0"/>
              <dgm:constr type="h" for="ch" forName="Child3" ptType="all" refPtType="all" refType="h" refFor="self" op="none" fact="0.090800" val="0"/>
              <dgm:constr type="l" for="ch" forName="Child4" ptType="all" refPtType="all" refType="w" refFor="self" op="none" fact="0.680400" val="0"/>
              <dgm:constr type="t" for="ch" forName="Child4" ptType="all" refPtType="all" refType="h" refFor="self" op="none" fact="0.462300" val="0"/>
              <dgm:constr type="w" for="ch" forName="Child4" ptType="all" refPtType="all" refType="w" refFor="self" op="none" fact="0.319600" val="0"/>
              <dgm:constr type="h" for="ch" forName="Child4" ptType="all" refPtType="all" refType="h" refFor="self" op="none" fact="0.090800" val="0"/>
              <dgm:constr type="l" for="ch" forName="Child5" ptType="all" refPtType="all" refType="w" refFor="self" op="none" fact="0.534800" val="0"/>
              <dgm:constr type="t" for="ch" forName="Child5" ptType="all" refPtType="all" refType="h" refFor="self" op="none" fact="0.593600" val="0"/>
              <dgm:constr type="w" for="ch" forName="Child5" ptType="all" refPtType="all" refType="w" refFor="self" op="none" fact="0.319600" val="0"/>
              <dgm:constr type="h" for="ch" forName="Child5" ptType="all" refPtType="all" refType="h" refFor="self" op="none" fact="0.090800" val="0"/>
              <dgm:constr type="l" for="ch" forName="Child6" ptType="all" refPtType="all" refType="w" refFor="self" op="none" fact="0.680400" val="0"/>
              <dgm:constr type="t" for="ch" forName="Child6" ptType="all" refPtType="all" refType="h" refFor="self" op="none" fact="0.725100" val="0"/>
              <dgm:constr type="w" for="ch" forName="Child6" ptType="all" refPtType="all" refType="w" refFor="self" op="none" fact="0.319600" val="0"/>
              <dgm:constr type="h" for="ch" forName="Child6" ptType="all" refPtType="all" refType="h" refFor="self" op="none" fact="0.090800" val="0"/>
              <dgm:constr type="l" for="ch" forName="Child7" ptType="all" refPtType="all" refType="w" refFor="self" op="none" fact="0.534800" val="0"/>
              <dgm:constr type="t" for="ch" forName="Child7" ptType="all" refPtType="all" refType="h" refFor="self" op="none" fact="0.857900" val="0"/>
              <dgm:constr type="w" for="ch" forName="Child7" ptType="all" refPtType="all" refType="w" refFor="self" op="none" fact="0.319600" val="0"/>
              <dgm:constr type="h" for="ch" forName="Child7" ptType="all" refPtType="all" refType="h" refFor="self" op="none" fact="0.090800" val="0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presOf/>
          <dgm:choose name="Name20">
            <dgm:if name="Name21" func="var" arg="dir" op="equ" val="norm">
              <dgm:choose name="Name22">
                <dgm:if name="Name23" axis="precedSib" ptType="node" func="cnt" arg="none" op="equ" val="0">
                  <dgm:choose name="Name24">
                    <dgm:if name="Name25" axis="followSib" ptType="node" func="cnt" arg="none" op="equ" val="0">
                      <dgm:shape rot="0.000000" type="circularArrow" r:blip="" blipPhldr="0" lkTxEntry="0" zOrderOff="0" hideGeom="0">
                        <dgm:adjLst>
                          <dgm:adj idx="1" val="0.109800"/>
                          <dgm:adj idx="2" val="19.038700"/>
                          <dgm:adj idx="3" val="150.000000"/>
                          <dgm:adj idx="4" val="180.000000"/>
                          <dgm:adj idx="5" val="0.125000"/>
                        </dgm:adjLst>
                      </dgm:shape>
                    </dgm:if>
                    <dgm:else name="Name26">
                      <dgm:shape rot="0.000000" type="circularArrow" r:blip="" blipPhldr="0" lkTxEntry="0" zOrderOff="0" hideGeom="0">
                        <dgm:adjLst>
                          <dgm:adj idx="1" val="0.109800"/>
                          <dgm:adj idx="2" val="19.038700"/>
                          <dgm:adj idx="3" val="75.000000"/>
                          <dgm:adj idx="4" val="180.000000"/>
                          <dgm:adj idx="5" val="0.125000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arg="none" op="equ" val="0">
                      <dgm:choose name="Name30">
                        <dgm:if name="Name31" axis="precedSib" ptType="node" func="cnt" arg="none" op="equ" val="1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2" axis="precedSib" ptType="node" func="cnt" arg="none" op="equ" val="2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33" axis="precedSib" ptType="node" func="cnt" arg="none" op="equ" val="3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4" axis="precedSib" ptType="node" func="cnt" arg="none" op="equ" val="4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35" axis="precedSib" ptType="node" func="cnt" arg="none" op="equ" val="5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6" axis="precedSib" ptType="node" func="cnt" arg="none" op="equ" val="6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arg="none" op="equ" val="0">
                          <dgm:shape rot="0.000000" type="blockArc" r:blip="" blipPhldr="0" lkTxEntry="0" zOrderOff="0" hideGeom="0">
                            <dgm:adjLst>
                              <dgm:adj idx="1" val="-133.163200"/>
                              <dgm:adj idx="2" val="65.000000"/>
                              <dgm:adj idx="3" val="0.130000"/>
                            </dgm:adjLst>
                          </dgm:shape>
                        </dgm:if>
                        <dgm:if name="Name41" axis="precedSib" ptType="node" func="cnt" arg="none" op="equ" val="1">
                          <dgm:shape rot="0.000000" type="left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2" axis="precedSib" ptType="node" func="cnt" arg="none" op="equ" val="2">
                          <dgm:shape rot="0.000000" type="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43" axis="precedSib" ptType="node" func="cnt" arg="none" op="equ" val="3">
                          <dgm:shape rot="0.000000" type="left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4" axis="precedSib" ptType="node" func="cnt" arg="none" op="equ" val="4">
                          <dgm:shape rot="0.000000" type="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45" axis="precedSib" ptType="node" func="cnt" arg="none" op="equ" val="5">
                          <dgm:shape rot="0.000000" type="left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6" axis="precedSib" ptType="node" func="cnt" arg="none" op="equ" val="6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arg="none" op="equ" val="0">
                  <dgm:choose name="Name51">
                    <dgm:if name="Name52" axis="followSib" ptType="node" func="cnt" arg="none" op="equ" val="0">
                      <dgm:shape rot="0.000000" type="leftCircularArrow" r:blip="" blipPhldr="0" lkTxEntry="0" zOrderOff="0" hideGeom="0">
                        <dgm:adjLst>
                          <dgm:adj idx="1" val="0.109800"/>
                          <dgm:adj idx="2" val="19.038700"/>
                          <dgm:adj idx="3" val="30.000000"/>
                          <dgm:adj idx="4" val="0.000000"/>
                          <dgm:adj idx="5" val="0.125000"/>
                        </dgm:adjLst>
                      </dgm:shape>
                    </dgm:if>
                    <dgm:else name="Name53">
                      <dgm:shape rot="0.000000" type="leftCircularArrow" r:blip="" blipPhldr="0" lkTxEntry="0" zOrderOff="0" hideGeom="0">
                        <dgm:adjLst>
                          <dgm:adj idx="1" val="0.109800"/>
                          <dgm:adj idx="2" val="19.038700"/>
                          <dgm:adj idx="3" val="105.000000"/>
                          <dgm:adj idx="4" val="0.000000"/>
                          <dgm:adj idx="5" val="0.125000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arg="none" op="equ" val="0">
                      <dgm:choose name="Name57">
                        <dgm:if name="Name58" axis="precedSib" ptType="node" func="cnt" arg="none" op="equ" val="1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59" axis="precedSib" ptType="node" func="cnt" arg="none" op="equ" val="2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60" axis="precedSib" ptType="node" func="cnt" arg="none" op="equ" val="3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61" axis="precedSib" ptType="node" func="cnt" arg="none" op="equ" val="4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62" axis="precedSib" ptType="node" func="cnt" arg="none" op="equ" val="5">
                          <dgm:shape rot="0.000000" type="blockArc" r:blip="" blipPhldr="0" lkTxEntry="0" zOrderOff="0" hideGeom="0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63" axis="precedSib" ptType="node" func="cnt" arg="none" op="equ" val="6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arg="none" op="equ" val="0">
                          <dgm:shape rot="0.000000" type="blockArc" r:blip="" blipPhldr="0" lkTxEntry="0" zOrderOff="0" hideGeom="0">
                            <dgm:adjLst>
                              <dgm:adj idx="1" val="-133.163200"/>
                              <dgm:adj idx="2" val="65.000000"/>
                              <dgm:adj idx="3" val="0.130000"/>
                            </dgm:adjLst>
                          </dgm:shape>
                        </dgm:if>
                        <dgm:if name="Name68" axis="precedSib" ptType="node" func="cnt" arg="none" op="equ" val="1">
                          <dgm:shape rot="0.000000" type="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69" axis="precedSib" ptType="node" func="cnt" arg="none" op="equ" val="2">
                          <dgm:shape rot="0.000000" type="left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70" axis="precedSib" ptType="node" func="cnt" arg="none" op="equ" val="3">
                          <dgm:shape rot="0.000000" type="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71" axis="precedSib" ptType="node" func="cnt" arg="none" op="equ" val="4">
                          <dgm:shape rot="0.000000" type="left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72" axis="precedSib" ptType="node" func="cnt" arg="none" op="equ" val="5">
                          <dgm:shape rot="0.000000" type="circularArrow" r:blip="" blipPhldr="0" lkTxEntry="0" zOrderOff="0" hideGeom="0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73" axis="precedSib" ptType="node" func="cnt" arg="none" op="equ" val="6">
                          <dgm:shape rot="0.000000" type="blockArc" r:blip="" blipPhldr="0" lkTxEntry="0" zOrderOff="0" hideGeom="0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</dgm:layoutNode>
      </dgm:forEach>
    </dgm:forEach>
    <dgm:forEach name="Name75" axis="ch" ptType="node" cnt="1">
      <dgm:layoutNode name="Accent1">
        <dgm:alg type="sp"/>
        <dgm:shape rot="0.000000" type="none" r:blip="" blipPhldr="0" lkTxEntry="0" zOrderOff="0" hideGeom="0">
          <dgm:adjLst/>
        </dgm:shape>
        <dgm:presOf/>
        <dgm:constrLst/>
        <dgm:forEach name="Name76" ref="accentRepeat"/>
      </dgm:layoutNode>
      <dgm:choose name="Name77">
        <dgm:if name="Name78" axis="ch" ptType="node" func="cnt" arg="none" op="gte" val="1">
          <dgm:layoutNode name="Child1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79"/>
      </dgm:choose>
      <dgm:layoutNode name="Parent1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80" axis="ch" ptType="node" st="2" cnt="1">
      <dgm:layoutNode name="Accent2">
        <dgm:alg type="sp"/>
        <dgm:shape rot="0.000000" type="none" r:blip="" blipPhldr="0" lkTxEntry="0" zOrderOff="0" hideGeom="0">
          <dgm:adjLst/>
        </dgm:shape>
        <dgm:presOf/>
        <dgm:constrLst/>
        <dgm:forEach name="Name81" ref="accentRepeat"/>
      </dgm:layoutNode>
      <dgm:choose name="Name82">
        <dgm:if name="Name83" axis="ch" ptType="node" func="cnt" arg="none" op="gte" val="1">
          <dgm:layoutNode name="Child2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84"/>
      </dgm:choose>
      <dgm:layoutNode name="Parent2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85" axis="ch" ptType="node" st="3" cnt="1">
      <dgm:layoutNode name="Accent3">
        <dgm:alg type="sp"/>
        <dgm:shape rot="0.000000" type="none" r:blip="" blipPhldr="0" lkTxEntry="0" zOrderOff="0" hideGeom="0">
          <dgm:adjLst/>
        </dgm:shape>
        <dgm:presOf/>
        <dgm:constrLst/>
        <dgm:forEach name="Name86" ref="accentRepeat"/>
      </dgm:layoutNode>
      <dgm:choose name="Name87">
        <dgm:if name="Name88" axis="ch" ptType="node" func="cnt" arg="none" op="gte" val="1">
          <dgm:layoutNode name="Child3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89"/>
      </dgm:choose>
      <dgm:layoutNode name="Parent3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90" axis="ch" ptType="node" st="4" cnt="1">
      <dgm:layoutNode name="Accent4">
        <dgm:alg type="sp"/>
        <dgm:shape rot="0.000000" type="none" r:blip="" blipPhldr="0" lkTxEntry="0" zOrderOff="0" hideGeom="0">
          <dgm:adjLst/>
        </dgm:shape>
        <dgm:presOf/>
        <dgm:constrLst/>
        <dgm:forEach name="Name91" ref="accentRepeat"/>
      </dgm:layoutNode>
      <dgm:choose name="Name92">
        <dgm:if name="Name93" axis="ch" ptType="node" func="cnt" arg="none" op="gte" val="1">
          <dgm:layoutNode name="Child4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94"/>
      </dgm:choose>
      <dgm:layoutNode name="Parent4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95" axis="ch" ptType="node" st="5" cnt="1">
      <dgm:layoutNode name="Accent5">
        <dgm:alg type="sp"/>
        <dgm:shape rot="0.000000" type="none" r:blip="" blipPhldr="0" lkTxEntry="0" zOrderOff="0" hideGeom="0">
          <dgm:adjLst/>
        </dgm:shape>
        <dgm:presOf/>
        <dgm:constrLst/>
        <dgm:forEach name="Name96" ref="accentRepeat"/>
      </dgm:layoutNode>
      <dgm:choose name="Name97">
        <dgm:if name="Name98" axis="ch" ptType="node" func="cnt" arg="none" op="gte" val="1">
          <dgm:layoutNode name="Child5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99"/>
      </dgm:choose>
      <dgm:layoutNode name="Parent5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100" axis="ch" ptType="node" st="6" cnt="1">
      <dgm:layoutNode name="Accent6">
        <dgm:alg type="sp"/>
        <dgm:shape rot="0.000000" type="none" r:blip="" blipPhldr="0" lkTxEntry="0" zOrderOff="0" hideGeom="0">
          <dgm:adjLst/>
        </dgm:shape>
        <dgm:presOf/>
        <dgm:constrLst/>
        <dgm:forEach name="Name101" ref="accentRepeat"/>
      </dgm:layoutNode>
      <dgm:choose name="Name102">
        <dgm:if name="Name103" axis="ch" ptType="node" func="cnt" arg="none" op="gte" val="1">
          <dgm:layoutNode name="Child6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104"/>
      </dgm:choose>
      <dgm:layoutNode name="Parent6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  <dgm:forEach name="Name105" axis="ch" ptType="node" st="7" cnt="1">
      <dgm:layoutNode name="Accent7">
        <dgm:alg type="sp"/>
        <dgm:shape rot="0.000000" type="none" r:blip="" blipPhldr="0" lkTxEntry="0" zOrderOff="0" hideGeom="0">
          <dgm:adjLst/>
        </dgm:shape>
        <dgm:presOf/>
        <dgm:constrLst/>
        <dgm:forEach name="Name106" ref="accentRepeat"/>
      </dgm:layoutNode>
      <dgm:choose name="Name107">
        <dgm:if name="Name108" axis="ch" ptType="node" func="cnt" arg="none" op="gte" val="1">
          <dgm:layoutNode name="Child7" styleLbl="revTx">
            <dgm:alg type="tx">
              <dgm:param type="stBulletLvl" val="1"/>
              <dgm:param type="parTxLTRAlign" val="l"/>
              <dgm:param type="txAnchorVertCh" val="mid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lMarg" for="self" ptType="all" refPtType="all" refType="primFontSz" refFor="self" op="none" fact="0.050000" val="0"/>
              <dgm:constr type="rMarg" for="self" ptType="all" refPtType="all" refType="primFontSz" refFor="self" op="none" fact="0.050000" val="0"/>
              <dgm:constr type="tMarg" for="self" ptType="all" refPtType="all" refType="primFontSz" refFor="self" op="none" fact="0.050000" val="0"/>
              <dgm:constr type="bMarg" for="self" ptType="all" refPtType="all" refType="primFontSz" refFor="self" op="none" fact="0.050000" val="0"/>
            </dgm:constrLst>
            <dgm:ruleLst>
              <dgm:rule type="primFontSz" for="self" ptType="all" val="5" fact="NaN" max="NaN"/>
            </dgm:ruleLst>
            <dgm:varLst>
              <dgm:chMax val="0"/>
              <dgm:chPref val="0"/>
              <dgm:bulletEnabled val="1"/>
            </dgm:varLst>
          </dgm:layoutNode>
        </dgm:if>
        <dgm:else name="Name109"/>
      </dgm:choose>
      <dgm:layoutNode name="Parent7" styleLbl="revTx">
        <dgm:alg type="tx">
          <dgm:param type="shpTxLTRAlignCh" val="ctr"/>
          <dgm:param type="txAnchorVertCh" val="mid"/>
        </dgm:alg>
        <dgm:shape rot="0.000000" type="rect" r:blip="" blipPhldr="0" lkTxEntry="0" zOrderOff="0" hideGeom="0">
          <dgm:adjLst/>
        </dgm:shape>
        <dgm:presOf axis="self" ptType="node"/>
        <dgm:constrLst>
          <dgm:constr type="lMarg" for="self" ptType="all" refPtType="all" refType="primFontSz" refFor="self" op="none" fact="0.050000" val="0"/>
          <dgm:constr type="rMarg" for="self" ptType="all" refPtType="all" refType="primFontSz" refFor="self" op="none" fact="0.050000" val="0"/>
          <dgm:constr type="tMarg" for="self" ptType="all" refPtType="all" refType="primFontSz" refFor="self" op="none" fact="0.050000" val="0"/>
          <dgm:constr type="bMarg" for="self" ptType="all" refPtType="all" refType="primFontSz" refFor="self" op="none" fact="0.050000" val="0"/>
        </dgm:constrLst>
        <dgm:ruleLst>
          <dgm:rule type="primFontSz" for="self" ptType="all" val="5" fact="NaN" max="NaN"/>
        </dgm:ruleLst>
        <dgm:varLst>
          <dgm:chMax val="1"/>
          <dgm:chPref val="1"/>
          <dgm:bulletEnabled val="1"/>
        </dgm:var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txPr>
      <a:bodyPr/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txPr>
      <a:bodyPr/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txPr>
      <a:bodyPr/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16943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2967668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25.09.2024</a:t>
            </a:fld>
            <a:endParaRPr lang="ru-RU"/>
          </a:p>
        </p:txBody>
      </p:sp>
      <p:sp>
        <p:nvSpPr>
          <p:cNvPr id="132341580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150313193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119067669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310166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6958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9626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520057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9719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030202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1278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5E748B-B8A1-52FB-D06B-1C0C4D48132A}" type="slidenum">
              <a:rPr lang="ru-RU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23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2853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39824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587644-EC8C-715F-C1F6-711716EEE4D8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335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33128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60407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767743-D37C-9F6D-AFB8-FFB361DE3016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4294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763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2563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C4AA4A-4CC1-689D-D051-F8491D02B791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2487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273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7934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F4DE5A-CD00-826C-0E38-F059771E6B1A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4389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105553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371726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B8806-2097-A0EB-4DC0-8F565D8DC1A1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1156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61671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0240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F51961-7701-9FA3-F653-EB31A113DE86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9326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5096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4322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BD218D-2530-4CA7-6FFC-F2404851F4BF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8452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68817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398169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26AC81-FB7C-6730-8B5E-A240EB97D67A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577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65937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83759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2CD0C-D566-2AF0-CE44-0D17189D4232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8097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2500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24953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ADCC7C-5E7F-F431-B753-7E407CED79D1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25110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59479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2500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C9C272-FE34-953B-54A5-54D13E2EBB55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292525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84415760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1155558455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2027558824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662183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21588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98501677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40001180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46795407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6962036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6797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976458024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85944606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2109794471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4259293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5709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5040342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129311447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33746249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8305490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285237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636018551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33968643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53150561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1869171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7018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649559606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222956113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05539252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39799225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11683094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45506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67753169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10128863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54183286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16222445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836071396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661963887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56572810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71147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63295532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94355542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43078021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550790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333082399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3284151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59122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274747117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790793313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10510566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43582238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5404182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457423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747424784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9703262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04284686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922855890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29637938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42551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196701125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3951687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88589108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906368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 /><Relationship Id="rId4" Type="http://schemas.openxmlformats.org/officeDocument/2006/relationships/chart" Target="../charts/chart2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microsoft.com/office/2007/relationships/diagramDrawing" Target="../diagrams/drawing2.xml" /><Relationship Id="rId4" Type="http://schemas.openxmlformats.org/officeDocument/2006/relationships/diagramData" Target="../diagrams/data2.xml" /><Relationship Id="rId5" Type="http://schemas.openxmlformats.org/officeDocument/2006/relationships/diagramColors" Target="../diagrams/colors2.xml" /><Relationship Id="rId6" Type="http://schemas.openxmlformats.org/officeDocument/2006/relationships/diagramLayout" Target="../diagrams/layout2.xml" /><Relationship Id="rId7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12327006" name="Group 154185233"/>
          <p:cNvGrpSpPr/>
          <p:nvPr/>
        </p:nvGrpSpPr>
        <p:grpSpPr bwMode="auto">
          <a:xfrm>
            <a:off x="17499" y="1018645"/>
            <a:ext cx="5079999" cy="5855229"/>
            <a:chOff x="0" y="0"/>
            <a:chExt cx="5079999" cy="5855229"/>
          </a:xfrm>
        </p:grpSpPr>
        <p:sp>
          <p:nvSpPr>
            <p:cNvPr id="1685994033" name="Flowchart: Delay 1685994032"/>
            <p:cNvSpPr/>
            <p:nvPr/>
          </p:nvSpPr>
          <p:spPr bwMode="auto">
            <a:xfrm rot="16199969">
              <a:off x="539479" y="66145"/>
              <a:ext cx="4034895" cy="3902604"/>
            </a:xfrm>
            <a:prstGeom prst="flowChartDelay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690895318" name="Rectangle 1690895317"/>
            <p:cNvSpPr/>
            <p:nvPr/>
          </p:nvSpPr>
          <p:spPr bwMode="auto">
            <a:xfrm>
              <a:off x="605624" y="3036282"/>
              <a:ext cx="3902874" cy="25887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5541556" name="Trapezoid 2065541555"/>
            <p:cNvSpPr/>
            <p:nvPr/>
          </p:nvSpPr>
          <p:spPr bwMode="auto">
            <a:xfrm>
              <a:off x="0" y="5394854"/>
              <a:ext cx="5079999" cy="460374"/>
            </a:xfrm>
            <a:prstGeom prst="trapezoid">
              <a:avLst>
                <a:gd name="adj" fmla="val 13448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236106" name="Title 1"/>
          <p:cNvSpPr>
            <a:spLocks noGrp="1"/>
          </p:cNvSpPr>
          <p:nvPr>
            <p:ph type="ctrTitle"/>
          </p:nvPr>
        </p:nvSpPr>
        <p:spPr bwMode="auto">
          <a:xfrm>
            <a:off x="4680000" y="1123200"/>
            <a:ext cx="6447556" cy="330828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 lnSpcReduction="2000"/>
          </a:bodyPr>
          <a:lstStyle/>
          <a:p>
            <a:pPr algn="r" rtl="1">
              <a:defRPr/>
            </a:pPr>
            <a:r>
              <a:rPr lang="ar-EG" sz="14000" b="1" i="0" u="none" strike="noStrike" cap="none" spc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14000" b="0" i="0" u="none" strike="noStrike" cap="none" spc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 </a:t>
            </a:r>
            <a:endParaRPr sz="14000">
              <a:ln>
                <a:noFill/>
              </a:ln>
              <a:gradFill>
                <a:gsLst>
                  <a:gs pos="0">
                    <a:schemeClr val="bg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307387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80000" y="4781549"/>
            <a:ext cx="6447556" cy="1468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algn="r" rtl="1">
              <a:defRPr/>
            </a:pPr>
            <a:r>
              <a:rPr lang="ar-EG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العنوان الفرعي للشريحة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5015518" name="Oval 1968795905"/>
          <p:cNvSpPr/>
          <p:nvPr/>
        </p:nvSpPr>
        <p:spPr bwMode="auto">
          <a:xfrm>
            <a:off x="2753020" y="1812395"/>
            <a:ext cx="621770" cy="6217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995468" name="Rectangle 577346405"/>
          <p:cNvSpPr/>
          <p:nvPr/>
        </p:nvSpPr>
        <p:spPr bwMode="auto">
          <a:xfrm>
            <a:off x="1972499" y="3578590"/>
            <a:ext cx="2553229" cy="203214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814201" name="Freeform: Shape 1246538041"/>
          <p:cNvSpPr/>
          <p:nvPr/>
        </p:nvSpPr>
        <p:spPr bwMode="auto">
          <a:xfrm rot="5399976">
            <a:off x="1256227" y="4292541"/>
            <a:ext cx="2034472" cy="601926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974"/>
                </a:moveTo>
                <a:lnTo>
                  <a:pt x="43200" y="0"/>
                </a:lnTo>
                <a:lnTo>
                  <a:pt x="43200" y="43200"/>
                </a:lnTo>
                <a:lnTo>
                  <a:pt x="49" y="43200"/>
                </a:lnTo>
                <a:lnTo>
                  <a:pt x="0" y="279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2352904" name="Freeform: Shape 1171078234"/>
          <p:cNvSpPr/>
          <p:nvPr/>
        </p:nvSpPr>
        <p:spPr bwMode="auto">
          <a:xfrm rot="5399976">
            <a:off x="-474433" y="3537454"/>
            <a:ext cx="3544706" cy="1368276"/>
          </a:xfrm>
          <a:custGeom>
            <a:avLst>
              <a:gd name="adj" fmla="val 27731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676" y="43200"/>
                </a:moveTo>
                <a:cubicBezTo>
                  <a:pt x="6714" y="43047"/>
                  <a:pt x="6163" y="42972"/>
                  <a:pt x="5003" y="42672"/>
                </a:cubicBezTo>
                <a:cubicBezTo>
                  <a:pt x="3941" y="42393"/>
                  <a:pt x="2334" y="41769"/>
                  <a:pt x="1723" y="41318"/>
                </a:cubicBezTo>
                <a:cubicBezTo>
                  <a:pt x="388" y="40646"/>
                  <a:pt x="-12" y="40115"/>
                  <a:pt x="12" y="39965"/>
                </a:cubicBezTo>
                <a:cubicBezTo>
                  <a:pt x="3524" y="27184"/>
                  <a:pt x="7317" y="13114"/>
                  <a:pt x="10575" y="47"/>
                </a:cubicBezTo>
                <a:lnTo>
                  <a:pt x="38489" y="0"/>
                </a:lnTo>
                <a:lnTo>
                  <a:pt x="43200" y="42902"/>
                </a:lnTo>
                <a:lnTo>
                  <a:pt x="7676" y="432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687224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 rtl="1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05225125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 rtl="1">
              <a:defRPr/>
            </a:pP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الفصل الثالث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904672783" name="Group 1181081027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207931257" name="Group 207931256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1648853392" name="Flowchart: Delay 1648853391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109483072" name="Rectangle 1109483071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9344597" name="Trapezoid 429344596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5716694" name="Oval 155716693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8660803" name="Rectangle 1548660802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9472017" name="Freeform: Shape 1119472016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005555613" name="Freeform: Shape 2005555612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95870766" name="Group 198931139"/>
          <p:cNvGrpSpPr/>
          <p:nvPr/>
        </p:nvGrpSpPr>
        <p:grpSpPr bwMode="auto">
          <a:xfrm>
            <a:off x="6155100" y="-13606"/>
            <a:ext cx="6065460" cy="6899415"/>
            <a:chOff x="0" y="0"/>
            <a:chExt cx="6065460" cy="6899415"/>
          </a:xfrm>
        </p:grpSpPr>
        <p:sp>
          <p:nvSpPr>
            <p:cNvPr id="1174680590" name="Rectangle 1174680589"/>
            <p:cNvSpPr/>
            <p:nvPr/>
          </p:nvSpPr>
          <p:spPr bwMode="auto">
            <a:xfrm>
              <a:off x="1028699" y="0"/>
              <a:ext cx="500959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grpSp>
          <p:nvGrpSpPr>
            <p:cNvPr id="321455128" name="Group 321455127"/>
            <p:cNvGrpSpPr/>
            <p:nvPr/>
          </p:nvGrpSpPr>
          <p:grpSpPr bwMode="auto">
            <a:xfrm>
              <a:off x="2329440" y="2245178"/>
              <a:ext cx="426118" cy="1047749"/>
              <a:chOff x="0" y="0"/>
              <a:chExt cx="426118" cy="1047749"/>
            </a:xfrm>
          </p:grpSpPr>
          <p:sp>
            <p:nvSpPr>
              <p:cNvPr id="276051881" name="Freeform: Shape 276051880"/>
              <p:cNvSpPr/>
              <p:nvPr/>
            </p:nvSpPr>
            <p:spPr bwMode="auto">
              <a:xfrm>
                <a:off x="0" y="0"/>
                <a:ext cx="426118" cy="10477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7668893" name="Freeform: Shape 1667668892"/>
              <p:cNvSpPr/>
              <p:nvPr/>
            </p:nvSpPr>
            <p:spPr bwMode="auto">
              <a:xfrm flipH="1">
                <a:off x="270710" y="67175"/>
                <a:ext cx="155407" cy="93473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12584832" name="Group 1012584831"/>
            <p:cNvGrpSpPr/>
            <p:nvPr/>
          </p:nvGrpSpPr>
          <p:grpSpPr bwMode="auto">
            <a:xfrm>
              <a:off x="4526757" y="1765414"/>
              <a:ext cx="286200" cy="703716"/>
              <a:chOff x="0" y="0"/>
              <a:chExt cx="286200" cy="703716"/>
            </a:xfrm>
          </p:grpSpPr>
          <p:sp>
            <p:nvSpPr>
              <p:cNvPr id="1274966902" name="Freeform: Shape 1274966901"/>
              <p:cNvSpPr/>
              <p:nvPr/>
            </p:nvSpPr>
            <p:spPr bwMode="auto">
              <a:xfrm>
                <a:off x="0" y="0"/>
                <a:ext cx="286200" cy="703716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2435662" name="Freeform: Shape 2062435661"/>
              <p:cNvSpPr/>
              <p:nvPr/>
            </p:nvSpPr>
            <p:spPr bwMode="auto">
              <a:xfrm flipH="1">
                <a:off x="181821" y="45117"/>
                <a:ext cx="104378" cy="627813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97483770" name="Freeform: Shape 297483769"/>
            <p:cNvSpPr/>
            <p:nvPr/>
          </p:nvSpPr>
          <p:spPr bwMode="auto">
            <a:xfrm>
              <a:off x="4085899" y="4029981"/>
              <a:ext cx="1968499" cy="66674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34971"/>
                  </a:lnTo>
                  <a:lnTo>
                    <a:pt x="0" y="0"/>
                  </a:lnTo>
                  <a:close/>
                </a:path>
              </a:pathLst>
            </a:cu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8508041" name="Freeform: Shape 1248508040"/>
            <p:cNvSpPr/>
            <p:nvPr/>
          </p:nvSpPr>
          <p:spPr bwMode="auto">
            <a:xfrm>
              <a:off x="2657149" y="4569732"/>
              <a:ext cx="3397249" cy="74612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8368" y="0"/>
                  </a:moveTo>
                  <a:lnTo>
                    <a:pt x="43200" y="5514"/>
                  </a:lnTo>
                  <a:lnTo>
                    <a:pt x="43198" y="43200"/>
                  </a:lnTo>
                  <a:lnTo>
                    <a:pt x="0" y="12862"/>
                  </a:lnTo>
                  <a:lnTo>
                    <a:pt x="18368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6225387" name="Freeform: Shape 916225386"/>
            <p:cNvSpPr/>
            <p:nvPr/>
          </p:nvSpPr>
          <p:spPr bwMode="auto">
            <a:xfrm>
              <a:off x="4094774" y="3918856"/>
              <a:ext cx="1962149" cy="114300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43200"/>
                  </a:moveTo>
                  <a:lnTo>
                    <a:pt x="43142" y="41988"/>
                  </a:lnTo>
                  <a:lnTo>
                    <a:pt x="43200" y="0"/>
                  </a:lnTo>
                  <a:lnTo>
                    <a:pt x="29967" y="2761"/>
                  </a:lnTo>
                  <a:lnTo>
                    <a:pt x="0" y="4320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5829624" name="Freeform: Shape 1505829623"/>
            <p:cNvSpPr/>
            <p:nvPr/>
          </p:nvSpPr>
          <p:spPr bwMode="auto">
            <a:xfrm>
              <a:off x="2646973" y="4792672"/>
              <a:ext cx="3414956" cy="174555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1" y="0"/>
                  </a:moveTo>
                  <a:lnTo>
                    <a:pt x="43200" y="12260"/>
                  </a:lnTo>
                  <a:lnTo>
                    <a:pt x="43135" y="43200"/>
                  </a:lnTo>
                  <a:lnTo>
                    <a:pt x="0" y="20569"/>
                  </a:lnTo>
                  <a:lnTo>
                    <a:pt x="11" y="0"/>
                  </a:lnTo>
                  <a:close/>
                </a:path>
              </a:pathLst>
            </a:cu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529402" name="Freeform: Shape 507529401"/>
            <p:cNvSpPr/>
            <p:nvPr/>
          </p:nvSpPr>
          <p:spPr bwMode="auto">
            <a:xfrm>
              <a:off x="0" y="5625074"/>
              <a:ext cx="6065460" cy="127434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18353"/>
                  </a:moveTo>
                  <a:lnTo>
                    <a:pt x="13569" y="43064"/>
                  </a:lnTo>
                  <a:cubicBezTo>
                    <a:pt x="13745" y="43626"/>
                    <a:pt x="42786" y="42257"/>
                    <a:pt x="43170" y="42256"/>
                  </a:cubicBezTo>
                  <a:cubicBezTo>
                    <a:pt x="43258" y="41274"/>
                    <a:pt x="43115" y="34621"/>
                    <a:pt x="43146" y="31020"/>
                  </a:cubicBezTo>
                  <a:lnTo>
                    <a:pt x="18876" y="0"/>
                  </a:lnTo>
                  <a:lnTo>
                    <a:pt x="0" y="18353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0478178" name="Right Triangle 2010478177"/>
            <p:cNvSpPr/>
            <p:nvPr/>
          </p:nvSpPr>
          <p:spPr bwMode="auto">
            <a:xfrm>
              <a:off x="899" y="6162406"/>
              <a:ext cx="1904400" cy="720000"/>
            </a:xfrm>
            <a:prstGeom prst="rtTriangle">
              <a:avLst/>
            </a:pr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1324927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964599" cy="1325562"/>
          </a:xfrm>
        </p:spPr>
        <p:txBody>
          <a:bodyPr/>
          <a:lstStyle/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574899334" name="Объект 3"/>
          <p:cNvSpPr>
            <a:spLocks noGrp="1"/>
          </p:cNvSpPr>
          <p:nvPr/>
        </p:nvSpPr>
        <p:spPr bwMode="auto">
          <a:xfrm>
            <a:off x="838198" y="1825624"/>
            <a:ext cx="5964599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واختر"لصق كنص".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8296701" name="Group 942618137"/>
          <p:cNvGrpSpPr/>
          <p:nvPr/>
        </p:nvGrpSpPr>
        <p:grpSpPr bwMode="auto">
          <a:xfrm>
            <a:off x="6155100" y="-13606"/>
            <a:ext cx="6065460" cy="6899415"/>
            <a:chOff x="0" y="0"/>
            <a:chExt cx="6065460" cy="6899415"/>
          </a:xfrm>
        </p:grpSpPr>
        <p:sp>
          <p:nvSpPr>
            <p:cNvPr id="601601984" name="Rectangle 601601983"/>
            <p:cNvSpPr/>
            <p:nvPr/>
          </p:nvSpPr>
          <p:spPr bwMode="auto">
            <a:xfrm>
              <a:off x="1028699" y="0"/>
              <a:ext cx="5009592" cy="685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grpSp>
          <p:nvGrpSpPr>
            <p:cNvPr id="1464342117" name="Group 1464342116"/>
            <p:cNvGrpSpPr/>
            <p:nvPr/>
          </p:nvGrpSpPr>
          <p:grpSpPr bwMode="auto">
            <a:xfrm>
              <a:off x="2329440" y="2245178"/>
              <a:ext cx="426118" cy="1047749"/>
              <a:chOff x="0" y="0"/>
              <a:chExt cx="426118" cy="1047749"/>
            </a:xfrm>
          </p:grpSpPr>
          <p:sp>
            <p:nvSpPr>
              <p:cNvPr id="968618380" name="Freeform: Shape 968618379"/>
              <p:cNvSpPr/>
              <p:nvPr/>
            </p:nvSpPr>
            <p:spPr bwMode="auto">
              <a:xfrm>
                <a:off x="0" y="0"/>
                <a:ext cx="426118" cy="10477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7178022" name="Freeform: Shape 2127178021"/>
              <p:cNvSpPr/>
              <p:nvPr/>
            </p:nvSpPr>
            <p:spPr bwMode="auto">
              <a:xfrm flipH="1">
                <a:off x="270710" y="67175"/>
                <a:ext cx="155407" cy="93473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  <p:grpSp>
          <p:nvGrpSpPr>
            <p:cNvPr id="1613231179" name="Group 1613231178"/>
            <p:cNvGrpSpPr/>
            <p:nvPr/>
          </p:nvGrpSpPr>
          <p:grpSpPr bwMode="auto">
            <a:xfrm>
              <a:off x="4526757" y="1765414"/>
              <a:ext cx="286200" cy="703716"/>
              <a:chOff x="0" y="0"/>
              <a:chExt cx="286200" cy="703716"/>
            </a:xfrm>
          </p:grpSpPr>
          <p:sp>
            <p:nvSpPr>
              <p:cNvPr id="1221428461" name="Freeform: Shape 1221428460"/>
              <p:cNvSpPr/>
              <p:nvPr/>
            </p:nvSpPr>
            <p:spPr bwMode="auto">
              <a:xfrm>
                <a:off x="0" y="0"/>
                <a:ext cx="286200" cy="703716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1426079" name="Freeform: Shape 1271426078"/>
              <p:cNvSpPr/>
              <p:nvPr/>
            </p:nvSpPr>
            <p:spPr bwMode="auto">
              <a:xfrm flipH="1">
                <a:off x="181821" y="45117"/>
                <a:ext cx="104378" cy="627813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40788936" name="Freeform: Shape 1040788935"/>
            <p:cNvSpPr/>
            <p:nvPr/>
          </p:nvSpPr>
          <p:spPr bwMode="auto">
            <a:xfrm>
              <a:off x="4085899" y="4029981"/>
              <a:ext cx="1968499" cy="66674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34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4566137" name="Freeform: Shape 1944566136"/>
            <p:cNvSpPr/>
            <p:nvPr/>
          </p:nvSpPr>
          <p:spPr bwMode="auto">
            <a:xfrm>
              <a:off x="2657149" y="4569732"/>
              <a:ext cx="3397249" cy="74612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8368" y="0"/>
                  </a:moveTo>
                  <a:lnTo>
                    <a:pt x="43200" y="5514"/>
                  </a:lnTo>
                  <a:lnTo>
                    <a:pt x="43198" y="43200"/>
                  </a:lnTo>
                  <a:lnTo>
                    <a:pt x="0" y="12862"/>
                  </a:lnTo>
                  <a:lnTo>
                    <a:pt x="1836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9498082" name="Freeform: Shape 859498081"/>
            <p:cNvSpPr/>
            <p:nvPr/>
          </p:nvSpPr>
          <p:spPr bwMode="auto">
            <a:xfrm>
              <a:off x="4094774" y="3918856"/>
              <a:ext cx="1962149" cy="114300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43200"/>
                  </a:moveTo>
                  <a:lnTo>
                    <a:pt x="43142" y="41988"/>
                  </a:lnTo>
                  <a:lnTo>
                    <a:pt x="43200" y="0"/>
                  </a:lnTo>
                  <a:lnTo>
                    <a:pt x="29967" y="2761"/>
                  </a:lnTo>
                  <a:lnTo>
                    <a:pt x="0" y="432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6599859" name="Freeform: Shape 1746599858"/>
            <p:cNvSpPr/>
            <p:nvPr/>
          </p:nvSpPr>
          <p:spPr bwMode="auto">
            <a:xfrm>
              <a:off x="2646973" y="4792672"/>
              <a:ext cx="3414956" cy="174555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1" y="0"/>
                  </a:moveTo>
                  <a:lnTo>
                    <a:pt x="43200" y="12260"/>
                  </a:lnTo>
                  <a:lnTo>
                    <a:pt x="43135" y="43200"/>
                  </a:lnTo>
                  <a:lnTo>
                    <a:pt x="0" y="2056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6662294" name="Freeform: Shape 1056662293"/>
            <p:cNvSpPr/>
            <p:nvPr/>
          </p:nvSpPr>
          <p:spPr bwMode="auto">
            <a:xfrm>
              <a:off x="0" y="5625074"/>
              <a:ext cx="6065460" cy="127434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18353"/>
                  </a:moveTo>
                  <a:lnTo>
                    <a:pt x="13569" y="43064"/>
                  </a:lnTo>
                  <a:cubicBezTo>
                    <a:pt x="13745" y="43626"/>
                    <a:pt x="42786" y="42257"/>
                    <a:pt x="43170" y="42256"/>
                  </a:cubicBezTo>
                  <a:cubicBezTo>
                    <a:pt x="43258" y="41274"/>
                    <a:pt x="43115" y="34621"/>
                    <a:pt x="43146" y="31020"/>
                  </a:cubicBezTo>
                  <a:lnTo>
                    <a:pt x="18876" y="0"/>
                  </a:lnTo>
                  <a:lnTo>
                    <a:pt x="0" y="18353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923809" name="Right Triangle 473923808"/>
            <p:cNvSpPr/>
            <p:nvPr/>
          </p:nvSpPr>
          <p:spPr bwMode="auto">
            <a:xfrm>
              <a:off x="899" y="6162406"/>
              <a:ext cx="1904400" cy="720000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0302173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888399" cy="1325562"/>
          </a:xfrm>
        </p:spPr>
        <p:txBody>
          <a:bodyPr/>
          <a:lstStyle/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806924872" name="Объект 3"/>
          <p:cNvSpPr>
            <a:spLocks noGrp="1"/>
          </p:cNvSpPr>
          <p:nvPr/>
        </p:nvSpPr>
        <p:spPr bwMode="auto">
          <a:xfrm>
            <a:off x="838198" y="1825624"/>
            <a:ext cx="5964598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واختر"لصق كنص".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105576" name="Rectangle 2031750953"/>
          <p:cNvSpPr/>
          <p:nvPr/>
        </p:nvSpPr>
        <p:spPr bwMode="auto">
          <a:xfrm>
            <a:off x="7793399" y="0"/>
            <a:ext cx="432434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672681" name="Rectangle 649977815"/>
          <p:cNvSpPr/>
          <p:nvPr/>
        </p:nvSpPr>
        <p:spPr bwMode="auto">
          <a:xfrm>
            <a:off x="9060674" y="1543050"/>
            <a:ext cx="1752599" cy="17525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962386" name="Rectangle 1647937040"/>
          <p:cNvSpPr/>
          <p:nvPr/>
        </p:nvSpPr>
        <p:spPr bwMode="auto">
          <a:xfrm>
            <a:off x="9060674" y="1828800"/>
            <a:ext cx="1466849" cy="14668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2707479" name="Freeform: Shape 33703487"/>
          <p:cNvSpPr/>
          <p:nvPr/>
        </p:nvSpPr>
        <p:spPr bwMode="auto">
          <a:xfrm>
            <a:off x="11184750" y="0"/>
            <a:ext cx="990598" cy="6858000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29076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290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9515849" name="Oval 1759076136"/>
          <p:cNvSpPr/>
          <p:nvPr/>
        </p:nvSpPr>
        <p:spPr bwMode="auto">
          <a:xfrm>
            <a:off x="9651224" y="1990724"/>
            <a:ext cx="790574" cy="790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8239763" name="Title 1"/>
          <p:cNvSpPr>
            <a:spLocks noGrp="1"/>
          </p:cNvSpPr>
          <p:nvPr/>
        </p:nvSpPr>
        <p:spPr bwMode="auto">
          <a:xfrm>
            <a:off x="838198" y="1774859"/>
            <a:ext cx="6345599" cy="330828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prstTxWarp prst="textNoShape"/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defRPr/>
            </a:pPr>
            <a:r>
              <a:rPr lang="ar-EG" sz="10000" b="1" i="0" u="none" strike="noStrike" cap="none" spc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شكرًا على اهتمامك</a:t>
            </a:r>
            <a:r>
              <a:rPr lang="ru-RU" sz="11000" b="0" i="0" u="none" strike="noStrike" cap="none" spc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 </a:t>
            </a:r>
            <a:endParaRPr sz="1100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68469607" name="Flowchart: Delay 1082167679"/>
          <p:cNvSpPr/>
          <p:nvPr/>
        </p:nvSpPr>
        <p:spPr bwMode="auto">
          <a:xfrm rot="16199969">
            <a:off x="8024843" y="5025760"/>
            <a:ext cx="1785937" cy="1878541"/>
          </a:xfrm>
          <a:prstGeom prst="flowChartDelay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1789857" name="Flowchart: Delay 441364776"/>
          <p:cNvSpPr/>
          <p:nvPr/>
        </p:nvSpPr>
        <p:spPr bwMode="auto">
          <a:xfrm rot="16199969">
            <a:off x="7929593" y="5221551"/>
            <a:ext cx="1685395" cy="1587499"/>
          </a:xfrm>
          <a:prstGeom prst="flowChartDelay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887775" name="Flowchart: Process 1052749602"/>
          <p:cNvSpPr/>
          <p:nvPr/>
        </p:nvSpPr>
        <p:spPr bwMode="auto">
          <a:xfrm>
            <a:off x="0" y="0"/>
            <a:ext cx="3600000" cy="6858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039741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170714" cy="1325562"/>
          </a:xfrm>
        </p:spPr>
        <p:txBody>
          <a:bodyPr/>
          <a:lstStyle/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المحتوى</a:t>
            </a:r>
            <a:endParaRPr/>
          </a:p>
        </p:txBody>
      </p:sp>
      <p:graphicFrame>
        <p:nvGraphicFramePr>
          <p:cNvPr id="709079" name="Diagram 1829724683"/>
          <p:cNvGraphicFramePr>
            <a:graphicFrameLocks xmlns:a="http://schemas.openxmlformats.org/drawingml/2006/main"/>
          </p:cNvGraphicFramePr>
          <p:nvPr/>
        </p:nvGraphicFramePr>
        <p:xfrm>
          <a:off x="202613" y="1811114"/>
          <a:ext cx="6607142" cy="4404762"/>
          <a:chOff x="0" y="0"/>
          <a:chExt cx="6607142" cy="440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676484233" name="Freeform: Shape 1213312806"/>
          <p:cNvSpPr/>
          <p:nvPr/>
        </p:nvSpPr>
        <p:spPr bwMode="auto">
          <a:xfrm flipH="1">
            <a:off x="8216124" y="20158"/>
            <a:ext cx="3965650" cy="6837840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43200"/>
                </a:moveTo>
                <a:lnTo>
                  <a:pt x="0" y="0"/>
                </a:lnTo>
                <a:cubicBezTo>
                  <a:pt x="0" y="0"/>
                  <a:pt x="43451" y="13389"/>
                  <a:pt x="43084" y="13263"/>
                </a:cubicBezTo>
                <a:cubicBezTo>
                  <a:pt x="43269" y="13389"/>
                  <a:pt x="43018" y="42896"/>
                  <a:pt x="43200" y="43149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41894982" name="Group 1799859635"/>
          <p:cNvGrpSpPr/>
          <p:nvPr/>
        </p:nvGrpSpPr>
        <p:grpSpPr bwMode="auto">
          <a:xfrm>
            <a:off x="8841148" y="1162050"/>
            <a:ext cx="1065779" cy="3619498"/>
            <a:chOff x="0" y="0"/>
            <a:chExt cx="1065779" cy="3619498"/>
          </a:xfrm>
        </p:grpSpPr>
        <p:sp>
          <p:nvSpPr>
            <p:cNvPr id="1357385979" name="Rectangle 1357385978"/>
            <p:cNvSpPr/>
            <p:nvPr/>
          </p:nvSpPr>
          <p:spPr bwMode="auto">
            <a:xfrm flipH="1">
              <a:off x="106475" y="547687"/>
              <a:ext cx="533399" cy="3071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4512026" name="Right Triangle 784512025"/>
            <p:cNvSpPr/>
            <p:nvPr/>
          </p:nvSpPr>
          <p:spPr bwMode="auto">
            <a:xfrm flipH="1">
              <a:off x="0" y="151038"/>
              <a:ext cx="746352" cy="414337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3782572" name="Flowchart: Process 943782571"/>
            <p:cNvSpPr/>
            <p:nvPr/>
          </p:nvSpPr>
          <p:spPr bwMode="auto">
            <a:xfrm>
              <a:off x="639875" y="0"/>
              <a:ext cx="425903" cy="361949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9566115" name="Rectangle: Single Corner Rounded 447340159"/>
          <p:cNvSpPr/>
          <p:nvPr/>
        </p:nvSpPr>
        <p:spPr bwMode="auto">
          <a:xfrm flipH="1">
            <a:off x="10998726" y="4152900"/>
            <a:ext cx="1183048" cy="2705098"/>
          </a:xfrm>
          <a:prstGeom prst="round1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6318382" name="Rectangle: Single Corner Rounded 1739194454"/>
          <p:cNvSpPr/>
          <p:nvPr/>
        </p:nvSpPr>
        <p:spPr bwMode="auto">
          <a:xfrm flipH="1">
            <a:off x="11513076" y="4267199"/>
            <a:ext cx="668698" cy="2590799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672862" name="Right Triangle 11284516"/>
          <p:cNvSpPr/>
          <p:nvPr/>
        </p:nvSpPr>
        <p:spPr bwMode="auto">
          <a:xfrm flipH="1">
            <a:off x="6964475" y="2133599"/>
            <a:ext cx="1257300" cy="472439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832069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 rtl="1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2058599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 rtl="1">
              <a:defRPr/>
            </a:pP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الفصل الأول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306774408" name="Group 1847594979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1344203087" name="Group 1344203086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6455812" name="Flowchart: Delay 6455811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421526084" name="Rectangle 1421526083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0069536" name="Trapezoid 2090069535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899529981" name="Oval 1899529980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2732525" name="Rectangle 782732524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9384820" name="Freeform: Shape 1959384819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687538448" name="Freeform: Shape 1687538447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471143" name="Заголовок 1"/>
          <p:cNvSpPr>
            <a:spLocks noGrp="1"/>
          </p:cNvSpPr>
          <p:nvPr/>
        </p:nvSpPr>
        <p:spPr bwMode="auto">
          <a:xfrm>
            <a:off x="5465399" y="365124"/>
            <a:ext cx="5888399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136462304" name="Объект 3"/>
          <p:cNvSpPr>
            <a:spLocks noGrp="1"/>
          </p:cNvSpPr>
          <p:nvPr/>
        </p:nvSpPr>
        <p:spPr bwMode="auto">
          <a:xfrm flipH="0" flipV="0">
            <a:off x="5465399" y="1825623"/>
            <a:ext cx="6000358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لصق كنص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551469803" name="Group 180002307"/>
          <p:cNvGrpSpPr/>
          <p:nvPr/>
        </p:nvGrpSpPr>
        <p:grpSpPr bwMode="auto">
          <a:xfrm>
            <a:off x="0" y="0"/>
            <a:ext cx="5583600" cy="6838949"/>
            <a:chOff x="0" y="0"/>
            <a:chExt cx="5583600" cy="6838949"/>
          </a:xfrm>
        </p:grpSpPr>
        <p:grpSp>
          <p:nvGrpSpPr>
            <p:cNvPr id="440582465" name="Group 440582464"/>
            <p:cNvGrpSpPr/>
            <p:nvPr/>
          </p:nvGrpSpPr>
          <p:grpSpPr bwMode="auto">
            <a:xfrm>
              <a:off x="0" y="0"/>
              <a:ext cx="3960000" cy="6838949"/>
              <a:chOff x="0" y="0"/>
              <a:chExt cx="3960000" cy="6838949"/>
            </a:xfrm>
          </p:grpSpPr>
          <p:sp>
            <p:nvSpPr>
              <p:cNvPr id="1010303094" name="Freeform: Shape 1010303093"/>
              <p:cNvSpPr/>
              <p:nvPr/>
            </p:nvSpPr>
            <p:spPr bwMode="auto">
              <a:xfrm>
                <a:off x="0" y="0"/>
                <a:ext cx="3960000" cy="68389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43200"/>
                    </a:moveTo>
                    <a:lnTo>
                      <a:pt x="0" y="7"/>
                    </a:lnTo>
                    <a:cubicBezTo>
                      <a:pt x="0" y="7"/>
                      <a:pt x="43514" y="13394"/>
                      <a:pt x="43146" y="13268"/>
                    </a:cubicBezTo>
                    <a:cubicBezTo>
                      <a:pt x="43331" y="13394"/>
                      <a:pt x="42962" y="42947"/>
                      <a:pt x="43144" y="43200"/>
                    </a:cubicBezTo>
                    <a:lnTo>
                      <a:pt x="0" y="43200"/>
                    </a:lnTo>
                    <a:close/>
                  </a:path>
                </a:pathLst>
              </a:custGeom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45589421" name="Rectangle 1345589420"/>
              <p:cNvSpPr/>
              <p:nvPr/>
            </p:nvSpPr>
            <p:spPr bwMode="auto">
              <a:xfrm>
                <a:off x="2687999" y="1690687"/>
                <a:ext cx="533399" cy="3071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26468479" name="Right Triangle 1426468478"/>
              <p:cNvSpPr/>
              <p:nvPr/>
            </p:nvSpPr>
            <p:spPr bwMode="auto">
              <a:xfrm>
                <a:off x="2475047" y="1276349"/>
                <a:ext cx="746352" cy="414337"/>
              </a:xfrm>
              <a:prstGeom prst="rtTriangl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3507596" name="Flowchart: Process 53507595"/>
              <p:cNvSpPr/>
              <p:nvPr/>
            </p:nvSpPr>
            <p:spPr bwMode="auto">
              <a:xfrm>
                <a:off x="2262094" y="1143000"/>
                <a:ext cx="425904" cy="3619499"/>
              </a:xfrm>
              <a:prstGeom prst="flowChartProcess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4768945" name="Rectangle: Single Corner Rounded 244768944"/>
              <p:cNvSpPr/>
              <p:nvPr/>
            </p:nvSpPr>
            <p:spPr bwMode="auto">
              <a:xfrm>
                <a:off x="0" y="4133849"/>
                <a:ext cx="1183049" cy="2705099"/>
              </a:xfrm>
              <a:prstGeom prst="round1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90479930" name="Rectangle: Single Corner Rounded 1790479929"/>
              <p:cNvSpPr/>
              <p:nvPr/>
            </p:nvSpPr>
            <p:spPr bwMode="auto">
              <a:xfrm>
                <a:off x="0" y="4248149"/>
                <a:ext cx="668699" cy="259079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4530740" name="Right Triangle 134530739"/>
            <p:cNvSpPr/>
            <p:nvPr/>
          </p:nvSpPr>
          <p:spPr bwMode="auto">
            <a:xfrm>
              <a:off x="3945299" y="2095499"/>
              <a:ext cx="1638299" cy="474344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067775" name="Flowchart: Process 889716747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8388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 rtl="1">
              <a:defRPr/>
            </a:pPr>
            <a:r>
              <a:rPr lang="ar-EG" sz="4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1333985870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4190999"/>
            <a:ext cx="5050199" cy="1985962"/>
          </a:xfrm>
        </p:spPr>
        <p:txBody>
          <a:bodyPr/>
          <a:lstStyle/>
          <a:p>
            <a:pPr marL="0" indent="0" algn="r" rtl="1">
              <a:buFont typeface="Arial"/>
              <a:buNone/>
              <a:defRPr/>
            </a:pPr>
            <a:r>
              <a:rPr lang="ar-EG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 "لصق كنص".</a:t>
            </a:r>
            <a:endParaRPr sz="2600"/>
          </a:p>
        </p:txBody>
      </p:sp>
      <p:sp>
        <p:nvSpPr>
          <p:cNvPr id="2012578975" name="Объект 3"/>
          <p:cNvSpPr>
            <a:spLocks noGrp="1"/>
          </p:cNvSpPr>
          <p:nvPr>
            <p:ph sz="half" idx="2"/>
          </p:nvPr>
        </p:nvSpPr>
        <p:spPr bwMode="auto">
          <a:xfrm>
            <a:off x="6345599" y="1825624"/>
            <a:ext cx="5008199" cy="4351338"/>
          </a:xfrm>
        </p:spPr>
        <p:txBody>
          <a:bodyPr/>
          <a:lstStyle/>
          <a:p>
            <a:pPr marL="0" indent="0" algn="r" rtl="1">
              <a:buFont typeface="Arial"/>
              <a:buNone/>
              <a:defRPr/>
            </a:pPr>
            <a:r>
              <a:rPr lang="ar-EG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 "لصق كنص".</a:t>
            </a:r>
            <a:endParaRPr sz="2600"/>
          </a:p>
        </p:txBody>
      </p:sp>
      <p:grpSp>
        <p:nvGrpSpPr>
          <p:cNvPr id="148237791" name="Group 51210450"/>
          <p:cNvGrpSpPr/>
          <p:nvPr/>
        </p:nvGrpSpPr>
        <p:grpSpPr bwMode="auto">
          <a:xfrm>
            <a:off x="838198" y="720000"/>
            <a:ext cx="5050199" cy="2956649"/>
            <a:chOff x="0" y="0"/>
            <a:chExt cx="5050199" cy="2956649"/>
          </a:xfrm>
        </p:grpSpPr>
        <p:sp>
          <p:nvSpPr>
            <p:cNvPr id="1644792307" name="Flowchart: Process 1644792306"/>
            <p:cNvSpPr/>
            <p:nvPr/>
          </p:nvSpPr>
          <p:spPr bwMode="auto">
            <a:xfrm>
              <a:off x="0" y="0"/>
              <a:ext cx="5050199" cy="2956649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1219166" name="Action Button: Video 761219165"/>
            <p:cNvSpPr/>
            <p:nvPr/>
          </p:nvSpPr>
          <p:spPr bwMode="auto">
            <a:xfrm>
              <a:off x="2067899" y="1021124"/>
              <a:ext cx="914399" cy="914400"/>
            </a:xfrm>
            <a:prstGeom prst="actionButtonMovi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2664916" name="Cube 896610282"/>
          <p:cNvSpPr/>
          <p:nvPr/>
        </p:nvSpPr>
        <p:spPr bwMode="auto">
          <a:xfrm>
            <a:off x="9696449" y="4610099"/>
            <a:ext cx="1657350" cy="1752599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4612250" name="Cylinder 695122140"/>
          <p:cNvSpPr/>
          <p:nvPr/>
        </p:nvSpPr>
        <p:spPr bwMode="auto">
          <a:xfrm>
            <a:off x="8117249" y="3905249"/>
            <a:ext cx="1028700" cy="24574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770847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 rtl="1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91066014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 rtl="1">
              <a:defRPr/>
            </a:pPr>
            <a:r>
              <a:rPr lang="ar-LB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</a:t>
            </a: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لفصل الثاني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02380186" name="Group 1232013043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1170664950" name="Group 1170664949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1867099401" name="Flowchart: Delay 1867099400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213483443" name="Rectangle 213483442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8227188" name="Trapezoid 2098227187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43828398" name="Oval 2143828397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3998122" name="Rectangle 2113998121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5476789" name="Freeform: Shape 1215476788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076547680" name="Freeform: Shape 1076547679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516942" name="Rectangle 1212944029"/>
          <p:cNvSpPr/>
          <p:nvPr/>
        </p:nvSpPr>
        <p:spPr bwMode="auto">
          <a:xfrm>
            <a:off x="1949" y="-38099"/>
            <a:ext cx="12211049" cy="306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84933" name="Заголовок 1"/>
          <p:cNvSpPr>
            <a:spLocks noGrp="1"/>
          </p:cNvSpPr>
          <p:nvPr>
            <p:ph type="title"/>
          </p:nvPr>
        </p:nvSpPr>
        <p:spPr bwMode="auto">
          <a:xfrm>
            <a:off x="6088443" y="365124"/>
            <a:ext cx="5265355" cy="1325562"/>
          </a:xfrm>
        </p:spPr>
        <p:txBody>
          <a:bodyPr/>
          <a:lstStyle/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</a:rPr>
              <a:t>عنوان الشريحة</a:t>
            </a:r>
            <a:endParaRPr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01785998" name="Group 119017193"/>
          <p:cNvGrpSpPr/>
          <p:nvPr/>
        </p:nvGrpSpPr>
        <p:grpSpPr bwMode="auto">
          <a:xfrm>
            <a:off x="951957" y="365124"/>
            <a:ext cx="426117" cy="1047748"/>
            <a:chOff x="0" y="0"/>
            <a:chExt cx="426117" cy="1047748"/>
          </a:xfrm>
        </p:grpSpPr>
        <p:sp>
          <p:nvSpPr>
            <p:cNvPr id="657886591" name="Freeform: Shape 657886590"/>
            <p:cNvSpPr/>
            <p:nvPr/>
          </p:nvSpPr>
          <p:spPr bwMode="auto">
            <a:xfrm>
              <a:off x="0" y="0"/>
              <a:ext cx="426117" cy="104774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2282026" name="Freeform: Shape 1652282025"/>
            <p:cNvSpPr/>
            <p:nvPr/>
          </p:nvSpPr>
          <p:spPr bwMode="auto">
            <a:xfrm flipH="1">
              <a:off x="270709" y="67174"/>
              <a:ext cx="155406" cy="93473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540074098" name="Group 1516166224"/>
          <p:cNvGrpSpPr/>
          <p:nvPr/>
        </p:nvGrpSpPr>
        <p:grpSpPr bwMode="auto">
          <a:xfrm>
            <a:off x="2647949" y="365124"/>
            <a:ext cx="426117" cy="1047748"/>
            <a:chOff x="0" y="0"/>
            <a:chExt cx="426117" cy="1047748"/>
          </a:xfrm>
        </p:grpSpPr>
        <p:sp>
          <p:nvSpPr>
            <p:cNvPr id="1613562178" name="Freeform: Shape 1613562177"/>
            <p:cNvSpPr/>
            <p:nvPr/>
          </p:nvSpPr>
          <p:spPr bwMode="auto">
            <a:xfrm>
              <a:off x="0" y="0"/>
              <a:ext cx="426117" cy="104774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989413" name="Freeform: Shape 289989412"/>
            <p:cNvSpPr/>
            <p:nvPr/>
          </p:nvSpPr>
          <p:spPr bwMode="auto">
            <a:xfrm flipH="1">
              <a:off x="270709" y="67174"/>
              <a:ext cx="155406" cy="93473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39280173" name="Объект 3"/>
          <p:cNvSpPr>
            <a:spLocks noGrp="1"/>
          </p:cNvSpPr>
          <p:nvPr/>
        </p:nvSpPr>
        <p:spPr bwMode="auto">
          <a:xfrm>
            <a:off x="7623591" y="4686300"/>
            <a:ext cx="2528891" cy="1714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</a:t>
            </a:r>
            <a:r>
              <a:rPr lang="ar-L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كنص".</a:t>
            </a:r>
            <a:endParaRPr sz="2000"/>
          </a:p>
        </p:txBody>
      </p:sp>
      <p:sp>
        <p:nvSpPr>
          <p:cNvPr id="633622372" name="Объект 3"/>
          <p:cNvSpPr>
            <a:spLocks noGrp="1"/>
          </p:cNvSpPr>
          <p:nvPr/>
        </p:nvSpPr>
        <p:spPr bwMode="auto">
          <a:xfrm>
            <a:off x="4843029" y="4781549"/>
            <a:ext cx="2528889" cy="1714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000"/>
          </a:p>
        </p:txBody>
      </p:sp>
      <p:sp>
        <p:nvSpPr>
          <p:cNvPr id="73839355" name="Объект 3"/>
          <p:cNvSpPr>
            <a:spLocks noGrp="1"/>
          </p:cNvSpPr>
          <p:nvPr/>
        </p:nvSpPr>
        <p:spPr bwMode="auto">
          <a:xfrm>
            <a:off x="2024406" y="4781549"/>
            <a:ext cx="2528889" cy="171449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</a:t>
            </a:r>
            <a:r>
              <a:rPr lang="ar-L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ص".</a:t>
            </a:r>
            <a:endParaRPr sz="2000"/>
          </a:p>
        </p:txBody>
      </p:sp>
      <p:sp>
        <p:nvSpPr>
          <p:cNvPr id="2137084279" name="Oval 1"/>
          <p:cNvSpPr/>
          <p:nvPr/>
        </p:nvSpPr>
        <p:spPr bwMode="auto">
          <a:xfrm>
            <a:off x="1937728" y="1693600"/>
            <a:ext cx="2708770" cy="2709271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1281595012" name="Oval 2"/>
          <p:cNvSpPr/>
          <p:nvPr/>
        </p:nvSpPr>
        <p:spPr bwMode="auto">
          <a:xfrm>
            <a:off x="2024406" y="1783925"/>
            <a:ext cx="2528891" cy="2528622"/>
          </a:xfrm>
          <a:prstGeom prst="ellipse">
            <a:avLst/>
          </a:prstGeom>
          <a:solidFill>
            <a:schemeClr val="bg1"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  <p:sp>
        <p:nvSpPr>
          <p:cNvPr id="1487043327" name="Teardrop 3"/>
          <p:cNvSpPr/>
          <p:nvPr/>
        </p:nvSpPr>
        <p:spPr bwMode="auto">
          <a:xfrm rot="13512372">
            <a:off x="4740584" y="1697351"/>
            <a:ext cx="2702245" cy="2702245"/>
          </a:xfrm>
          <a:prstGeom prst="teardrop">
            <a:avLst>
              <a:gd name="adj" fmla="val 10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283347565" name="Oval 4"/>
          <p:cNvSpPr/>
          <p:nvPr/>
        </p:nvSpPr>
        <p:spPr bwMode="auto">
          <a:xfrm>
            <a:off x="4823998" y="1783925"/>
            <a:ext cx="2528891" cy="2528622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  <p:sp>
        <p:nvSpPr>
          <p:cNvPr id="1567596101" name="Teardrop 5"/>
          <p:cNvSpPr/>
          <p:nvPr/>
        </p:nvSpPr>
        <p:spPr bwMode="auto">
          <a:xfrm rot="13489408">
            <a:off x="7540176" y="1697351"/>
            <a:ext cx="2702245" cy="2702245"/>
          </a:xfrm>
          <a:prstGeom prst="teardrop">
            <a:avLst>
              <a:gd name="adj" fmla="val 10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641977958" name="Oval 6"/>
          <p:cNvSpPr/>
          <p:nvPr/>
        </p:nvSpPr>
        <p:spPr bwMode="auto">
          <a:xfrm>
            <a:off x="7623591" y="1783925"/>
            <a:ext cx="2528891" cy="2528622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131211" name="Flowchart: Process 1827979230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3548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 rtl="1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graphicFrame>
        <p:nvGraphicFramePr>
          <p:cNvPr id="1859855870" name="Chart 1223108782"/>
          <p:cNvGraphicFramePr>
            <a:graphicFrameLocks xmlns:a="http://schemas.openxmlformats.org/drawingml/2006/main"/>
          </p:cNvGraphicFramePr>
          <p:nvPr/>
        </p:nvGraphicFramePr>
        <p:xfrm>
          <a:off x="687749" y="932656"/>
          <a:ext cx="5924549" cy="538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4138693" name="Chart 1064989877"/>
          <p:cNvGraphicFramePr>
            <a:graphicFrameLocks xmlns:a="http://schemas.openxmlformats.org/drawingml/2006/main"/>
          </p:cNvGraphicFramePr>
          <p:nvPr/>
        </p:nvGraphicFramePr>
        <p:xfrm>
          <a:off x="6955199" y="1904999"/>
          <a:ext cx="4819649" cy="440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28421" name="Flowchart: Process 1434110514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12531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6943135" cy="1325562"/>
          </a:xfrm>
        </p:spPr>
        <p:txBody>
          <a:bodyPr/>
          <a:lstStyle/>
          <a:p>
            <a:pPr algn="r" rtl="1">
              <a:defRPr/>
            </a:pPr>
            <a:r>
              <a:rPr lang="ar-EG" sz="4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graphicFrame>
        <p:nvGraphicFramePr>
          <p:cNvPr id="644570965" name="Diagram 1134194865"/>
          <p:cNvGraphicFramePr>
            <a:graphicFrameLocks xmlns:a="http://schemas.openxmlformats.org/drawingml/2006/main"/>
          </p:cNvGraphicFramePr>
          <p:nvPr/>
        </p:nvGraphicFramePr>
        <p:xfrm>
          <a:off x="5785575" y="992262"/>
          <a:ext cx="8001000" cy="5334000"/>
          <a:chOff x="0" y="0"/>
          <a:chExt cx="8001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474948671" name="Объект 3"/>
          <p:cNvSpPr>
            <a:spLocks noGrp="1"/>
          </p:cNvSpPr>
          <p:nvPr/>
        </p:nvSpPr>
        <p:spPr bwMode="auto">
          <a:xfrm>
            <a:off x="857258" y="1939924"/>
            <a:ext cx="6924076" cy="1203324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  <p:sp>
        <p:nvSpPr>
          <p:cNvPr id="258005823" name="Объект 3"/>
          <p:cNvSpPr>
            <a:spLocks noGrp="1"/>
          </p:cNvSpPr>
          <p:nvPr/>
        </p:nvSpPr>
        <p:spPr bwMode="auto">
          <a:xfrm>
            <a:off x="857258" y="3443630"/>
            <a:ext cx="6924075" cy="120332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  <p:sp>
        <p:nvSpPr>
          <p:cNvPr id="172207611" name="Объект 3"/>
          <p:cNvSpPr>
            <a:spLocks noGrp="1"/>
          </p:cNvSpPr>
          <p:nvPr/>
        </p:nvSpPr>
        <p:spPr bwMode="auto">
          <a:xfrm>
            <a:off x="857258" y="4947335"/>
            <a:ext cx="6924075" cy="120332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الشريحة </dc:title>
  <dc:subject/>
  <dc:creator>FFF 2</dc:creator>
  <cp:keywords/>
  <dc:description/>
  <dc:identifier/>
  <dc:language/>
  <cp:lastModifiedBy/>
  <cp:revision>11</cp:revision>
  <dcterms:modified xsi:type="dcterms:W3CDTF">2025-10-07T08:09:06Z</dcterms:modified>
  <cp:category/>
  <cp:contentStatus/>
  <cp:version/>
</cp:coreProperties>
</file>