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wmf" ContentType="image/x-wmf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5.xml" ContentType="application/vnd.openxmlformats-officedocument.presentationml.slideLayout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7"/>
  </p:notesMasterIdLst>
  <p:sldIdLst>
    <p:sldId id="256" r:id="rId4"/>
    <p:sldId id="257" r:id="rId5"/>
    <p:sldId id="258" r:id="rId6"/>
  </p:sldIdLst>
  <p:sldSz cx="12192000" cy="6858000"/>
  <p:notesSz cx="6858000" cy="9144000"/>
  <p:defaultTextStyle>
    <a:defPPr>
      <a:defRPr lang="ar-SA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8135640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55246965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>10/30/2013</a:t>
            </a:fld>
            <a:endParaRPr lang="ru-RU"/>
          </a:p>
        </p:txBody>
      </p:sp>
      <p:sp>
        <p:nvSpPr>
          <p:cNvPr id="904365837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1804916627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4145819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61631789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255394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7609395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84654543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9E114E5-64DB-2ECE-313E-48202A2D8CBF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319193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2025227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904673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0703BC5-4CD2-7612-E6B1-3C58849CF134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271563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1416424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1026564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108B458-69F7-CFD8-B774-6508C8699D63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801395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1036329621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634799782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26.09.2024</a:t>
            </a:fld>
            <a:endParaRPr lang="ru-RU"/>
          </a:p>
        </p:txBody>
      </p:sp>
      <p:sp>
        <p:nvSpPr>
          <p:cNvPr id="1780633791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232070825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1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3854130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1570804032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1453266532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26.09.2024</a:t>
            </a:fld>
            <a:endParaRPr lang="ru-RU"/>
          </a:p>
        </p:txBody>
      </p:sp>
      <p:sp>
        <p:nvSpPr>
          <p:cNvPr id="616561472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67201311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4559827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02020519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1983347167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26.09.2024</a:t>
            </a:fld>
            <a:endParaRPr lang="ru-RU"/>
          </a:p>
        </p:txBody>
      </p:sp>
      <p:sp>
        <p:nvSpPr>
          <p:cNvPr id="1956665610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282849829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6953795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1156258532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1558189293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26.09.2024</a:t>
            </a:fld>
            <a:endParaRPr lang="ru-RU"/>
          </a:p>
        </p:txBody>
      </p:sp>
      <p:sp>
        <p:nvSpPr>
          <p:cNvPr id="174362972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578852487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829090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1279430777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2068086609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26.09.2024</a:t>
            </a:fld>
            <a:endParaRPr lang="ru-RU"/>
          </a:p>
        </p:txBody>
      </p:sp>
      <p:sp>
        <p:nvSpPr>
          <p:cNvPr id="416768811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275086031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8727827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285023765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1048334357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1508329536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26.09.2024</a:t>
            </a:fld>
            <a:endParaRPr lang="ru-RU"/>
          </a:p>
        </p:txBody>
      </p:sp>
      <p:sp>
        <p:nvSpPr>
          <p:cNvPr id="35909300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303934190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3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4059737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1391302309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714030591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1075173261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766754417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30804981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26.09.2024</a:t>
            </a:fld>
            <a:endParaRPr lang="ru-RU"/>
          </a:p>
        </p:txBody>
      </p:sp>
      <p:sp>
        <p:nvSpPr>
          <p:cNvPr id="1552386937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816078028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1474068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1293143947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26.09.2024</a:t>
            </a:fld>
            <a:endParaRPr lang="ru-RU"/>
          </a:p>
        </p:txBody>
      </p:sp>
      <p:sp>
        <p:nvSpPr>
          <p:cNvPr id="803501733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4259596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5284284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26.09.2024</a:t>
            </a:fld>
            <a:endParaRPr lang="ru-RU"/>
          </a:p>
        </p:txBody>
      </p:sp>
      <p:sp>
        <p:nvSpPr>
          <p:cNvPr id="602051934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2133760395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2250696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701728790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979016773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247528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26.09.2024</a:t>
            </a:fld>
            <a:endParaRPr lang="ru-RU"/>
          </a:p>
        </p:txBody>
      </p:sp>
      <p:sp>
        <p:nvSpPr>
          <p:cNvPr id="72957050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212558311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9205197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2047396579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1665250282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187043472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26.09.2024</a:t>
            </a:fld>
            <a:endParaRPr lang="ru-RU"/>
          </a:p>
        </p:txBody>
      </p:sp>
      <p:sp>
        <p:nvSpPr>
          <p:cNvPr id="729453873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794424300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6266659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51110093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174475659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26.09.2024</a:t>
            </a:fld>
            <a:endParaRPr lang="ru-RU"/>
          </a:p>
        </p:txBody>
      </p:sp>
      <p:sp>
        <p:nvSpPr>
          <p:cNvPr id="944773788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87999049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1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1723786" name=""/>
          <p:cNvSpPr/>
          <p:nvPr/>
        </p:nvSpPr>
        <p:spPr bwMode="auto">
          <a:xfrm flipH="0" flipV="0">
            <a:off x="483052" y="1258659"/>
            <a:ext cx="11225891" cy="434067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ar-SA"/>
          </a:p>
        </p:txBody>
      </p:sp>
      <p:sp>
        <p:nvSpPr>
          <p:cNvPr id="571468062" name="Title 1"/>
          <p:cNvSpPr>
            <a:spLocks noGrp="1"/>
          </p:cNvSpPr>
          <p:nvPr>
            <p:ph type="ctrTitle"/>
          </p:nvPr>
        </p:nvSpPr>
        <p:spPr bwMode="auto">
          <a:xfrm rot="0" flipH="0" flipV="0">
            <a:off x="1037080" y="2500873"/>
            <a:ext cx="10126469" cy="1242201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spAutoFit/>
          </a:bodyPr>
          <a:lstStyle/>
          <a:p>
            <a:pPr algn="ctr" rtl="1">
              <a:defRPr/>
            </a:pPr>
            <a:r>
              <a:rPr lang="ar-SA" sz="8000" b="1" i="0" u="none" strike="noStrike" cap="none" spc="0"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  <a:t>نموذج </a:t>
            </a:r>
            <a:r>
              <a:rPr lang="ar-SA" sz="8000" b="1" i="0" u="none" strike="noStrike" cap="none" spc="0">
                <a:solidFill>
                  <a:schemeClr val="accent5"/>
                </a:solidFill>
                <a:latin typeface="Arial Black"/>
                <a:ea typeface="Arial Black"/>
                <a:cs typeface="Arial Black"/>
              </a:rPr>
              <a:t>جدول الأعمال</a:t>
            </a:r>
            <a:endParaRPr lang="ar-SA" sz="8000" b="1">
              <a:solidFill>
                <a:schemeClr val="accent5"/>
              </a:solidFill>
              <a:latin typeface="Arial Black"/>
              <a:cs typeface="Arial Black"/>
            </a:endParaRPr>
          </a:p>
        </p:txBody>
      </p:sp>
      <p:sp>
        <p:nvSpPr>
          <p:cNvPr id="476217396" name="Subtitle 2"/>
          <p:cNvSpPr>
            <a:spLocks noGrp="1"/>
          </p:cNvSpPr>
          <p:nvPr>
            <p:ph type="subTitle" idx="1"/>
          </p:nvPr>
        </p:nvSpPr>
        <p:spPr bwMode="auto">
          <a:xfrm rot="0" flipH="0" flipV="0">
            <a:off x="1520217" y="4004727"/>
            <a:ext cx="9160556" cy="435472"/>
          </a:xfrm>
          <a:prstGeom prst="rect">
            <a:avLst/>
          </a:prstGeom>
          <a:noFill/>
          <a:ln w="12700">
            <a:noFill/>
          </a:ln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spAutoFit/>
          </a:bodyPr>
          <a:lstStyle/>
          <a:p>
            <a:pPr algn="ctr" rtl="1">
              <a:defRPr/>
            </a:pPr>
            <a:r>
              <a:rPr lang="ar-SA" b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العنوان الفرعي</a:t>
            </a:r>
            <a:endParaRPr lang="ar-SA" b="0">
              <a:solidFill>
                <a:schemeClr val="tx1"/>
              </a:solidFill>
              <a:latin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1668501" name="Заголовок 1"/>
          <p:cNvSpPr>
            <a:spLocks noGrp="1"/>
          </p:cNvSpPr>
          <p:nvPr>
            <p:ph type="title"/>
          </p:nvPr>
        </p:nvSpPr>
        <p:spPr bwMode="auto">
          <a:xfrm>
            <a:off x="429984" y="365123"/>
            <a:ext cx="10515600" cy="1325561"/>
          </a:xfrm>
        </p:spPr>
        <p:txBody>
          <a:bodyPr/>
          <a:lstStyle/>
          <a:p>
            <a:pPr algn="r" rtl="1">
              <a:defRPr/>
            </a:pPr>
            <a:r>
              <a:rPr lang="ar-SA" b="0"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  <a:t>نموذج </a:t>
            </a:r>
            <a:r>
              <a:rPr lang="ar-SA" b="0">
                <a:solidFill>
                  <a:schemeClr val="accent5"/>
                </a:solidFill>
                <a:latin typeface="Arial Black"/>
                <a:ea typeface="Arial Black"/>
                <a:cs typeface="Arial Black"/>
              </a:rPr>
              <a:t>جدول الأعمال</a:t>
            </a:r>
            <a:endParaRPr lang="ar-SA">
              <a:solidFill>
                <a:schemeClr val="accent5"/>
              </a:solidFill>
            </a:endParaRPr>
          </a:p>
        </p:txBody>
      </p:sp>
      <p:grpSp>
        <p:nvGrpSpPr>
          <p:cNvPr id="313345445" name=""/>
          <p:cNvGrpSpPr/>
          <p:nvPr/>
        </p:nvGrpSpPr>
        <p:grpSpPr bwMode="auto">
          <a:xfrm>
            <a:off x="307516" y="1911847"/>
            <a:ext cx="3638691" cy="1646461"/>
            <a:chOff x="0" y="0"/>
            <a:chExt cx="3638691" cy="1646461"/>
          </a:xfrm>
        </p:grpSpPr>
        <p:sp>
          <p:nvSpPr>
            <p:cNvPr id="1849055140" name=""/>
            <p:cNvSpPr/>
            <p:nvPr/>
          </p:nvSpPr>
          <p:spPr bwMode="auto">
            <a:xfrm flipH="0" flipV="0">
              <a:off x="0" y="0"/>
              <a:ext cx="2911927" cy="16464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marL="252000" algn="r" rtl="1">
                <a:defRPr/>
              </a:pPr>
              <a:r>
                <a:rPr lang="ar-SA" b="1">
                  <a:solidFill>
                    <a:schemeClr val="accent5"/>
                  </a:solidFill>
                  <a:latin typeface="Arial Black"/>
                  <a:ea typeface="Arial Black"/>
                  <a:cs typeface="Arial Black"/>
                </a:rPr>
                <a:t>جدول الأعمال ١</a:t>
              </a:r>
              <a:endParaRPr lang="ar-SA">
                <a:solidFill>
                  <a:schemeClr val="tx1"/>
                </a:solidFill>
              </a:endParaRPr>
            </a:p>
            <a:p>
              <a:pPr marL="252000" algn="r" rtl="1">
                <a:spcBef>
                  <a:spcPts val="282"/>
                </a:spcBef>
                <a:defRPr/>
              </a:pPr>
              <a:r>
                <a:rPr lang="ar-SA" sz="140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أضف الوصف هنا</a:t>
              </a:r>
              <a:endParaRPr lang="ar-SA">
                <a:solidFill>
                  <a:schemeClr val="tx1"/>
                </a:solidFill>
              </a:endParaRPr>
            </a:p>
            <a:p>
              <a:pPr marL="252000" marR="0" indent="0" algn="r" rtl="1">
                <a:lnSpc>
                  <a:spcPct val="100000"/>
                </a:lnSpc>
                <a:spcBef>
                  <a:spcPts val="1132"/>
                </a:spcBef>
                <a:spcAft>
                  <a:spcPts val="0"/>
                </a:spcAft>
                <a:defRPr/>
              </a:pPr>
              <a:r>
                <a:rPr lang="ar-SA" sz="1800" b="1" i="0" u="none" strike="noStrike" cap="none" spc="0">
                  <a:solidFill>
                    <a:schemeClr val="accent5"/>
                  </a:solidFill>
                  <a:latin typeface="Arial Black"/>
                  <a:ea typeface="Arial Black"/>
                  <a:cs typeface="Arial Black"/>
                </a:rPr>
                <a:t>المتحدث ١</a:t>
              </a:r>
              <a:endParaRPr lang="ar-SA">
                <a:solidFill>
                  <a:schemeClr val="tx1"/>
                </a:solidFill>
              </a:endParaRPr>
            </a:p>
            <a:p>
              <a:pPr marL="252000" marR="0" indent="0" algn="r" rtl="1">
                <a:lnSpc>
                  <a:spcPct val="100000"/>
                </a:lnSpc>
                <a:spcBef>
                  <a:spcPts val="282"/>
                </a:spcBef>
                <a:spcAft>
                  <a:spcPts val="0"/>
                </a:spcAft>
                <a:defRPr/>
              </a:pPr>
              <a:r>
                <a:rPr lang="ar-SA" sz="1400" b="0" i="0" u="none" strike="noStrike" cap="none" spc="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٠٠:٠٠- ٠٠:</a:t>
              </a:r>
              <a:r>
                <a:rPr lang="ar-SA" sz="1400" b="0" i="0" u="none" strike="noStrike" cap="none" spc="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٠٠</a:t>
              </a:r>
              <a:endParaRPr lang="ar-SA">
                <a:solidFill>
                  <a:schemeClr val="tx1"/>
                </a:solidFill>
              </a:endParaRPr>
            </a:p>
          </p:txBody>
        </p:sp>
        <p:sp>
          <p:nvSpPr>
            <p:cNvPr id="1542431322" name=""/>
            <p:cNvSpPr txBox="1"/>
            <p:nvPr/>
          </p:nvSpPr>
          <p:spPr bwMode="auto">
            <a:xfrm flipH="0" flipV="0">
              <a:off x="2769930" y="30659"/>
              <a:ext cx="868761" cy="16157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r" rtl="1">
                <a:defRPr/>
              </a:pPr>
              <a:r>
                <a:rPr lang="ar-SA" sz="10000" b="0" i="0" u="none" strike="noStrike" cap="none" spc="0">
                  <a:solidFill>
                    <a:schemeClr val="accent5"/>
                  </a:solidFill>
                  <a:latin typeface="Arial Black"/>
                  <a:ea typeface="Arial Black"/>
                  <a:cs typeface="Arial Black"/>
                </a:rPr>
                <a:t>٣</a:t>
              </a:r>
              <a:endParaRPr lang="ar-SA" sz="10000" b="0">
                <a:solidFill>
                  <a:schemeClr val="accent5"/>
                </a:solidFill>
                <a:latin typeface="Arial Black"/>
                <a:cs typeface="Arial Black"/>
              </a:endParaRPr>
            </a:p>
          </p:txBody>
        </p:sp>
      </p:grpSp>
      <p:grpSp>
        <p:nvGrpSpPr>
          <p:cNvPr id="258398503" name=""/>
          <p:cNvGrpSpPr/>
          <p:nvPr/>
        </p:nvGrpSpPr>
        <p:grpSpPr bwMode="auto">
          <a:xfrm>
            <a:off x="4125681" y="1840406"/>
            <a:ext cx="3587303" cy="1650273"/>
            <a:chOff x="0" y="0"/>
            <a:chExt cx="3587303" cy="1650273"/>
          </a:xfrm>
        </p:grpSpPr>
        <p:sp>
          <p:nvSpPr>
            <p:cNvPr id="1047818930" name=""/>
            <p:cNvSpPr/>
            <p:nvPr/>
          </p:nvSpPr>
          <p:spPr bwMode="auto">
            <a:xfrm flipH="0" flipV="0">
              <a:off x="0" y="3811"/>
              <a:ext cx="2911926" cy="16464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marL="252000" algn="r" rtl="1">
                <a:defRPr/>
              </a:pPr>
              <a:r>
                <a:rPr lang="ar-SA" b="1">
                  <a:solidFill>
                    <a:schemeClr val="accent4"/>
                  </a:solidFill>
                  <a:latin typeface="Arial Black"/>
                  <a:ea typeface="Arial Black"/>
                  <a:cs typeface="Arial Black"/>
                </a:rPr>
                <a:t>جدوا الأعمال ٢</a:t>
              </a:r>
              <a:endParaRPr lang="ar-SA">
                <a:solidFill>
                  <a:schemeClr val="tx1"/>
                </a:solidFill>
              </a:endParaRPr>
            </a:p>
            <a:p>
              <a:pPr marL="252000" algn="r" rtl="1">
                <a:spcBef>
                  <a:spcPts val="281"/>
                </a:spcBef>
                <a:defRPr/>
              </a:pPr>
              <a:r>
                <a:rPr lang="ar-SA" sz="1400" b="0" i="0" u="none" strike="noStrike" cap="none" spc="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أضف الوصف هنا</a:t>
              </a:r>
              <a:endParaRPr lang="ar-SA">
                <a:solidFill>
                  <a:schemeClr val="tx1"/>
                </a:solidFill>
              </a:endParaRPr>
            </a:p>
            <a:p>
              <a:pPr marL="252000" marR="0" indent="0" algn="r" rtl="1">
                <a:lnSpc>
                  <a:spcPct val="100000"/>
                </a:lnSpc>
                <a:spcBef>
                  <a:spcPts val="1131"/>
                </a:spcBef>
                <a:spcAft>
                  <a:spcPts val="0"/>
                </a:spcAft>
                <a:defRPr/>
              </a:pPr>
              <a:r>
                <a:rPr lang="ar-SA" sz="1800" b="1" i="0" u="none" strike="noStrike" cap="none" spc="0">
                  <a:solidFill>
                    <a:schemeClr val="accent4"/>
                  </a:solidFill>
                  <a:latin typeface="Arial Black"/>
                  <a:ea typeface="Arial Black"/>
                  <a:cs typeface="Arial Black"/>
                </a:rPr>
                <a:t>المتحدث ٢</a:t>
              </a:r>
              <a:endParaRPr lang="ar-SA">
                <a:solidFill>
                  <a:schemeClr val="tx1"/>
                </a:solidFill>
              </a:endParaRPr>
            </a:p>
            <a:p>
              <a:pPr marL="252000" marR="0" indent="0" algn="r" rtl="1">
                <a:lnSpc>
                  <a:spcPct val="100000"/>
                </a:lnSpc>
                <a:spcBef>
                  <a:spcPts val="281"/>
                </a:spcBef>
                <a:spcAft>
                  <a:spcPts val="0"/>
                </a:spcAft>
                <a:defRPr/>
              </a:pPr>
              <a:r>
                <a:rPr lang="ar-SA" sz="1400" b="0" i="0" u="none" strike="noStrike" cap="none" spc="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٠٠:٠٠- ٠٠:</a:t>
              </a:r>
              <a:r>
                <a:rPr lang="ar-SA" sz="1400" b="0" i="0" u="none" strike="noStrike" cap="none" spc="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٠٠</a:t>
              </a:r>
              <a:endParaRPr lang="ar-SA">
                <a:solidFill>
                  <a:schemeClr val="tx1"/>
                </a:solidFill>
              </a:endParaRPr>
            </a:p>
          </p:txBody>
        </p:sp>
        <p:sp>
          <p:nvSpPr>
            <p:cNvPr id="1887558914" name=""/>
            <p:cNvSpPr txBox="1"/>
            <p:nvPr/>
          </p:nvSpPr>
          <p:spPr bwMode="auto">
            <a:xfrm flipH="0" flipV="0">
              <a:off x="2717822" y="0"/>
              <a:ext cx="869481" cy="16157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r" rtl="1">
                <a:defRPr/>
              </a:pPr>
              <a:r>
                <a:rPr lang="ar-SA" sz="10000" b="0">
                  <a:solidFill>
                    <a:schemeClr val="accent4"/>
                  </a:solidFill>
                  <a:latin typeface="Arial Black"/>
                  <a:ea typeface="Arial Black"/>
                  <a:cs typeface="Arial Black"/>
                </a:rPr>
                <a:t>٢</a:t>
              </a:r>
              <a:endParaRPr lang="ar-SA" sz="10000" b="0">
                <a:solidFill>
                  <a:schemeClr val="accent5"/>
                </a:solidFill>
                <a:latin typeface="Arial Black"/>
                <a:cs typeface="Arial Black"/>
              </a:endParaRPr>
            </a:p>
          </p:txBody>
        </p:sp>
      </p:grpSp>
      <p:grpSp>
        <p:nvGrpSpPr>
          <p:cNvPr id="600129729" name=""/>
          <p:cNvGrpSpPr/>
          <p:nvPr/>
        </p:nvGrpSpPr>
        <p:grpSpPr bwMode="auto">
          <a:xfrm>
            <a:off x="8011879" y="1826802"/>
            <a:ext cx="3735505" cy="1663877"/>
            <a:chOff x="0" y="0"/>
            <a:chExt cx="3735505" cy="1663877"/>
          </a:xfrm>
        </p:grpSpPr>
        <p:sp>
          <p:nvSpPr>
            <p:cNvPr id="954170088" name=""/>
            <p:cNvSpPr/>
            <p:nvPr/>
          </p:nvSpPr>
          <p:spPr bwMode="auto">
            <a:xfrm flipH="0" flipV="0">
              <a:off x="0" y="0"/>
              <a:ext cx="2911926" cy="16464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marL="252000" algn="r" rtl="1">
                <a:defRPr/>
              </a:pPr>
              <a:r>
                <a:rPr lang="ar-SA" b="1">
                  <a:solidFill>
                    <a:schemeClr val="accent6"/>
                  </a:solidFill>
                  <a:latin typeface="Arial Black"/>
                  <a:ea typeface="Arial Black"/>
                  <a:cs typeface="Arial Black"/>
                </a:rPr>
                <a:t>جدول الاعمال ٣</a:t>
              </a:r>
              <a:endParaRPr lang="ar-SA">
                <a:solidFill>
                  <a:schemeClr val="tx1"/>
                </a:solidFill>
              </a:endParaRPr>
            </a:p>
            <a:p>
              <a:pPr marL="252000" algn="r" rtl="1">
                <a:spcBef>
                  <a:spcPts val="281"/>
                </a:spcBef>
                <a:defRPr/>
              </a:pPr>
              <a:r>
                <a:rPr lang="ar-SA" sz="1400" b="0" i="0" u="none" strike="noStrike" cap="none" spc="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أضف الوصف هنا</a:t>
              </a:r>
              <a:endParaRPr lang="ar-SA">
                <a:solidFill>
                  <a:schemeClr val="tx1"/>
                </a:solidFill>
              </a:endParaRPr>
            </a:p>
            <a:p>
              <a:pPr marL="252000" marR="0" indent="0" algn="r" rtl="1">
                <a:lnSpc>
                  <a:spcPct val="100000"/>
                </a:lnSpc>
                <a:spcBef>
                  <a:spcPts val="1131"/>
                </a:spcBef>
                <a:spcAft>
                  <a:spcPts val="0"/>
                </a:spcAft>
                <a:defRPr/>
              </a:pPr>
              <a:r>
                <a:rPr lang="ar-SA" sz="1800" b="1" i="0" u="none" strike="noStrike" cap="none" spc="0">
                  <a:solidFill>
                    <a:schemeClr val="accent6"/>
                  </a:solidFill>
                  <a:latin typeface="Arial Black"/>
                  <a:ea typeface="Arial Black"/>
                  <a:cs typeface="Arial Black"/>
                </a:rPr>
                <a:t>المتحدث ٣</a:t>
              </a:r>
              <a:endParaRPr lang="ar-SA">
                <a:solidFill>
                  <a:schemeClr val="tx1"/>
                </a:solidFill>
              </a:endParaRPr>
            </a:p>
            <a:p>
              <a:pPr marL="252000" marR="0" indent="0" algn="r" rtl="1">
                <a:lnSpc>
                  <a:spcPct val="100000"/>
                </a:lnSpc>
                <a:spcBef>
                  <a:spcPts val="281"/>
                </a:spcBef>
                <a:spcAft>
                  <a:spcPts val="0"/>
                </a:spcAft>
                <a:defRPr/>
              </a:pPr>
              <a:r>
                <a:rPr lang="ar-SA" sz="1400" b="0" i="0" u="none" strike="noStrike" cap="none" spc="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٠٠:٠٠- ٠٠:</a:t>
              </a:r>
              <a:r>
                <a:rPr lang="ar-SA" sz="1400" b="0" i="0" u="none" strike="noStrike" cap="none" spc="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٠٠</a:t>
              </a:r>
              <a:endParaRPr lang="ar-SA">
                <a:solidFill>
                  <a:schemeClr val="tx1"/>
                </a:solidFill>
              </a:endParaRPr>
            </a:p>
          </p:txBody>
        </p:sp>
        <p:sp>
          <p:nvSpPr>
            <p:cNvPr id="2042251890" name=""/>
            <p:cNvSpPr txBox="1"/>
            <p:nvPr/>
          </p:nvSpPr>
          <p:spPr bwMode="auto">
            <a:xfrm flipH="0" flipV="0">
              <a:off x="2865664" y="48078"/>
              <a:ext cx="869841" cy="16157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r" rtl="1">
                <a:defRPr/>
              </a:pPr>
              <a:r>
                <a:rPr lang="ar-SA" sz="10000" b="0" i="0" u="none" strike="noStrike" cap="none" spc="0">
                  <a:solidFill>
                    <a:schemeClr val="accent6"/>
                  </a:solidFill>
                  <a:latin typeface="Arial Black"/>
                  <a:ea typeface="Arial Black"/>
                  <a:cs typeface="Arial Black"/>
                </a:rPr>
                <a:t>١</a:t>
              </a:r>
              <a:endParaRPr lang="ar-SA" sz="10000" b="0">
                <a:solidFill>
                  <a:schemeClr val="accent5"/>
                </a:solidFill>
                <a:latin typeface="Arial Black"/>
                <a:cs typeface="Arial Black"/>
              </a:endParaRPr>
            </a:p>
          </p:txBody>
        </p:sp>
      </p:grpSp>
      <p:grpSp>
        <p:nvGrpSpPr>
          <p:cNvPr id="418850350" name=""/>
          <p:cNvGrpSpPr/>
          <p:nvPr/>
        </p:nvGrpSpPr>
        <p:grpSpPr bwMode="auto">
          <a:xfrm>
            <a:off x="307516" y="3867143"/>
            <a:ext cx="3587665" cy="1649913"/>
            <a:chOff x="0" y="0"/>
            <a:chExt cx="3587665" cy="1649913"/>
          </a:xfrm>
        </p:grpSpPr>
        <p:sp>
          <p:nvSpPr>
            <p:cNvPr id="764271713" name=""/>
            <p:cNvSpPr/>
            <p:nvPr/>
          </p:nvSpPr>
          <p:spPr bwMode="auto">
            <a:xfrm flipH="0" flipV="0">
              <a:off x="0" y="0"/>
              <a:ext cx="2911926" cy="16464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marL="252000" algn="r" rtl="1">
                <a:defRPr/>
              </a:pPr>
              <a:r>
                <a:rPr lang="ar-SA" b="1">
                  <a:solidFill>
                    <a:schemeClr val="accent2"/>
                  </a:solidFill>
                  <a:latin typeface="Arial Black"/>
                  <a:ea typeface="Arial Black"/>
                  <a:cs typeface="Arial Black"/>
                </a:rPr>
                <a:t>جدول الأعمال ٤</a:t>
              </a:r>
              <a:endParaRPr lang="ar-SA">
                <a:solidFill>
                  <a:schemeClr val="tx1"/>
                </a:solidFill>
              </a:endParaRPr>
            </a:p>
            <a:p>
              <a:pPr marL="252000" algn="r" rtl="1">
                <a:spcBef>
                  <a:spcPts val="281"/>
                </a:spcBef>
                <a:defRPr/>
              </a:pPr>
              <a:r>
                <a:rPr lang="ar-SA" sz="1400" b="0" i="0" u="none" strike="noStrike" cap="none" spc="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أضف الوصف هنا</a:t>
              </a:r>
              <a:endParaRPr lang="ar-SA">
                <a:solidFill>
                  <a:schemeClr val="tx1"/>
                </a:solidFill>
              </a:endParaRPr>
            </a:p>
            <a:p>
              <a:pPr marL="252000" marR="0" indent="0" algn="r" rtl="1">
                <a:lnSpc>
                  <a:spcPct val="100000"/>
                </a:lnSpc>
                <a:spcBef>
                  <a:spcPts val="1131"/>
                </a:spcBef>
                <a:spcAft>
                  <a:spcPts val="0"/>
                </a:spcAft>
                <a:defRPr/>
              </a:pPr>
              <a:r>
                <a:rPr lang="ar-SA" sz="1800" b="1" i="0" u="none" strike="noStrike" cap="none" spc="0">
                  <a:solidFill>
                    <a:schemeClr val="accent2"/>
                  </a:solidFill>
                  <a:latin typeface="Arial Black"/>
                  <a:ea typeface="Arial Black"/>
                  <a:cs typeface="Arial Black"/>
                </a:rPr>
                <a:t>المتحدث ٤</a:t>
              </a:r>
              <a:endParaRPr lang="ar-SA">
                <a:solidFill>
                  <a:schemeClr val="tx1"/>
                </a:solidFill>
              </a:endParaRPr>
            </a:p>
            <a:p>
              <a:pPr marL="252000" marR="0" indent="0" algn="r" rtl="1">
                <a:lnSpc>
                  <a:spcPct val="100000"/>
                </a:lnSpc>
                <a:spcBef>
                  <a:spcPts val="281"/>
                </a:spcBef>
                <a:spcAft>
                  <a:spcPts val="0"/>
                </a:spcAft>
                <a:defRPr/>
              </a:pPr>
              <a:r>
                <a:rPr lang="ar-SA" sz="1400" b="0" i="0" u="none" strike="noStrike" cap="none" spc="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٠٠:٠٠- ٠٠:</a:t>
              </a:r>
              <a:r>
                <a:rPr lang="ar-SA" sz="1400" b="0" i="0" u="none" strike="noStrike" cap="none" spc="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٠٠</a:t>
              </a:r>
              <a:endParaRPr lang="ar-SA">
                <a:solidFill>
                  <a:schemeClr val="tx1"/>
                </a:solidFill>
              </a:endParaRPr>
            </a:p>
          </p:txBody>
        </p:sp>
        <p:sp>
          <p:nvSpPr>
            <p:cNvPr id="620904903" name=""/>
            <p:cNvSpPr txBox="1"/>
            <p:nvPr/>
          </p:nvSpPr>
          <p:spPr bwMode="auto">
            <a:xfrm flipH="0" flipV="0">
              <a:off x="2717824" y="34113"/>
              <a:ext cx="869841" cy="16157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r" rtl="1">
                <a:defRPr/>
              </a:pPr>
              <a:r>
                <a:rPr lang="ar-SA" sz="10000" b="0" i="0" u="none" strike="noStrike" cap="none" spc="0">
                  <a:solidFill>
                    <a:schemeClr val="accent2"/>
                  </a:solidFill>
                  <a:latin typeface="Arial Black"/>
                  <a:ea typeface="Arial Black"/>
                  <a:cs typeface="Arial Black"/>
                </a:rPr>
                <a:t>٦</a:t>
              </a:r>
              <a:endParaRPr lang="ar-SA" sz="10000" b="0">
                <a:solidFill>
                  <a:schemeClr val="accent5"/>
                </a:solidFill>
                <a:latin typeface="Arial Black"/>
                <a:cs typeface="Arial Black"/>
              </a:endParaRPr>
            </a:p>
          </p:txBody>
        </p:sp>
      </p:grpSp>
      <p:grpSp>
        <p:nvGrpSpPr>
          <p:cNvPr id="1859201157" name=""/>
          <p:cNvGrpSpPr/>
          <p:nvPr/>
        </p:nvGrpSpPr>
        <p:grpSpPr bwMode="auto">
          <a:xfrm>
            <a:off x="4125681" y="3884201"/>
            <a:ext cx="3697080" cy="1646461"/>
            <a:chOff x="0" y="0"/>
            <a:chExt cx="3697080" cy="1646461"/>
          </a:xfrm>
        </p:grpSpPr>
        <p:sp>
          <p:nvSpPr>
            <p:cNvPr id="197388363" name=""/>
            <p:cNvSpPr/>
            <p:nvPr/>
          </p:nvSpPr>
          <p:spPr bwMode="auto">
            <a:xfrm flipH="0" flipV="0">
              <a:off x="0" y="0"/>
              <a:ext cx="2911926" cy="16464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marL="252000" algn="r" rtl="1">
                <a:defRPr/>
              </a:pPr>
              <a:r>
                <a:rPr lang="ar-SA" b="1">
                  <a:solidFill>
                    <a:schemeClr val="accent3"/>
                  </a:solidFill>
                  <a:latin typeface="Arial Black"/>
                  <a:ea typeface="Arial Black"/>
                  <a:cs typeface="Arial Black"/>
                </a:rPr>
                <a:t>جدول الاعمال ٥</a:t>
              </a:r>
              <a:endParaRPr lang="ar-SA">
                <a:solidFill>
                  <a:schemeClr val="tx1"/>
                </a:solidFill>
              </a:endParaRPr>
            </a:p>
            <a:p>
              <a:pPr marL="252000" algn="r" rtl="1">
                <a:spcBef>
                  <a:spcPts val="281"/>
                </a:spcBef>
                <a:defRPr/>
              </a:pPr>
              <a:r>
                <a:rPr lang="ar-SA" sz="1400" b="0" i="0" u="none" strike="noStrike" cap="none" spc="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أضف الوصف هنا</a:t>
              </a:r>
              <a:endParaRPr lang="ar-SA">
                <a:solidFill>
                  <a:schemeClr val="tx1"/>
                </a:solidFill>
              </a:endParaRPr>
            </a:p>
            <a:p>
              <a:pPr marL="252000" marR="0" indent="0" algn="r" rtl="1">
                <a:lnSpc>
                  <a:spcPct val="100000"/>
                </a:lnSpc>
                <a:spcBef>
                  <a:spcPts val="1131"/>
                </a:spcBef>
                <a:spcAft>
                  <a:spcPts val="0"/>
                </a:spcAft>
                <a:defRPr/>
              </a:pPr>
              <a:r>
                <a:rPr lang="ar-SA" sz="1800" b="1" i="0" u="none" strike="noStrike" cap="none" spc="0">
                  <a:solidFill>
                    <a:schemeClr val="accent3"/>
                  </a:solidFill>
                  <a:latin typeface="Arial Black"/>
                  <a:ea typeface="Arial Black"/>
                  <a:cs typeface="Arial Black"/>
                </a:rPr>
                <a:t>المتحدث ٥</a:t>
              </a:r>
              <a:endParaRPr lang="ar-SA">
                <a:solidFill>
                  <a:schemeClr val="tx1"/>
                </a:solidFill>
              </a:endParaRPr>
            </a:p>
            <a:p>
              <a:pPr marL="252000" marR="0" indent="0" algn="r" rtl="1">
                <a:lnSpc>
                  <a:spcPct val="100000"/>
                </a:lnSpc>
                <a:spcBef>
                  <a:spcPts val="281"/>
                </a:spcBef>
                <a:spcAft>
                  <a:spcPts val="0"/>
                </a:spcAft>
                <a:defRPr/>
              </a:pPr>
              <a:r>
                <a:rPr lang="ar-SA" sz="1400" b="0" i="0" u="none" strike="noStrike" cap="none" spc="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٠٠:٠٠- ٠٠:</a:t>
              </a:r>
              <a:r>
                <a:rPr lang="ar-SA" sz="1400" b="0" i="0" u="none" strike="noStrike" cap="none" spc="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٠٠</a:t>
              </a:r>
              <a:endParaRPr lang="ar-SA">
                <a:solidFill>
                  <a:schemeClr val="tx1"/>
                </a:solidFill>
              </a:endParaRPr>
            </a:p>
          </p:txBody>
        </p:sp>
        <p:sp>
          <p:nvSpPr>
            <p:cNvPr id="1059139359" name=""/>
            <p:cNvSpPr txBox="1"/>
            <p:nvPr/>
          </p:nvSpPr>
          <p:spPr bwMode="auto">
            <a:xfrm flipH="0" flipV="0">
              <a:off x="2826879" y="17055"/>
              <a:ext cx="870200" cy="16157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r" rtl="1">
                <a:defRPr/>
              </a:pPr>
              <a:r>
                <a:rPr lang="ar-SA" sz="10000" b="0">
                  <a:solidFill>
                    <a:schemeClr val="accent3"/>
                  </a:solidFill>
                  <a:latin typeface="Arial Black"/>
                  <a:ea typeface="Arial Black"/>
                  <a:cs typeface="Arial Black"/>
                </a:rPr>
                <a:t>٥</a:t>
              </a:r>
              <a:endParaRPr lang="ar-SA" sz="10000" b="0">
                <a:solidFill>
                  <a:schemeClr val="accent5"/>
                </a:solidFill>
                <a:latin typeface="Arial Black"/>
                <a:cs typeface="Arial Black"/>
              </a:endParaRPr>
            </a:p>
          </p:txBody>
        </p:sp>
      </p:grpSp>
      <p:grpSp>
        <p:nvGrpSpPr>
          <p:cNvPr id="1693943046" name=""/>
          <p:cNvGrpSpPr/>
          <p:nvPr/>
        </p:nvGrpSpPr>
        <p:grpSpPr bwMode="auto">
          <a:xfrm>
            <a:off x="8011879" y="3901259"/>
            <a:ext cx="3784284" cy="1646461"/>
            <a:chOff x="0" y="0"/>
            <a:chExt cx="3784284" cy="1646461"/>
          </a:xfrm>
        </p:grpSpPr>
        <p:sp>
          <p:nvSpPr>
            <p:cNvPr id="1532493370" name=""/>
            <p:cNvSpPr/>
            <p:nvPr/>
          </p:nvSpPr>
          <p:spPr bwMode="auto">
            <a:xfrm flipH="0" flipV="0">
              <a:off x="0" y="0"/>
              <a:ext cx="2911926" cy="16464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marL="252000" algn="r" rtl="1">
                <a:defRPr/>
              </a:pPr>
              <a:r>
                <a:rPr lang="ar-SA" b="1">
                  <a:solidFill>
                    <a:schemeClr val="accent1"/>
                  </a:solidFill>
                  <a:latin typeface="Arial Black"/>
                  <a:ea typeface="Arial Black"/>
                  <a:cs typeface="Arial Black"/>
                </a:rPr>
                <a:t>جدول الأعمال ٦</a:t>
              </a:r>
              <a:endParaRPr lang="ar-SA">
                <a:solidFill>
                  <a:schemeClr val="tx1"/>
                </a:solidFill>
              </a:endParaRPr>
            </a:p>
            <a:p>
              <a:pPr marL="252000" algn="r" rtl="1">
                <a:spcBef>
                  <a:spcPts val="281"/>
                </a:spcBef>
                <a:defRPr/>
              </a:pPr>
              <a:r>
                <a:rPr lang="ar-SA" sz="1400" b="0" i="0" u="none" strike="noStrike" cap="none" spc="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أضف الوصف هنا</a:t>
              </a:r>
              <a:endParaRPr lang="ar-SA">
                <a:solidFill>
                  <a:schemeClr val="tx1"/>
                </a:solidFill>
              </a:endParaRPr>
            </a:p>
            <a:p>
              <a:pPr marL="252000" marR="0" indent="0" algn="r" rtl="1">
                <a:lnSpc>
                  <a:spcPct val="100000"/>
                </a:lnSpc>
                <a:spcBef>
                  <a:spcPts val="1131"/>
                </a:spcBef>
                <a:spcAft>
                  <a:spcPts val="0"/>
                </a:spcAft>
                <a:defRPr/>
              </a:pPr>
              <a:r>
                <a:rPr lang="ar-SA" sz="1800" b="1" i="0" u="none" strike="noStrike" cap="none" spc="0">
                  <a:solidFill>
                    <a:schemeClr val="accent1"/>
                  </a:solidFill>
                  <a:latin typeface="Arial Black"/>
                  <a:ea typeface="Arial Black"/>
                  <a:cs typeface="Arial Black"/>
                </a:rPr>
                <a:t>المتحدث ٦</a:t>
              </a:r>
              <a:endParaRPr lang="ar-SA">
                <a:solidFill>
                  <a:schemeClr val="tx1"/>
                </a:solidFill>
              </a:endParaRPr>
            </a:p>
            <a:p>
              <a:pPr marL="252000" marR="0" indent="0" algn="r" rtl="1">
                <a:lnSpc>
                  <a:spcPct val="100000"/>
                </a:lnSpc>
                <a:spcBef>
                  <a:spcPts val="281"/>
                </a:spcBef>
                <a:spcAft>
                  <a:spcPts val="0"/>
                </a:spcAft>
                <a:defRPr/>
              </a:pPr>
              <a:r>
                <a:rPr lang="ar-SA" sz="1400" b="0" i="0" u="none" strike="noStrike" cap="none" spc="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٠٠:٠٠- ٠٠:</a:t>
              </a:r>
              <a:r>
                <a:rPr lang="ar-SA" sz="1400" b="0" i="0" u="none" strike="noStrike" cap="none" spc="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٠٠</a:t>
              </a:r>
              <a:endParaRPr lang="ar-SA">
                <a:solidFill>
                  <a:schemeClr val="tx1"/>
                </a:solidFill>
              </a:endParaRPr>
            </a:p>
          </p:txBody>
        </p:sp>
        <p:sp>
          <p:nvSpPr>
            <p:cNvPr id="1982087138" name=""/>
            <p:cNvSpPr txBox="1"/>
            <p:nvPr/>
          </p:nvSpPr>
          <p:spPr bwMode="auto">
            <a:xfrm flipH="0" flipV="0">
              <a:off x="2911923" y="13600"/>
              <a:ext cx="872361" cy="16157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r" rtl="1">
                <a:defRPr/>
              </a:pPr>
              <a:r>
                <a:rPr lang="ar-SA" sz="10000" b="0" i="0" u="none" strike="noStrike" cap="none" spc="0">
                  <a:solidFill>
                    <a:schemeClr val="accent1"/>
                  </a:solidFill>
                  <a:latin typeface="Arial Black"/>
                  <a:ea typeface="Arial Black"/>
                  <a:cs typeface="Arial Black"/>
                </a:rPr>
                <a:t>٤</a:t>
              </a:r>
              <a:endParaRPr lang="ar-SA" sz="10000" b="0">
                <a:solidFill>
                  <a:schemeClr val="accent5"/>
                </a:solidFill>
                <a:latin typeface="Arial Black"/>
                <a:cs typeface="Arial Black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3300257" name="Заголовок 1"/>
          <p:cNvSpPr>
            <a:spLocks noGrp="1"/>
          </p:cNvSpPr>
          <p:nvPr>
            <p:ph type="title"/>
          </p:nvPr>
        </p:nvSpPr>
        <p:spPr bwMode="auto">
          <a:xfrm>
            <a:off x="429984" y="365123"/>
            <a:ext cx="10515600" cy="1325561"/>
          </a:xfrm>
        </p:spPr>
        <p:txBody>
          <a:bodyPr/>
          <a:lstStyle/>
          <a:p>
            <a:pPr algn="r" rtl="1">
              <a:defRPr/>
            </a:pPr>
            <a:r>
              <a:rPr lang="ar-SA" b="0"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  <a:t>برنامج </a:t>
            </a:r>
            <a:r>
              <a:rPr lang="ar-SA" b="0">
                <a:solidFill>
                  <a:schemeClr val="accent5"/>
                </a:solidFill>
                <a:latin typeface="Arial Black"/>
                <a:ea typeface="Arial Black"/>
                <a:cs typeface="Arial Black"/>
              </a:rPr>
              <a:t>الاجتماع</a:t>
            </a:r>
            <a:endParaRPr lang="ar-SA">
              <a:solidFill>
                <a:schemeClr val="accent5"/>
              </a:solidFill>
            </a:endParaRPr>
          </a:p>
        </p:txBody>
      </p:sp>
      <p:sp>
        <p:nvSpPr>
          <p:cNvPr id="581566102" name="Subtitle 2"/>
          <p:cNvSpPr>
            <a:spLocks noGrp="1"/>
          </p:cNvSpPr>
          <p:nvPr/>
        </p:nvSpPr>
        <p:spPr bwMode="auto">
          <a:xfrm rot="0" flipH="0" flipV="0">
            <a:off x="5221345" y="1477907"/>
            <a:ext cx="5579352" cy="320915"/>
          </a:xfrm>
          <a:prstGeom prst="rect">
            <a:avLst/>
          </a:prstGeom>
          <a:noFill/>
          <a:ln w="12700">
            <a:noFill/>
          </a:ln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sp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8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8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/>
              <a:buNone/>
              <a:defRPr/>
            </a:pPr>
            <a:r>
              <a:rPr lang="ar-SA" sz="1600" b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العنوان الفرعي</a:t>
            </a:r>
            <a:endParaRPr lang="ar-SA" sz="1600" b="0">
              <a:solidFill>
                <a:schemeClr val="tx1"/>
              </a:solidFill>
              <a:latin typeface="Open Sans"/>
              <a:cs typeface="Open Sans"/>
            </a:endParaRPr>
          </a:p>
        </p:txBody>
      </p:sp>
      <p:sp>
        <p:nvSpPr>
          <p:cNvPr id="175304918" name=""/>
          <p:cNvSpPr/>
          <p:nvPr/>
        </p:nvSpPr>
        <p:spPr bwMode="auto">
          <a:xfrm rot="0" flipH="0" flipV="0">
            <a:off x="559284" y="2245177"/>
            <a:ext cx="1088570" cy="9524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699" cap="flat" cmpd="sng" algn="ctr">
            <a:solidFill>
              <a:schemeClr val="accent5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r" rtl="1">
              <a:defRPr/>
            </a:pPr>
            <a:r>
              <a:rPr lang="ar-SA" sz="14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٠٠:٠٠</a:t>
            </a:r>
            <a:endParaRPr lang="ar-SA" sz="1400">
              <a:solidFill>
                <a:schemeClr val="tx1"/>
              </a:solidFill>
              <a:latin typeface="Open Sans"/>
              <a:cs typeface="Open Sans"/>
            </a:endParaRPr>
          </a:p>
          <a:p>
            <a:pPr algn="r" rtl="1">
              <a:defRPr/>
            </a:pPr>
            <a:r>
              <a:rPr lang="ar-SA" sz="14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—</a:t>
            </a:r>
            <a:endParaRPr lang="ar-SA" sz="1400">
              <a:solidFill>
                <a:schemeClr val="tx1"/>
              </a:solidFill>
              <a:latin typeface="Open Sans"/>
              <a:cs typeface="Open Sans"/>
            </a:endParaRPr>
          </a:p>
          <a:p>
            <a:pPr algn="r" rtl="1">
              <a:defRPr/>
            </a:pPr>
            <a:r>
              <a:rPr lang="ar-SA" sz="14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٠٠:٠٠</a:t>
            </a:r>
            <a:endParaRPr lang="ar-SA">
              <a:solidFill>
                <a:schemeClr val="tx1"/>
              </a:solidFill>
            </a:endParaRPr>
          </a:p>
        </p:txBody>
      </p:sp>
      <p:sp>
        <p:nvSpPr>
          <p:cNvPr id="1285822950" name=""/>
          <p:cNvSpPr/>
          <p:nvPr/>
        </p:nvSpPr>
        <p:spPr bwMode="auto">
          <a:xfrm rot="0" flipH="0" flipV="0">
            <a:off x="1596148" y="2245177"/>
            <a:ext cx="4242706" cy="9524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699" cap="flat" cmpd="sng" algn="ctr">
            <a:solidFill>
              <a:schemeClr val="accent5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r" rtl="1">
              <a:defRPr/>
            </a:pPr>
            <a:r>
              <a:rPr lang="ar-SA" sz="1800" b="0" i="0" u="none" strike="noStrike" cap="none" spc="0">
                <a:solidFill>
                  <a:schemeClr val="accent5"/>
                </a:solidFill>
                <a:latin typeface="Arial Black"/>
                <a:ea typeface="Arial Black"/>
                <a:cs typeface="Arial Black"/>
              </a:rPr>
              <a:t>المتحدث ٤</a:t>
            </a:r>
            <a:endParaRPr lang="ar-SA">
              <a:solidFill>
                <a:schemeClr val="tx1"/>
              </a:solidFill>
            </a:endParaRPr>
          </a:p>
          <a:p>
            <a:pPr algn="r" rtl="1">
              <a:spcBef>
                <a:spcPts val="565"/>
              </a:spcBef>
              <a:defRPr/>
            </a:pPr>
            <a:r>
              <a:rPr lang="ar-SA" sz="1600" i="1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وصف قصير</a:t>
            </a:r>
            <a:endParaRPr lang="ar-SA">
              <a:solidFill>
                <a:schemeClr val="tx1"/>
              </a:solidFill>
            </a:endParaRPr>
          </a:p>
        </p:txBody>
      </p:sp>
      <p:sp>
        <p:nvSpPr>
          <p:cNvPr id="555127956" name=""/>
          <p:cNvSpPr/>
          <p:nvPr/>
        </p:nvSpPr>
        <p:spPr bwMode="auto">
          <a:xfrm rot="0" flipH="0" flipV="0">
            <a:off x="559284" y="3588202"/>
            <a:ext cx="1088569" cy="9524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699" cap="flat" cmpd="sng" algn="ctr">
            <a:solidFill>
              <a:schemeClr val="accent4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r" rtl="1">
              <a:defRPr/>
            </a:pPr>
            <a:r>
              <a:rPr lang="ar-SA" sz="14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٠٠:٠٠</a:t>
            </a:r>
            <a:endParaRPr lang="ar-SA" sz="1400">
              <a:solidFill>
                <a:schemeClr val="tx1"/>
              </a:solidFill>
              <a:latin typeface="Open Sans"/>
              <a:cs typeface="Open Sans"/>
            </a:endParaRPr>
          </a:p>
          <a:p>
            <a:pPr algn="r" rtl="1">
              <a:defRPr/>
            </a:pPr>
            <a:r>
              <a:rPr lang="ar-SA" sz="14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—</a:t>
            </a:r>
            <a:endParaRPr lang="ar-SA" sz="1400">
              <a:solidFill>
                <a:schemeClr val="tx1"/>
              </a:solidFill>
              <a:latin typeface="Open Sans"/>
              <a:cs typeface="Open Sans"/>
            </a:endParaRPr>
          </a:p>
          <a:p>
            <a:pPr algn="r" rtl="1">
              <a:defRPr/>
            </a:pPr>
            <a:r>
              <a:rPr lang="ar-SA" sz="14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٠٠:٠٠</a:t>
            </a:r>
            <a:endParaRPr lang="ar-SA">
              <a:solidFill>
                <a:schemeClr val="tx1"/>
              </a:solidFill>
            </a:endParaRPr>
          </a:p>
        </p:txBody>
      </p:sp>
      <p:sp>
        <p:nvSpPr>
          <p:cNvPr id="560708188" name=""/>
          <p:cNvSpPr/>
          <p:nvPr/>
        </p:nvSpPr>
        <p:spPr bwMode="auto">
          <a:xfrm rot="0" flipH="0" flipV="0">
            <a:off x="1596147" y="3588202"/>
            <a:ext cx="4242708" cy="9524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699" cap="flat" cmpd="sng" algn="ctr">
            <a:solidFill>
              <a:schemeClr val="accent4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r" rtl="1">
              <a:defRPr/>
            </a:pPr>
            <a:r>
              <a:rPr lang="ar-SA" sz="1800" b="0" i="0" u="none" strike="noStrike" cap="none" spc="0">
                <a:solidFill>
                  <a:schemeClr val="accent4"/>
                </a:solidFill>
                <a:latin typeface="Arial Black"/>
                <a:ea typeface="Arial Black"/>
                <a:cs typeface="Arial Black"/>
              </a:rPr>
              <a:t>المتحدث ٥</a:t>
            </a:r>
            <a:endParaRPr lang="ar-SA">
              <a:solidFill>
                <a:schemeClr val="tx1"/>
              </a:solidFill>
            </a:endParaRPr>
          </a:p>
          <a:p>
            <a:pPr algn="r" rtl="1">
              <a:spcBef>
                <a:spcPts val="564"/>
              </a:spcBef>
              <a:defRPr/>
            </a:pPr>
            <a:r>
              <a:rPr lang="ar-SA" sz="1600" b="0" i="1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وصف قصير</a:t>
            </a:r>
            <a:endParaRPr lang="ar-SA" sz="1600">
              <a:solidFill>
                <a:schemeClr val="tx1"/>
              </a:solidFill>
            </a:endParaRPr>
          </a:p>
        </p:txBody>
      </p:sp>
      <p:sp>
        <p:nvSpPr>
          <p:cNvPr id="439131583" name=""/>
          <p:cNvSpPr/>
          <p:nvPr/>
        </p:nvSpPr>
        <p:spPr bwMode="auto">
          <a:xfrm rot="0" flipH="0" flipV="0">
            <a:off x="559284" y="4931226"/>
            <a:ext cx="1088569" cy="9524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699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r" rtl="1">
              <a:defRPr/>
            </a:pPr>
            <a:r>
              <a:rPr lang="ar-SA" sz="1400" b="0" i="0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٠٠:٠٠</a:t>
            </a:r>
            <a:endParaRPr lang="ar-SA" sz="1400">
              <a:solidFill>
                <a:schemeClr val="tx1"/>
              </a:solidFill>
              <a:latin typeface="Open Sans"/>
              <a:cs typeface="Open Sans"/>
            </a:endParaRPr>
          </a:p>
          <a:p>
            <a:pPr algn="r" rtl="1">
              <a:defRPr/>
            </a:pPr>
            <a:r>
              <a:rPr lang="ar-SA" sz="14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—</a:t>
            </a:r>
            <a:endParaRPr lang="ar-SA" sz="1400">
              <a:solidFill>
                <a:schemeClr val="tx1"/>
              </a:solidFill>
              <a:latin typeface="Open Sans"/>
              <a:cs typeface="Open Sans"/>
            </a:endParaRPr>
          </a:p>
          <a:p>
            <a:pPr algn="r" rtl="1">
              <a:defRPr/>
            </a:pPr>
            <a:r>
              <a:rPr lang="ar-SA" sz="1400" b="0" i="0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٠٠:٠٠</a:t>
            </a:r>
            <a:endParaRPr lang="ar-SA">
              <a:solidFill>
                <a:schemeClr val="tx1"/>
              </a:solidFill>
            </a:endParaRPr>
          </a:p>
        </p:txBody>
      </p:sp>
      <p:sp>
        <p:nvSpPr>
          <p:cNvPr id="1220936623" name=""/>
          <p:cNvSpPr/>
          <p:nvPr/>
        </p:nvSpPr>
        <p:spPr bwMode="auto">
          <a:xfrm rot="0" flipH="0" flipV="0">
            <a:off x="1596147" y="4931226"/>
            <a:ext cx="4242708" cy="9524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699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r" rtl="1">
              <a:defRPr/>
            </a:pPr>
            <a:r>
              <a:rPr lang="ar-SA" sz="1800" b="0" i="0" u="none" strike="noStrike" cap="none" spc="0">
                <a:solidFill>
                  <a:schemeClr val="accent1"/>
                </a:solidFill>
                <a:latin typeface="Arial Black"/>
                <a:ea typeface="Arial Black"/>
                <a:cs typeface="Arial Black"/>
              </a:rPr>
              <a:t>المتحدث ٦</a:t>
            </a:r>
            <a:endParaRPr lang="ar-SA">
              <a:solidFill>
                <a:schemeClr val="tx1"/>
              </a:solidFill>
            </a:endParaRPr>
          </a:p>
          <a:p>
            <a:pPr algn="r" rtl="1">
              <a:spcBef>
                <a:spcPts val="564"/>
              </a:spcBef>
              <a:defRPr/>
            </a:pPr>
            <a:r>
              <a:rPr lang="ar-SA" sz="1600" b="0" i="1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وصف قصير</a:t>
            </a:r>
            <a:endParaRPr lang="ar-SA">
              <a:solidFill>
                <a:schemeClr val="tx1"/>
              </a:solidFill>
            </a:endParaRPr>
          </a:p>
        </p:txBody>
      </p:sp>
      <p:sp>
        <p:nvSpPr>
          <p:cNvPr id="458916880" name=""/>
          <p:cNvSpPr/>
          <p:nvPr/>
        </p:nvSpPr>
        <p:spPr bwMode="auto">
          <a:xfrm rot="0" flipH="0" flipV="0">
            <a:off x="6290613" y="2245177"/>
            <a:ext cx="1088569" cy="9524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699" cap="flat" cmpd="sng" algn="ctr">
            <a:solidFill>
              <a:schemeClr val="accent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r" rtl="1">
              <a:defRPr/>
            </a:pPr>
            <a:r>
              <a:rPr lang="ar-SA" sz="1400" b="0" i="0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٠٠:٠٠</a:t>
            </a:r>
            <a:endParaRPr lang="ar-SA" sz="1400">
              <a:solidFill>
                <a:schemeClr val="tx1"/>
              </a:solidFill>
              <a:latin typeface="Open Sans"/>
              <a:cs typeface="Open Sans"/>
            </a:endParaRPr>
          </a:p>
          <a:p>
            <a:pPr algn="r" rtl="1">
              <a:defRPr/>
            </a:pPr>
            <a:r>
              <a:rPr lang="ar-SA" sz="14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—</a:t>
            </a:r>
            <a:endParaRPr lang="ar-SA" sz="1400">
              <a:solidFill>
                <a:schemeClr val="tx1"/>
              </a:solidFill>
              <a:latin typeface="Open Sans"/>
              <a:cs typeface="Open Sans"/>
            </a:endParaRPr>
          </a:p>
          <a:p>
            <a:pPr algn="r" rtl="1">
              <a:defRPr/>
            </a:pPr>
            <a:r>
              <a:rPr lang="ar-SA" sz="1400" b="0" i="0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٠٠:٠٠</a:t>
            </a:r>
            <a:endParaRPr lang="ar-SA">
              <a:solidFill>
                <a:schemeClr val="tx1"/>
              </a:solidFill>
            </a:endParaRPr>
          </a:p>
        </p:txBody>
      </p:sp>
      <p:sp>
        <p:nvSpPr>
          <p:cNvPr id="1244277989" name=""/>
          <p:cNvSpPr/>
          <p:nvPr/>
        </p:nvSpPr>
        <p:spPr bwMode="auto">
          <a:xfrm rot="0" flipH="0" flipV="0">
            <a:off x="7327476" y="2245177"/>
            <a:ext cx="4242705" cy="9524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699" cap="flat" cmpd="sng" algn="ctr">
            <a:solidFill>
              <a:schemeClr val="accent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r" rtl="1">
              <a:defRPr/>
            </a:pPr>
            <a:r>
              <a:rPr lang="ar-SA" sz="1800" b="0" i="0" u="none" strike="noStrike" cap="none" spc="0">
                <a:solidFill>
                  <a:schemeClr val="accent6"/>
                </a:solidFill>
                <a:latin typeface="Arial Black"/>
                <a:ea typeface="Arial Black"/>
                <a:cs typeface="Arial Black"/>
              </a:rPr>
              <a:t>المتحدث ١</a:t>
            </a:r>
            <a:endParaRPr lang="ar-SA">
              <a:solidFill>
                <a:schemeClr val="tx1"/>
              </a:solidFill>
            </a:endParaRPr>
          </a:p>
          <a:p>
            <a:pPr algn="r" rtl="1">
              <a:spcBef>
                <a:spcPts val="564"/>
              </a:spcBef>
              <a:defRPr/>
            </a:pPr>
            <a:r>
              <a:rPr lang="ar-SA" sz="1600" b="0" i="1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وصف قصير</a:t>
            </a:r>
            <a:endParaRPr lang="ar-SA">
              <a:solidFill>
                <a:schemeClr val="tx1"/>
              </a:solidFill>
            </a:endParaRPr>
          </a:p>
        </p:txBody>
      </p:sp>
      <p:sp>
        <p:nvSpPr>
          <p:cNvPr id="654190897" name=""/>
          <p:cNvSpPr/>
          <p:nvPr/>
        </p:nvSpPr>
        <p:spPr bwMode="auto">
          <a:xfrm rot="0" flipH="0" flipV="0">
            <a:off x="6290613" y="3588202"/>
            <a:ext cx="1088569" cy="9524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699" cap="flat" cmpd="sng" algn="ctr">
            <a:solidFill>
              <a:schemeClr val="accent2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r" rtl="1">
              <a:defRPr/>
            </a:pPr>
            <a:r>
              <a:rPr lang="ar-SA" sz="1400" b="0" i="0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٠٠:٠٠</a:t>
            </a:r>
            <a:endParaRPr lang="ar-SA" sz="1400">
              <a:solidFill>
                <a:schemeClr val="tx1"/>
              </a:solidFill>
              <a:latin typeface="Open Sans"/>
              <a:cs typeface="Open Sans"/>
            </a:endParaRPr>
          </a:p>
          <a:p>
            <a:pPr algn="r" rtl="1">
              <a:defRPr/>
            </a:pPr>
            <a:r>
              <a:rPr lang="ar-SA" sz="14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—</a:t>
            </a:r>
            <a:endParaRPr lang="ar-SA" sz="1400">
              <a:solidFill>
                <a:schemeClr val="tx1"/>
              </a:solidFill>
              <a:latin typeface="Open Sans"/>
              <a:cs typeface="Open Sans"/>
            </a:endParaRPr>
          </a:p>
          <a:p>
            <a:pPr algn="r" rtl="1">
              <a:defRPr/>
            </a:pPr>
            <a:r>
              <a:rPr lang="ar-SA" sz="1400" b="0" i="0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٠٠:٠٠</a:t>
            </a:r>
            <a:endParaRPr lang="ar-SA">
              <a:solidFill>
                <a:schemeClr val="tx1"/>
              </a:solidFill>
            </a:endParaRPr>
          </a:p>
        </p:txBody>
      </p:sp>
      <p:sp>
        <p:nvSpPr>
          <p:cNvPr id="951761473" name=""/>
          <p:cNvSpPr/>
          <p:nvPr/>
        </p:nvSpPr>
        <p:spPr bwMode="auto">
          <a:xfrm rot="0" flipH="0" flipV="0">
            <a:off x="7327476" y="3588202"/>
            <a:ext cx="4242708" cy="9524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699" cap="flat" cmpd="sng" algn="ctr">
            <a:solidFill>
              <a:schemeClr val="accent2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r" rtl="1">
              <a:defRPr/>
            </a:pPr>
            <a:r>
              <a:rPr lang="ar-SA" sz="1800" b="0" i="0" u="none" strike="noStrike" cap="none" spc="0">
                <a:solidFill>
                  <a:schemeClr val="accent2"/>
                </a:solidFill>
                <a:latin typeface="Arial Black"/>
                <a:ea typeface="Arial Black"/>
                <a:cs typeface="Arial Black"/>
              </a:rPr>
              <a:t>المتحدث ٢</a:t>
            </a:r>
            <a:endParaRPr lang="ar-SA">
              <a:solidFill>
                <a:schemeClr val="tx1"/>
              </a:solidFill>
            </a:endParaRPr>
          </a:p>
          <a:p>
            <a:pPr algn="r" rtl="1">
              <a:spcBef>
                <a:spcPts val="564"/>
              </a:spcBef>
              <a:defRPr/>
            </a:pPr>
            <a:r>
              <a:rPr lang="ar-SA" sz="1600" b="0" i="1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وصف قصير</a:t>
            </a:r>
            <a:endParaRPr lang="ar-SA">
              <a:solidFill>
                <a:schemeClr val="tx1"/>
              </a:solidFill>
            </a:endParaRPr>
          </a:p>
        </p:txBody>
      </p:sp>
      <p:sp>
        <p:nvSpPr>
          <p:cNvPr id="21182328" name=""/>
          <p:cNvSpPr/>
          <p:nvPr/>
        </p:nvSpPr>
        <p:spPr bwMode="auto">
          <a:xfrm rot="0" flipH="0" flipV="0">
            <a:off x="6290613" y="4931226"/>
            <a:ext cx="1088569" cy="9524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699" cap="flat" cmpd="sng" algn="ctr">
            <a:solidFill>
              <a:schemeClr val="accent3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r" rtl="1">
              <a:defRPr/>
            </a:pPr>
            <a:r>
              <a:rPr lang="ar-SA" sz="1400" b="0" i="0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٠٠:٠٠</a:t>
            </a:r>
            <a:endParaRPr lang="ar-SA" sz="1400">
              <a:solidFill>
                <a:schemeClr val="tx1"/>
              </a:solidFill>
              <a:latin typeface="Open Sans"/>
              <a:cs typeface="Open Sans"/>
            </a:endParaRPr>
          </a:p>
          <a:p>
            <a:pPr algn="r" rtl="1">
              <a:defRPr/>
            </a:pPr>
            <a:r>
              <a:rPr lang="ar-SA" sz="14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—</a:t>
            </a:r>
            <a:endParaRPr lang="ar-SA" sz="1400">
              <a:solidFill>
                <a:schemeClr val="tx1"/>
              </a:solidFill>
              <a:latin typeface="Open Sans"/>
              <a:cs typeface="Open Sans"/>
            </a:endParaRPr>
          </a:p>
          <a:p>
            <a:pPr algn="r" rtl="1">
              <a:defRPr/>
            </a:pPr>
            <a:r>
              <a:rPr lang="ar-SA" sz="1400" b="0" i="0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٠٠:٠٠</a:t>
            </a:r>
            <a:endParaRPr lang="ar-SA">
              <a:solidFill>
                <a:schemeClr val="tx1"/>
              </a:solidFill>
            </a:endParaRPr>
          </a:p>
        </p:txBody>
      </p:sp>
      <p:sp>
        <p:nvSpPr>
          <p:cNvPr id="277319630" name=""/>
          <p:cNvSpPr/>
          <p:nvPr/>
        </p:nvSpPr>
        <p:spPr bwMode="auto">
          <a:xfrm rot="0" flipH="0" flipV="0">
            <a:off x="7327476" y="4931226"/>
            <a:ext cx="4242708" cy="9524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699" cap="flat" cmpd="sng" algn="ctr">
            <a:solidFill>
              <a:schemeClr val="accent3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r" rtl="1">
              <a:defRPr/>
            </a:pPr>
            <a:r>
              <a:rPr lang="ar-SA" sz="1800" b="0" i="0" u="none" strike="noStrike" cap="none" spc="0">
                <a:solidFill>
                  <a:schemeClr val="accent3"/>
                </a:solidFill>
                <a:latin typeface="Arial Black"/>
                <a:ea typeface="Arial Black"/>
                <a:cs typeface="Arial Black"/>
              </a:rPr>
              <a:t>المتحدث ٣</a:t>
            </a:r>
            <a:endParaRPr lang="ar-SA">
              <a:solidFill>
                <a:schemeClr val="tx1"/>
              </a:solidFill>
            </a:endParaRPr>
          </a:p>
          <a:p>
            <a:pPr algn="r" rtl="1">
              <a:spcBef>
                <a:spcPts val="564"/>
              </a:spcBef>
              <a:defRPr/>
            </a:pPr>
            <a:r>
              <a:rPr lang="ar-SA" sz="1600" b="0" i="1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وصف قصير</a:t>
            </a:r>
            <a:endParaRPr lang="ar-SA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Module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ONLYOFFICE/9.0.4.50</Application>
  <DocSecurity>0</DocSecurity>
  <PresentationFormat>On-screen Show (4:3)</PresentationFormat>
  <Paragraphs>0</Paragraphs>
  <Slides>3</Slides>
  <Notes>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 1</vt:lpstr>
      <vt:lpstr>Slide 1</vt:lpstr>
      <vt:lpstr>Slide 2</vt:lpstr>
      <vt:lpstr>Slide 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14</cp:revision>
  <dcterms:modified xsi:type="dcterms:W3CDTF">2025-10-07T07:49:20Z</dcterms:modified>
  <cp:category/>
  <cp:contentStatus/>
  <cp:version/>
</cp:coreProperties>
</file>