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slides/slide15.xml" ContentType="application/vnd.openxmlformats-officedocument.presentationml.slide+xml"/>
  <Override PartName="/ppt/notesSlides/notesSlide48.xml" ContentType="application/vnd.openxmlformats-officedocument.presentationml.notes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33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0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42.xml" ContentType="application/vnd.openxmlformats-officedocument.presentationml.slide+xml"/>
  <Override PartName="/ppt/slides/slide6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44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48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ar-S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 /><Relationship Id="rId58" Type="http://schemas.openxmlformats.org/officeDocument/2006/relationships/tableStyles" Target="tableStyles.xml" /><Relationship Id="rId5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7945087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4472561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8661229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1815865838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96608885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301591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75410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387740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84978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62075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587537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23219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1C76811-9FEF-9BEF-6D59-97508646EDB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29427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86197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33631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C43003-CEFF-91C6-D88B-EC800CC6AF8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312343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663593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582520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10460E-0093-A47B-F9B9-C6F20D02B7C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7020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690066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20913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EBBA80-D7CC-719D-761B-77B4895CF71C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33119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741783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922053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EC188-6B4A-3696-19FD-14D41FF5C59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02188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3787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1287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0FF707-C787-B24F-338F-63EF752C8029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589148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5461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354368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3F16CE-BA21-A896-F5EE-CFD02A0D7C0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56462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71256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598057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E1649B-DCAE-C485-F0AA-64D521E4970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465244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51189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332232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217E22-984A-2165-2AD0-477403AD0A1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41989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240478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3762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FBA62A-56FE-12DE-469F-F04173AF577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031406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430434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380813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0B9A42-CF64-5E53-7D0C-52F0112D42D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1869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529661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719383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72EF27-B6A9-B0F8-FAA6-D89D94419F6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694993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29962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903879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D7690B-92E5-B79F-084B-9B6289BDA38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941526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9630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691157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938893-CEE9-6AF0-BC50-101CCCE4F52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2268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27425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833619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B19416-6B4C-9C60-3900-F9BF03A9DDC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10280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87828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32771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D2D62A-11B5-3A2A-D5E6-874D2ACFFEF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855393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063124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45840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91FA30-BB87-CFF0-8DB7-A22D4788A78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195109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76827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750715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8BA72A-5BB3-0800-17D8-77826BBBAE4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395843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643487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550841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DCC471-478D-0E32-F939-5790B089D4B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06252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557664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344316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BCB4CF-5895-6A23-8566-E36C78D6733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256375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409564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515453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B95256-A16C-27B2-D085-71807ABE6B70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9126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216633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954612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3CDAB-200E-129B-C26D-B252638E79C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696599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353927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634291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D19556-0F93-B529-F8A3-DD862209CE9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85668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764021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292592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C53829-8FCF-4C60-89C3-4D3AD727E50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027926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173604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513099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2DE81B-D2FB-EC2D-61A1-AB1679FB7AD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16515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44248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09062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8862A4-F91A-DE67-444E-9801A595514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51887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815329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628725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DAFC7-E3F8-F684-9D33-ECACEFA264A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44236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816139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314675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E80266-E90F-0058-003D-D8674D75E3D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462725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40874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33827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10073D-3510-36B6-9BFA-E6FF36018B6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12405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151310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222788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D5AF10-A499-8566-BE5A-E619F5F1A69F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25490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079522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810939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9817820-A284-7F01-31DF-0D88D99ADDF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95018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289818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426547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1612F7-4E61-5C4E-6705-DD04C27865C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8896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57930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013592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37563A-42B0-9C0F-0632-38A925FB592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2096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462498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74273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59A632-2EBD-9990-8FCC-2FA96FEA464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0612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75013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907599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9FE33B-A6CE-FDA9-3CD6-4F8D0885FBE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71610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80126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3751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CCBEFB-0EF8-C8F3-B895-4647E639FF3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88974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453157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654684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EEE72F-EDEE-FE34-351C-840F8BC883C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22126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883011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45481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49039-4EEF-0D3F-0458-A32FE1A2C758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34241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813632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15178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BB9EC9-6B84-1332-DF6C-C0FF4248222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1823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764908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736025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D2151E-74A6-4C93-5EB7-3A79DAAC292E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386752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985962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820835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2EE6E0-97E9-E3B2-AB6B-64B402108A77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473169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450166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20973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FCB2B0-896C-98EC-1EB6-F7C48C38208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85650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568972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25918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6C7B04-2A85-1F53-D092-128697B6E11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80819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390439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467558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1A1458-41E3-6DC8-2CFD-26A8057DC9E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92302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93032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790115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AB674C-2C94-9DFC-200C-93BC419C6ED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78522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36069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06457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97B505-8182-863F-1B67-8912728CCF5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57891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266552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325355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54181A-D283-9D0A-D939-D555B59C5612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908587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791140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782791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671DE2-3F71-7A3B-D6C4-FB0A5B5072D1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90512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7743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916503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36F4A6-5F5A-077F-15A9-264E3AC16D7D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8166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560940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031238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BCD232-20E8-6EC5-5DA5-8E48E8B578AA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26854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181929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591483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B94AAE-3BD3-4F5D-3D4C-6332CFFDE2A6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3665191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719916181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430700577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69232073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9559901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16515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72507815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622927603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61365868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41785781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424600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719483158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1106441638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70725398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6169814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776351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0497540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1204848731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63570196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5486748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169982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17529188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38596608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189923438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5350579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1098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37476920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675385259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22961018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1061142902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51221102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8775509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962021002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411557749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88430026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81375153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214429341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1496557745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939698813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794039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72773809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113122698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670085144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6854411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203115234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21748597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0705955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512997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239099590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23200727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146682627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730604325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8237007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921353739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90197440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811007654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86974907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30778268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917895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52297540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71230128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198932768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4668693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slide4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slide4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slide4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slide4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slide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slide4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slide4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slide" Target="slide4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slide4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slide" Target="slide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slide4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slide" Target="slide4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slide4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slide" Target="slide4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slide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slide" Target="slide4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slide4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slide" Target="slide4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slide4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slide" Target="slide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slide4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slide4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slide" Target="slide4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slide4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slide" Target="slide4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slide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slide" Target="slide4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slide4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slide" Target="slide4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slide4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slide" Target="slide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slide4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slide" Target="slide4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slide4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slide" Target="slide4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slide4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slide" Target="slide4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slide4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slide" Target="slide4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slide4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slide" Target="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slide4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slide4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slide" Target="slide4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slide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slide4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slide4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6066923" name=""/>
          <p:cNvSpPr/>
          <p:nvPr/>
        </p:nvSpPr>
        <p:spPr bwMode="auto">
          <a:xfrm flipH="0" flipV="0">
            <a:off x="3935652" y="4500217"/>
            <a:ext cx="4155108" cy="78684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defRPr/>
            </a:pPr>
            <a:r>
              <a:rPr lang="ar-SA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يقدمه ]الاسم الكامل[</a:t>
            </a:r>
            <a:endParaRPr lang="ar-SA"/>
          </a:p>
        </p:txBody>
      </p:sp>
      <p:sp>
        <p:nvSpPr>
          <p:cNvPr id="49539932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73271" y="1821069"/>
            <a:ext cx="10045456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ctr" rtl="1">
              <a:defRPr/>
            </a:pPr>
            <a:r>
              <a:rPr lang="ar-SA" sz="14300" b="0" i="0" u="none" strike="noStrike" cap="none" spc="282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جيوباردي</a:t>
            </a:r>
            <a:endParaRPr lang="ar-SA" sz="15000" spc="283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414132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0962571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09681031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11336961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2007785014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82859461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95623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92590344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6696791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43969024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97033205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72900898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082159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51010229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751226788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97667198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630616554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67659690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93485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06024568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45290443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33490293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525989070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28205566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74794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lang="ar-SA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2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lang="ar-SA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09549189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77137754" name=""/>
          <p:cNvSpPr txBox="1"/>
          <p:nvPr/>
        </p:nvSpPr>
        <p:spPr bwMode="auto">
          <a:xfrm rot="0" flipH="0" flipV="0">
            <a:off x="7502355" y="6023478"/>
            <a:ext cx="3540752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77606418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302482536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36187038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687569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2 – سؤال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26186466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70731374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06171145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151999587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64321795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248714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2 – سؤال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49832409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89921744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910023482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308323829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10247466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233994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2 – سؤال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66896801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537593158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89149244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642511821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53663792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065101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2 – سؤال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38484435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13602730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36450482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375682383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29000552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487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2 – سؤال 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823441504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8261722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264351847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701726486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82789718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123531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ar-SA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لوحة جيوباردي</a:t>
            </a:r>
            <a:endParaRPr lang="ar-SA"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51304035" name=""/>
          <p:cNvSpPr/>
          <p:nvPr/>
        </p:nvSpPr>
        <p:spPr bwMode="auto">
          <a:xfrm flipH="0" flipV="0">
            <a:off x="493090" y="1583875"/>
            <a:ext cx="2186363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 rtl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ar-SA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ar-SA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5</a:t>
            </a:r>
            <a:endParaRPr lang="ar-SA" sz="2000"/>
          </a:p>
          <a:p>
            <a:pPr algn="ctr" rtl="1">
              <a:defRPr/>
            </a:pPr>
            <a:endParaRPr lang="ar-SA"/>
          </a:p>
        </p:txBody>
      </p:sp>
      <p:sp>
        <p:nvSpPr>
          <p:cNvPr id="1577438733" name=""/>
          <p:cNvSpPr/>
          <p:nvPr/>
        </p:nvSpPr>
        <p:spPr bwMode="auto">
          <a:xfrm flipH="0" flipV="0">
            <a:off x="2792066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 rtl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ar-SA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ar-SA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4</a:t>
            </a:r>
            <a:endParaRPr lang="ar-SA" sz="2000" u="none"/>
          </a:p>
          <a:p>
            <a:pPr algn="ctr" rtl="1">
              <a:defRPr/>
            </a:pPr>
            <a:endParaRPr lang="ar-SA"/>
          </a:p>
        </p:txBody>
      </p:sp>
      <p:sp>
        <p:nvSpPr>
          <p:cNvPr id="1195700178" name=""/>
          <p:cNvSpPr/>
          <p:nvPr/>
        </p:nvSpPr>
        <p:spPr bwMode="auto">
          <a:xfrm flipH="0" flipV="0">
            <a:off x="5091042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 rtl="1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ar-SA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</a:t>
            </a:r>
            <a:r>
              <a:rPr lang="ar-SA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3</a:t>
            </a:r>
            <a:endParaRPr lang="ar-SA"/>
          </a:p>
        </p:txBody>
      </p:sp>
      <p:sp>
        <p:nvSpPr>
          <p:cNvPr id="604861167" name=""/>
          <p:cNvSpPr/>
          <p:nvPr/>
        </p:nvSpPr>
        <p:spPr bwMode="auto">
          <a:xfrm flipH="0" flipV="0">
            <a:off x="7390018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 rtl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defRPr/>
            </a:pPr>
            <a:r>
              <a:rPr lang="ar-SA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</a:t>
            </a:r>
            <a:r>
              <a:rPr lang="ar-SA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 2</a:t>
            </a:r>
            <a:endParaRPr lang="ar-SA" sz="2000"/>
          </a:p>
          <a:p>
            <a:pPr algn="ctr" rtl="1">
              <a:defRPr/>
            </a:pPr>
            <a:endParaRPr lang="ar-SA"/>
          </a:p>
        </p:txBody>
      </p:sp>
      <p:sp>
        <p:nvSpPr>
          <p:cNvPr id="1991327385" name=""/>
          <p:cNvSpPr/>
          <p:nvPr/>
        </p:nvSpPr>
        <p:spPr bwMode="auto">
          <a:xfrm flipH="0" flipV="0">
            <a:off x="9688995" y="1583875"/>
            <a:ext cx="2186363" cy="485912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 rtl="1">
              <a:lnSpc>
                <a:spcPct val="100000"/>
              </a:lnSpc>
              <a:spcBef>
                <a:spcPts val="565"/>
              </a:spcBef>
              <a:spcAft>
                <a:spcPts val="0"/>
              </a:spcAft>
              <a:defRPr/>
            </a:pPr>
            <a:r>
              <a:rPr lang="ar-SA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الفئة 1</a:t>
            </a:r>
            <a:endParaRPr lang="ar-SA"/>
          </a:p>
        </p:txBody>
      </p:sp>
      <p:sp>
        <p:nvSpPr>
          <p:cNvPr id="645797192" name=""/>
          <p:cNvSpPr/>
          <p:nvPr/>
        </p:nvSpPr>
        <p:spPr bwMode="auto">
          <a:xfrm rot="0" flipH="0" flipV="0">
            <a:off x="778718" y="2277716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lang="ar-SA" u="none"/>
          </a:p>
        </p:txBody>
      </p:sp>
      <p:sp>
        <p:nvSpPr>
          <p:cNvPr id="162661990" name=""/>
          <p:cNvSpPr/>
          <p:nvPr/>
        </p:nvSpPr>
        <p:spPr bwMode="auto">
          <a:xfrm rot="0" flipH="0" flipV="0">
            <a:off x="778718" y="3095901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lang="ar-SA" u="none"/>
          </a:p>
        </p:txBody>
      </p:sp>
      <p:sp>
        <p:nvSpPr>
          <p:cNvPr id="1609572234" name=""/>
          <p:cNvSpPr/>
          <p:nvPr/>
        </p:nvSpPr>
        <p:spPr bwMode="auto">
          <a:xfrm rot="0" flipH="0" flipV="0">
            <a:off x="778718" y="3914083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lang="ar-SA" u="none"/>
          </a:p>
        </p:txBody>
      </p:sp>
      <p:sp>
        <p:nvSpPr>
          <p:cNvPr id="1683769297" name=""/>
          <p:cNvSpPr/>
          <p:nvPr/>
        </p:nvSpPr>
        <p:spPr bwMode="auto">
          <a:xfrm rot="0" flipH="0" flipV="0">
            <a:off x="778718" y="4732267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lang="ar-SA" u="none"/>
          </a:p>
        </p:txBody>
      </p:sp>
      <p:sp>
        <p:nvSpPr>
          <p:cNvPr id="338153844" name=""/>
          <p:cNvSpPr/>
          <p:nvPr/>
        </p:nvSpPr>
        <p:spPr bwMode="auto">
          <a:xfrm rot="0" flipH="0" flipV="0">
            <a:off x="778718" y="5550450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lang="ar-SA" u="none"/>
          </a:p>
        </p:txBody>
      </p:sp>
      <p:sp>
        <p:nvSpPr>
          <p:cNvPr id="1235254067" name=""/>
          <p:cNvSpPr/>
          <p:nvPr/>
        </p:nvSpPr>
        <p:spPr bwMode="auto">
          <a:xfrm rot="0" flipH="0" flipV="0">
            <a:off x="3077694" y="2277716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lang="ar-SA" u="none"/>
          </a:p>
        </p:txBody>
      </p:sp>
      <p:sp>
        <p:nvSpPr>
          <p:cNvPr id="841070802" name=""/>
          <p:cNvSpPr/>
          <p:nvPr/>
        </p:nvSpPr>
        <p:spPr bwMode="auto">
          <a:xfrm rot="0" flipH="0" flipV="0">
            <a:off x="3077694" y="3095899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lang="ar-SA" u="none"/>
          </a:p>
        </p:txBody>
      </p:sp>
      <p:sp>
        <p:nvSpPr>
          <p:cNvPr id="1817666775" name=""/>
          <p:cNvSpPr/>
          <p:nvPr/>
        </p:nvSpPr>
        <p:spPr bwMode="auto">
          <a:xfrm rot="0" flipH="0" flipV="0">
            <a:off x="3077694" y="3914083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lang="ar-SA" u="none"/>
          </a:p>
        </p:txBody>
      </p:sp>
      <p:sp>
        <p:nvSpPr>
          <p:cNvPr id="205151517" name=""/>
          <p:cNvSpPr/>
          <p:nvPr/>
        </p:nvSpPr>
        <p:spPr bwMode="auto">
          <a:xfrm rot="0" flipH="0" flipV="0">
            <a:off x="3077694" y="4732266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lang="ar-SA" u="none"/>
          </a:p>
        </p:txBody>
      </p:sp>
      <p:sp>
        <p:nvSpPr>
          <p:cNvPr id="1039853111" name=""/>
          <p:cNvSpPr/>
          <p:nvPr/>
        </p:nvSpPr>
        <p:spPr bwMode="auto">
          <a:xfrm rot="0" flipH="0" flipV="0">
            <a:off x="3077694" y="5550450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lang="ar-SA" u="none"/>
          </a:p>
        </p:txBody>
      </p:sp>
      <p:sp>
        <p:nvSpPr>
          <p:cNvPr id="1490853454" name=""/>
          <p:cNvSpPr/>
          <p:nvPr/>
        </p:nvSpPr>
        <p:spPr bwMode="auto">
          <a:xfrm rot="0" flipH="0" flipV="0">
            <a:off x="5376670" y="2277716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lang="ar-SA" u="none"/>
          </a:p>
        </p:txBody>
      </p:sp>
      <p:sp>
        <p:nvSpPr>
          <p:cNvPr id="442305037" name=""/>
          <p:cNvSpPr/>
          <p:nvPr/>
        </p:nvSpPr>
        <p:spPr bwMode="auto">
          <a:xfrm rot="0" flipH="0" flipV="0">
            <a:off x="5376670" y="3095899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lang="ar-SA" u="none"/>
          </a:p>
        </p:txBody>
      </p:sp>
      <p:sp>
        <p:nvSpPr>
          <p:cNvPr id="1782395300" name=""/>
          <p:cNvSpPr/>
          <p:nvPr/>
        </p:nvSpPr>
        <p:spPr bwMode="auto">
          <a:xfrm rot="0" flipH="0" flipV="0">
            <a:off x="5376670" y="3914083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lang="ar-SA" u="none"/>
          </a:p>
        </p:txBody>
      </p:sp>
      <p:sp>
        <p:nvSpPr>
          <p:cNvPr id="1611795170" name=""/>
          <p:cNvSpPr/>
          <p:nvPr/>
        </p:nvSpPr>
        <p:spPr bwMode="auto">
          <a:xfrm rot="0" flipH="0" flipV="0">
            <a:off x="5376670" y="4732266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lang="ar-SA" u="none"/>
          </a:p>
        </p:txBody>
      </p:sp>
      <p:sp>
        <p:nvSpPr>
          <p:cNvPr id="1221412320" name=""/>
          <p:cNvSpPr/>
          <p:nvPr/>
        </p:nvSpPr>
        <p:spPr bwMode="auto">
          <a:xfrm rot="0" flipH="0" flipV="0">
            <a:off x="5376670" y="5550450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lang="ar-SA" u="none"/>
          </a:p>
        </p:txBody>
      </p:sp>
      <p:sp>
        <p:nvSpPr>
          <p:cNvPr id="1321000071" name=""/>
          <p:cNvSpPr/>
          <p:nvPr/>
        </p:nvSpPr>
        <p:spPr bwMode="auto">
          <a:xfrm rot="0" flipH="0" flipV="0">
            <a:off x="7675646" y="2277716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lang="ar-SA" u="none"/>
          </a:p>
        </p:txBody>
      </p:sp>
      <p:sp>
        <p:nvSpPr>
          <p:cNvPr id="1408412931" name=""/>
          <p:cNvSpPr/>
          <p:nvPr/>
        </p:nvSpPr>
        <p:spPr bwMode="auto">
          <a:xfrm rot="0" flipH="0" flipV="0">
            <a:off x="7675646" y="3095899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lang="ar-SA" u="none"/>
          </a:p>
        </p:txBody>
      </p:sp>
      <p:sp>
        <p:nvSpPr>
          <p:cNvPr id="1858517820" name=""/>
          <p:cNvSpPr/>
          <p:nvPr/>
        </p:nvSpPr>
        <p:spPr bwMode="auto">
          <a:xfrm rot="0" flipH="0" flipV="0">
            <a:off x="7675646" y="3914083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lang="ar-SA" u="none"/>
          </a:p>
        </p:txBody>
      </p:sp>
      <p:sp>
        <p:nvSpPr>
          <p:cNvPr id="8602065" name=""/>
          <p:cNvSpPr/>
          <p:nvPr/>
        </p:nvSpPr>
        <p:spPr bwMode="auto">
          <a:xfrm rot="0" flipH="0" flipV="0">
            <a:off x="7675646" y="4732266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lang="ar-SA" u="none"/>
          </a:p>
        </p:txBody>
      </p:sp>
      <p:sp>
        <p:nvSpPr>
          <p:cNvPr id="1265221285" name=""/>
          <p:cNvSpPr/>
          <p:nvPr/>
        </p:nvSpPr>
        <p:spPr bwMode="auto">
          <a:xfrm rot="0" flipH="0" flipV="0">
            <a:off x="7675646" y="5550450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lang="ar-SA" u="none"/>
          </a:p>
        </p:txBody>
      </p:sp>
      <p:sp>
        <p:nvSpPr>
          <p:cNvPr id="1253299897" name=""/>
          <p:cNvSpPr/>
          <p:nvPr/>
        </p:nvSpPr>
        <p:spPr bwMode="auto">
          <a:xfrm rot="0" flipH="0" flipV="0">
            <a:off x="9974622" y="2277716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lang="ar-SA" u="none"/>
          </a:p>
        </p:txBody>
      </p:sp>
      <p:sp>
        <p:nvSpPr>
          <p:cNvPr id="1323867450" name=""/>
          <p:cNvSpPr/>
          <p:nvPr/>
        </p:nvSpPr>
        <p:spPr bwMode="auto">
          <a:xfrm rot="0" flipH="0" flipV="0">
            <a:off x="9974622" y="3095899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lang="ar-SA" u="none"/>
          </a:p>
        </p:txBody>
      </p:sp>
      <p:sp>
        <p:nvSpPr>
          <p:cNvPr id="1192570824" name=""/>
          <p:cNvSpPr/>
          <p:nvPr/>
        </p:nvSpPr>
        <p:spPr bwMode="auto">
          <a:xfrm rot="0" flipH="0" flipV="0">
            <a:off x="9974622" y="3914083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lang="ar-SA" u="none"/>
          </a:p>
        </p:txBody>
      </p:sp>
      <p:sp>
        <p:nvSpPr>
          <p:cNvPr id="955790419" name=""/>
          <p:cNvSpPr/>
          <p:nvPr/>
        </p:nvSpPr>
        <p:spPr bwMode="auto">
          <a:xfrm rot="0" flipH="0" flipV="0">
            <a:off x="9974622" y="4732266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lang="ar-SA" u="none"/>
          </a:p>
        </p:txBody>
      </p:sp>
      <p:sp>
        <p:nvSpPr>
          <p:cNvPr id="374729700" name=""/>
          <p:cNvSpPr/>
          <p:nvPr/>
        </p:nvSpPr>
        <p:spPr bwMode="auto">
          <a:xfrm rot="0" flipH="0" flipV="0">
            <a:off x="9974622" y="5550450"/>
            <a:ext cx="1615105" cy="496953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ar-SA"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lang="ar-SA"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370540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2 – سؤال 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17614097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110051027" name=""/>
          <p:cNvSpPr txBox="1"/>
          <p:nvPr/>
        </p:nvSpPr>
        <p:spPr bwMode="auto">
          <a:xfrm rot="0" flipH="0" flipV="0">
            <a:off x="7502355" y="6023478"/>
            <a:ext cx="3540752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19937160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440582809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95793023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47713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2 – سؤال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891261615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12904156" name=""/>
          <p:cNvSpPr txBox="1"/>
          <p:nvPr/>
        </p:nvSpPr>
        <p:spPr bwMode="auto">
          <a:xfrm rot="0" flipH="0" flipV="0">
            <a:off x="7502355" y="6023478"/>
            <a:ext cx="3540752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83825719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649295312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65509695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1631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2 – سؤال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39043929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41559319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645182442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962811025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58191927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665698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3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16593093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38539102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28757746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290460756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04373172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77039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3 – سؤال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868795816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44317885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363980009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60502491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01415708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82887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3 – سؤال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11157176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70978137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030744140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994874125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00063198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519640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3 – سؤال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18826202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550112666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04926583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352221105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86646975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68893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3 – سؤال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47280674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07272780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69728399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666402340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79440770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87462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3 – سؤال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40555922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109278171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35695785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878830162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51795011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643936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3 – سؤال 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26199219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67009496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11766741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299366982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477120430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428412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10365691" name=""/>
          <p:cNvSpPr/>
          <p:nvPr/>
        </p:nvSpPr>
        <p:spPr bwMode="auto">
          <a:xfrm flipH="0" flipV="0">
            <a:off x="493090" y="1583875"/>
            <a:ext cx="11186800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27070855" name=""/>
          <p:cNvSpPr txBox="1"/>
          <p:nvPr/>
        </p:nvSpPr>
        <p:spPr bwMode="auto">
          <a:xfrm rot="0" flipH="0" flipV="0">
            <a:off x="7502355" y="6023479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9095796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1612375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r" rtl="1">
                <a:defRPr/>
              </a:pPr>
              <a:endParaRPr/>
            </a:p>
          </p:txBody>
        </p:sp>
        <p:sp>
          <p:nvSpPr>
            <p:cNvPr id="278128300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r" rtl="1"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153216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3 – سؤال 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67946838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2043991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45997681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5666110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78552684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848386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3 – سؤال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41399508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50900833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27663060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830743992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61742770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024391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3 – سؤال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42874978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6719744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982543124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330427798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86929076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658652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4 – سؤال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93305836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8188727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837443692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727471135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6895576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39848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4 – سؤال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08744200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00940668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67010914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843191395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12753336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99328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4 – سؤال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59498757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26789124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32020513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729743064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15624880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451895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4 – سؤال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8116607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169421726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41778625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456100948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16215985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22655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4 – سؤال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75255075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61572943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835876074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342623725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727321316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79630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4 – سؤال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3036872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45865200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69523113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333818534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3098624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49902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4 – سؤال 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10166786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47347396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056483509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444534684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81795608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97180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04367282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59670374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56870257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032695426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648139250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714208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4 – سؤال 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75629858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16850363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09571925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084259305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25843643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78324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4 – سؤال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6683329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0199642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358651046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891086685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98012220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223108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4 – سؤال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51624489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15059200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52907770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921222359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67363512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359778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5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96056579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38927618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11401221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825351633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478335844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58969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5 – سؤال $100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393661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700772391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334087837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410871395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41995386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91447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5 – سؤال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44635102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60119959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080847005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417238156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30399523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709959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5 – سؤال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60085929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31133952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50674853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542873410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66875216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52675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5 – سؤال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63262779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83853005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01337615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766596036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47108317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161118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5 – سؤال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43961358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766338174" name=""/>
          <p:cNvSpPr txBox="1"/>
          <p:nvPr/>
        </p:nvSpPr>
        <p:spPr bwMode="auto">
          <a:xfrm rot="0" flipH="0" flipV="0">
            <a:off x="7502355" y="6023479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868053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925271756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123979336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899523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5 – سؤال 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25780525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2751070" name=""/>
          <p:cNvSpPr txBox="1"/>
          <p:nvPr/>
        </p:nvSpPr>
        <p:spPr bwMode="auto">
          <a:xfrm rot="0" flipH="0" flipV="0">
            <a:off x="7502355" y="6023479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54263519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640219677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19423696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487407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16543973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58161922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28084581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29078052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49172507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90332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89" y="227079"/>
            <a:ext cx="10515600" cy="132556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5 – سؤال 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5906507" name=""/>
          <p:cNvSpPr/>
          <p:nvPr/>
        </p:nvSpPr>
        <p:spPr bwMode="auto">
          <a:xfrm flipH="0" flipV="0">
            <a:off x="493088" y="1583874"/>
            <a:ext cx="11186798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1451969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076346161" name=""/>
          <p:cNvGrpSpPr/>
          <p:nvPr/>
        </p:nvGrpSpPr>
        <p:grpSpPr bwMode="auto">
          <a:xfrm rot="0" flipH="0" flipV="0">
            <a:off x="11141519" y="5937355"/>
            <a:ext cx="538367" cy="538367"/>
            <a:chOff x="0" y="0"/>
            <a:chExt cx="538367" cy="538367"/>
          </a:xfrm>
        </p:grpSpPr>
        <p:sp>
          <p:nvSpPr>
            <p:cNvPr id="1582321252" name=""/>
            <p:cNvSpPr/>
            <p:nvPr/>
          </p:nvSpPr>
          <p:spPr bwMode="auto">
            <a:xfrm flipH="0" flipV="0">
              <a:off x="0" y="0"/>
              <a:ext cx="538367" cy="538367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904870267" name=""/>
            <p:cNvSpPr/>
            <p:nvPr/>
          </p:nvSpPr>
          <p:spPr bwMode="auto">
            <a:xfrm flipH="0" flipV="0">
              <a:off x="98145" y="129649"/>
              <a:ext cx="342075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951052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89" y="227079"/>
            <a:ext cx="10515600" cy="132556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5 – سؤال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66052937" name=""/>
          <p:cNvSpPr/>
          <p:nvPr/>
        </p:nvSpPr>
        <p:spPr bwMode="auto">
          <a:xfrm flipH="0" flipV="0">
            <a:off x="493088" y="1583874"/>
            <a:ext cx="11186798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36892576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90443879" name=""/>
          <p:cNvGrpSpPr/>
          <p:nvPr/>
        </p:nvGrpSpPr>
        <p:grpSpPr bwMode="auto">
          <a:xfrm rot="0" flipH="0" flipV="0">
            <a:off x="11141519" y="5937355"/>
            <a:ext cx="538367" cy="538367"/>
            <a:chOff x="0" y="0"/>
            <a:chExt cx="538367" cy="538367"/>
          </a:xfrm>
        </p:grpSpPr>
        <p:sp>
          <p:nvSpPr>
            <p:cNvPr id="661695028" name=""/>
            <p:cNvSpPr/>
            <p:nvPr/>
          </p:nvSpPr>
          <p:spPr bwMode="auto">
            <a:xfrm flipH="0" flipV="0">
              <a:off x="0" y="0"/>
              <a:ext cx="538367" cy="538367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49694689" name=""/>
            <p:cNvSpPr/>
            <p:nvPr/>
          </p:nvSpPr>
          <p:spPr bwMode="auto">
            <a:xfrm flipH="0" flipV="0">
              <a:off x="98145" y="129649"/>
              <a:ext cx="342075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301378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89" y="227079"/>
            <a:ext cx="10515600" cy="1325560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 5 – سؤال $500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62817451" name=""/>
          <p:cNvSpPr/>
          <p:nvPr/>
        </p:nvSpPr>
        <p:spPr bwMode="auto">
          <a:xfrm flipH="0" flipV="0">
            <a:off x="493088" y="1583874"/>
            <a:ext cx="11186798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27923016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38282672" name=""/>
          <p:cNvGrpSpPr/>
          <p:nvPr/>
        </p:nvGrpSpPr>
        <p:grpSpPr bwMode="auto">
          <a:xfrm rot="0" flipH="0" flipV="0">
            <a:off x="11141519" y="5937355"/>
            <a:ext cx="538367" cy="538367"/>
            <a:chOff x="0" y="0"/>
            <a:chExt cx="538367" cy="538367"/>
          </a:xfrm>
        </p:grpSpPr>
        <p:sp>
          <p:nvSpPr>
            <p:cNvPr id="1501814704" name=""/>
            <p:cNvSpPr/>
            <p:nvPr/>
          </p:nvSpPr>
          <p:spPr bwMode="auto">
            <a:xfrm flipH="0" flipV="0">
              <a:off x="0" y="0"/>
              <a:ext cx="538367" cy="538367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14604966" name=""/>
            <p:cNvSpPr/>
            <p:nvPr/>
          </p:nvSpPr>
          <p:spPr bwMode="auto">
            <a:xfrm flipH="0" flipV="0">
              <a:off x="98145" y="129649"/>
              <a:ext cx="342075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81117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lang="ar-SA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lang="ar-SA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$200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91110534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55188219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39929068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890847609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29797090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91532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11436134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16681897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39325594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347074158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609955007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957710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$300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85333054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97887593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842755988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1981150692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33499103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412504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0" y="227080"/>
            <a:ext cx="10515600" cy="1325561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r" rtl="1">
              <a:defRPr/>
            </a:pP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الفئة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1 – </a:t>
            </a:r>
            <a:r>
              <a:rPr lang="en-US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سؤال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$400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83193091" name=""/>
          <p:cNvSpPr/>
          <p:nvPr/>
        </p:nvSpPr>
        <p:spPr bwMode="auto">
          <a:xfrm flipH="0" flipV="0">
            <a:off x="493089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 rt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6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اكتب السؤال هنا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45301436" name=""/>
          <p:cNvSpPr txBox="1"/>
          <p:nvPr/>
        </p:nvSpPr>
        <p:spPr bwMode="auto">
          <a:xfrm rot="0" flipH="0" flipV="0">
            <a:off x="7502355" y="6023478"/>
            <a:ext cx="3540393" cy="37819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 rtl="1">
              <a:defRPr/>
            </a:pP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انقر هنا 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لحصول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على</a:t>
            </a:r>
            <a:r>
              <a:rPr lang="en-US" sz="1800" b="0" i="0" u="sng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 الإجابة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46353002" name=""/>
          <p:cNvGrpSpPr/>
          <p:nvPr/>
        </p:nvGrpSpPr>
        <p:grpSpPr bwMode="auto">
          <a:xfrm rot="0" flipH="0" flipV="0">
            <a:off x="11141520" y="5937356"/>
            <a:ext cx="538368" cy="538368"/>
            <a:chOff x="0" y="0"/>
            <a:chExt cx="538368" cy="538368"/>
          </a:xfrm>
        </p:grpSpPr>
        <p:sp>
          <p:nvSpPr>
            <p:cNvPr id="706693101" name=""/>
            <p:cNvSpPr/>
            <p:nvPr/>
          </p:nvSpPr>
          <p:spPr bwMode="auto">
            <a:xfrm flipH="0" flipV="0">
              <a:off x="0" y="0"/>
              <a:ext cx="538368" cy="538368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80857230" name=""/>
            <p:cNvSpPr/>
            <p:nvPr/>
          </p:nvSpPr>
          <p:spPr bwMode="auto">
            <a:xfrm flipH="0" flipV="0">
              <a:off x="98145" y="129650"/>
              <a:ext cx="342076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DocSecurity>0</DocSecurity>
  <PresentationFormat>On-screen Show (4:3)</PresentationFormat>
  <Paragraphs>0</Paragraphs>
  <Slides>52</Slides>
  <Notes>52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14</cp:revision>
  <dcterms:created xsi:type="dcterms:W3CDTF">2012-12-03T06:56:55Z</dcterms:created>
  <dcterms:modified xsi:type="dcterms:W3CDTF">2025-10-07T08:05:49Z</dcterms:modified>
  <cp:category/>
  <cp:contentStatus/>
  <cp:version/>
</cp:coreProperties>
</file>