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xml" ContentType="application/xml"/>
  <Default Extension="png" ContentType="image/png"/>
  <Default Extension="wmf" ContentType="image/x-wmf"/>
  <Default Extension="xlsx" ContentType="application/vnd.openxmlformats-officedocument.spreadsheetml.sheet"/>
  <Override PartName="/ppt/slideLayouts/slideLayout10.xml" ContentType="application/vnd.openxmlformats-officedocument.presentationml.slideLayout+xml"/>
  <Override PartName="/ppt/presentation.xml" ContentType="application/vnd.openxmlformats-officedocument.presentationml.presentation.main+xml"/>
  <Override PartName="/ppt/notesSlides/notesSlide10.xml" ContentType="application/vnd.openxmlformats-officedocument.presentationml.notesSlide+xml"/>
  <Override PartName="/ppt/notesSlides/notesSlide9.xml" ContentType="application/vnd.openxmlformats-officedocument.presentationml.notesSlide+xml"/>
  <Override PartName="/ppt/slides/slide10.xml" ContentType="application/vnd.openxmlformats-officedocument.presentationml.slide+xml"/>
  <Override PartName="/ppt/slides/slide9.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notesSlides/notesSlide3.xml" ContentType="application/vnd.openxmlformats-officedocument.presentationml.notesSlide+xml"/>
  <Override PartName="/ppt/slides/slide3.xml" ContentType="application/vnd.openxmlformats-officedocument.presentationml.slide+xml"/>
  <Override PartName="/ppt/charts/colors1.xml" ContentType="application/vnd.ms-office.chartcolorstyle+xml"/>
  <Override PartName="/ppt/slideLayouts/slideLayout5.xml" ContentType="application/vnd.openxmlformats-officedocument.presentationml.slide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11.xml" ContentType="application/vnd.openxmlformats-officedocument.presentationml.notesSlide+xml"/>
  <Override PartName="/ppt/notesSlides/notesSlide8.xml" ContentType="application/vnd.openxmlformats-officedocument.presentationml.notesSlide+xml"/>
  <Override PartName="/ppt/slides/slide11.xml" ContentType="application/vnd.openxmlformats-officedocument.presentationml.slide+xml"/>
  <Override PartName="/ppt/slides/slide8.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15"/>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ar-EG"/>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378" y="90"/>
      </p:cViewPr>
      <p:guideLst>
        <p:guide pos="384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5="http://schemas.microsoft.com/office/drawing/2012/chart" xmlns:c14="http://schemas.microsoft.com/office/drawing/2007/8/2/chart" xmlns:c16r2="http://schemas.microsoft.com/office/drawing/2015/06/chart">
  <c:date1904 val="0"/>
  <c:lang val="en-US"/>
  <c:roundedCorners val="0"/>
  <mc:AlternateContent>
    <mc:Choice Requires="c14">
      <c14:style val="102"/>
    </mc:Choice>
    <mc:Fallback>
      <c:style val="2"/>
    </mc:Fallback>
  </mc:AlternateContent>
  <c:chart>
    <c:title>
      <c:tx>
        <c:rich>
          <a:bodyPr/>
          <a:p>
            <a:pPr>
              <a:defRPr lang="ar-EG"/>
            </a:pPr>
            <a:r>
              <a:rPr lang="ar-EG"/>
              <a:t>عنوان الرسم البياني</a:t>
            </a:r>
            <a:endParaRPr lang="ar-EG"/>
          </a:p>
        </c:rich>
      </c:tx>
      <c:layout/>
      <c:overlay val="0"/>
      <c:spPr bwMode="auto">
        <a:prstGeom prst="rect">
          <a:avLst/>
        </a:prstGeom>
        <a:noFill/>
        <a:ln>
          <a:noFill/>
        </a:ln>
      </c:spPr>
      <c:txPr>
        <a:bodyPr/>
        <a:p>
          <a:pPr>
            <a:defRPr lang="ar-EG" sz="1400" b="0" spc="0">
              <a:solidFill>
                <a:schemeClr val="tx1">
                  <a:lumMod val="65000"/>
                  <a:lumOff val="35000"/>
                </a:schemeClr>
              </a:solidFill>
              <a:latin typeface="+mn-lt"/>
              <a:ea typeface="+mn-ea"/>
              <a:cs typeface="+mn-cs"/>
            </a:defRPr>
          </a:pPr>
          <a:endParaRPr/>
        </a:p>
      </c:txPr>
    </c:title>
    <c:autoTitleDeleted val="0"/>
    <c:view3D>
      <c:rotX val="15"/>
      <c:rotY val="20"/>
      <c:rAngAx val="1"/>
    </c:view3D>
    <c:floor>
      <c:thickness val="0"/>
      <c:spPr bwMode="auto">
        <a:prstGeom prst="rect">
          <a:avLst/>
        </a:prstGeom>
        <a:noFill/>
        <a:ln>
          <a:noFill/>
        </a:ln>
      </c:spPr>
    </c:floor>
    <c:sideWall>
      <c:thickness val="0"/>
      <c:spPr bwMode="auto">
        <a:prstGeom prst="rect">
          <a:avLst/>
        </a:prstGeom>
        <a:noFill/>
        <a:ln>
          <a:noFill/>
        </a:ln>
      </c:spPr>
    </c:sideWall>
    <c:backWall>
      <c:thickness val="0"/>
      <c:spPr bwMode="auto">
        <a:prstGeom prst="rect">
          <a:avLst/>
        </a:prstGeom>
        <a:noFill/>
        <a:ln>
          <a:noFill/>
        </a:ln>
      </c:spPr>
    </c:backWall>
    <c:plotArea>
      <c:layout>
        <c:manualLayout/>
      </c:layout>
      <c:bar3DChart>
        <c:barDir val="col"/>
        <c:grouping val="percentStacked"/>
        <c:varyColors val="0"/>
        <c:ser>
          <c:idx val="0"/>
          <c:order val="0"/>
          <c:tx>
            <c:strRef>
              <c:f>Sheet1!$B$1</c:f>
              <c:strCache>
                <c:ptCount val="1"/>
                <c:pt idx="0">
                  <c:v>1</c:v>
                </c:pt>
              </c:strCache>
            </c:strRef>
          </c:tx>
          <c:spPr bwMode="auto">
            <a:prstGeom prst="rect">
              <a:avLst/>
            </a:prstGeom>
            <a:solidFill>
              <a:schemeClr val="accent5">
                <a:lumMod val="60000"/>
                <a:lumOff val="40000"/>
              </a:schemeClr>
            </a:solidFill>
            <a:ln w="12699" cap="rnd">
              <a:solidFill>
                <a:schemeClr val="accent5">
                  <a:lumMod val="74901"/>
                </a:schemeClr>
              </a:solidFill>
              <a:prstDash val="solid"/>
              <a:round/>
            </a:ln>
          </c:spPr>
          <c:dLbls>
            <c:showBubbleSize val="0"/>
            <c:showCatName val="0"/>
            <c:showLeaderLines val="0"/>
            <c:showLegendKey val="0"/>
            <c:showPercent val="0"/>
            <c:showSerName val="0"/>
            <c:showVal val="0"/>
            <c:spPr bwMode="auto">
              <a:prstGeom prst="rect">
                <a:avLst/>
              </a:prstGeom>
              <a:noFill/>
              <a:ln>
                <a:noFill/>
              </a:ln>
            </c:spPr>
            <c:txPr>
              <a:bodyPr/>
              <a:p>
                <a:pPr>
                  <a:defRPr lang="ar-EG" sz="900">
                    <a:solidFill>
                      <a:schemeClr val="tx1">
                        <a:lumMod val="75000"/>
                        <a:lumOff val="25000"/>
                      </a:schemeClr>
                    </a:solidFill>
                    <a:latin typeface="+mn-lt"/>
                    <a:ea typeface="+mn-ea"/>
                    <a:cs typeface="+mn-cs"/>
                  </a:defRPr>
                </a:pPr>
                <a:endParaRPr/>
              </a:p>
            </c:txPr>
          </c:dLbls>
          <c:cat>
            <c:strRef>
              <c:f>Sheet1!$A$2:$A$7</c:f>
              <c:strCache>
                <c:ptCount val="6"/>
                <c:pt idx="0">
                  <c:v>A</c:v>
                </c:pt>
                <c:pt idx="1">
                  <c:v>B</c:v>
                </c:pt>
                <c:pt idx="2">
                  <c:v>C</c:v>
                </c:pt>
                <c:pt idx="3">
                  <c:v>D</c:v>
                </c:pt>
                <c:pt idx="4">
                  <c:v>I</c:v>
                </c:pt>
                <c:pt idx="5">
                  <c:v>F</c:v>
                </c:pt>
              </c:strCache>
            </c:strRef>
          </c:cat>
          <c:val>
            <c:numRef>
              <c:f>Sheet1!$B$2:$B$7</c:f>
              <c:numCache>
                <c:formatCode>General</c:formatCode>
                <c:ptCount val="6"/>
                <c:pt idx="0">
                  <c:v>46</c:v>
                </c:pt>
                <c:pt idx="1">
                  <c:v>38</c:v>
                </c:pt>
                <c:pt idx="2">
                  <c:v>24</c:v>
                </c:pt>
                <c:pt idx="3">
                  <c:v>29</c:v>
                </c:pt>
                <c:pt idx="4">
                  <c:v>11</c:v>
                </c:pt>
                <c:pt idx="5">
                  <c:v>7</c:v>
                </c:pt>
              </c:numCache>
            </c:numRef>
          </c:val>
        </c:ser>
        <c:ser>
          <c:idx val="1"/>
          <c:order val="1"/>
          <c:tx>
            <c:strRef>
              <c:f>Sheet1!$C$1</c:f>
              <c:strCache>
                <c:ptCount val="1"/>
                <c:pt idx="0">
                  <c:v>2</c:v>
                </c:pt>
              </c:strCache>
            </c:strRef>
          </c:tx>
          <c:spPr bwMode="auto">
            <a:prstGeom prst="rect">
              <a:avLst/>
            </a:prstGeom>
            <a:solidFill>
              <a:schemeClr val="accent4">
                <a:lumMod val="60000"/>
                <a:lumOff val="40000"/>
              </a:schemeClr>
            </a:solidFill>
            <a:ln w="12699" cap="rnd">
              <a:solidFill>
                <a:schemeClr val="accent4">
                  <a:lumMod val="74901"/>
                </a:schemeClr>
              </a:solidFill>
              <a:prstDash val="solid"/>
              <a:round/>
            </a:ln>
          </c:spPr>
          <c:dLbls>
            <c:showBubbleSize val="0"/>
            <c:showCatName val="0"/>
            <c:showLeaderLines val="0"/>
            <c:showLegendKey val="0"/>
            <c:showPercent val="0"/>
            <c:showSerName val="0"/>
            <c:showVal val="0"/>
            <c:spPr bwMode="auto">
              <a:prstGeom prst="rect">
                <a:avLst/>
              </a:prstGeom>
              <a:noFill/>
              <a:ln>
                <a:noFill/>
              </a:ln>
            </c:spPr>
            <c:txPr>
              <a:bodyPr/>
              <a:p>
                <a:pPr>
                  <a:defRPr lang="ar-EG" sz="900">
                    <a:solidFill>
                      <a:schemeClr val="tx1">
                        <a:lumMod val="75000"/>
                        <a:lumOff val="25000"/>
                      </a:schemeClr>
                    </a:solidFill>
                    <a:latin typeface="+mn-lt"/>
                    <a:ea typeface="+mn-ea"/>
                    <a:cs typeface="+mn-cs"/>
                  </a:defRPr>
                </a:pPr>
                <a:endParaRPr/>
              </a:p>
            </c:txPr>
          </c:dLbls>
          <c:cat>
            <c:strRef>
              <c:f>Sheet1!$A$2:$A$7</c:f>
              <c:strCache>
                <c:ptCount val="6"/>
                <c:pt idx="0">
                  <c:v>A</c:v>
                </c:pt>
                <c:pt idx="1">
                  <c:v>B</c:v>
                </c:pt>
                <c:pt idx="2">
                  <c:v>C</c:v>
                </c:pt>
                <c:pt idx="3">
                  <c:v>D</c:v>
                </c:pt>
                <c:pt idx="4">
                  <c:v>I</c:v>
                </c:pt>
                <c:pt idx="5">
                  <c:v>F</c:v>
                </c:pt>
              </c:strCache>
            </c:strRef>
          </c:cat>
          <c:val>
            <c:numRef>
              <c:f>Sheet1!$C$2:$C$7</c:f>
              <c:numCache>
                <c:formatCode>General</c:formatCode>
                <c:ptCount val="6"/>
                <c:pt idx="0">
                  <c:v>29</c:v>
                </c:pt>
                <c:pt idx="1">
                  <c:v>27</c:v>
                </c:pt>
                <c:pt idx="2">
                  <c:v>26</c:v>
                </c:pt>
                <c:pt idx="3">
                  <c:v>17</c:v>
                </c:pt>
                <c:pt idx="4">
                  <c:v>19</c:v>
                </c:pt>
                <c:pt idx="5">
                  <c:v>14</c:v>
                </c:pt>
              </c:numCache>
            </c:numRef>
          </c:val>
        </c:ser>
        <c:ser>
          <c:idx val="2"/>
          <c:order val="2"/>
          <c:tx>
            <c:strRef>
              <c:f>Sheet1!$D$1</c:f>
              <c:strCache>
                <c:ptCount val="1"/>
                <c:pt idx="0">
                  <c:v>3</c:v>
                </c:pt>
              </c:strCache>
            </c:strRef>
          </c:tx>
          <c:spPr bwMode="auto">
            <a:prstGeom prst="rect">
              <a:avLst/>
            </a:prstGeom>
            <a:solidFill>
              <a:schemeClr val="accent6">
                <a:lumMod val="60000"/>
                <a:lumOff val="40000"/>
              </a:schemeClr>
            </a:solidFill>
            <a:ln w="12699" cap="rnd">
              <a:solidFill>
                <a:schemeClr val="accent6">
                  <a:lumMod val="74901"/>
                </a:schemeClr>
              </a:solidFill>
              <a:prstDash val="solid"/>
              <a:round/>
            </a:ln>
          </c:spPr>
          <c:dLbls>
            <c:showBubbleSize val="0"/>
            <c:showCatName val="0"/>
            <c:showLeaderLines val="0"/>
            <c:showLegendKey val="0"/>
            <c:showPercent val="0"/>
            <c:showSerName val="0"/>
            <c:showVal val="0"/>
            <c:spPr bwMode="auto">
              <a:prstGeom prst="rect">
                <a:avLst/>
              </a:prstGeom>
              <a:noFill/>
              <a:ln>
                <a:noFill/>
              </a:ln>
            </c:spPr>
            <c:txPr>
              <a:bodyPr/>
              <a:p>
                <a:pPr>
                  <a:defRPr lang="ar-EG" sz="900">
                    <a:solidFill>
                      <a:schemeClr val="tx1">
                        <a:lumMod val="75000"/>
                        <a:lumOff val="25000"/>
                      </a:schemeClr>
                    </a:solidFill>
                    <a:latin typeface="+mn-lt"/>
                    <a:ea typeface="+mn-ea"/>
                    <a:cs typeface="+mn-cs"/>
                  </a:defRPr>
                </a:pPr>
                <a:endParaRPr/>
              </a:p>
            </c:txPr>
          </c:dLbls>
          <c:cat>
            <c:strRef>
              <c:f>Sheet1!$A$2:$A$7</c:f>
              <c:strCache>
                <c:ptCount val="6"/>
                <c:pt idx="0">
                  <c:v>A</c:v>
                </c:pt>
                <c:pt idx="1">
                  <c:v>B</c:v>
                </c:pt>
                <c:pt idx="2">
                  <c:v>C</c:v>
                </c:pt>
                <c:pt idx="3">
                  <c:v>D</c:v>
                </c:pt>
                <c:pt idx="4">
                  <c:v>I</c:v>
                </c:pt>
                <c:pt idx="5">
                  <c:v>F</c:v>
                </c:pt>
              </c:strCache>
            </c:strRef>
          </c:cat>
          <c:val>
            <c:numRef>
              <c:f>Sheet1!$D$2:$D$7</c:f>
              <c:numCache>
                <c:formatCode>General</c:formatCode>
                <c:ptCount val="6"/>
                <c:pt idx="0">
                  <c:v>29</c:v>
                </c:pt>
                <c:pt idx="1">
                  <c:v>23</c:v>
                </c:pt>
                <c:pt idx="2">
                  <c:v>32</c:v>
                </c:pt>
                <c:pt idx="3">
                  <c:v>19</c:v>
                </c:pt>
                <c:pt idx="4">
                  <c:v>14</c:v>
                </c:pt>
                <c:pt idx="5">
                  <c:v>17</c:v>
                </c:pt>
              </c:numCache>
            </c:numRef>
          </c:val>
        </c:ser>
        <c:dLbls>
          <c:showBubbleSize val="0"/>
          <c:showCatName val="0"/>
          <c:showLeaderLines val="0"/>
          <c:showLegendKey val="0"/>
          <c:showPercent val="0"/>
          <c:showSerName val="0"/>
          <c:showVal val="0"/>
          <c:spPr bwMode="auto">
            <a:prstGeom prst="rect">
              <a:avLst/>
            </a:prstGeom>
            <a:noFill/>
            <a:ln>
              <a:noFill/>
            </a:ln>
          </c:spPr>
          <c:txPr>
            <a:bodyPr/>
            <a:p>
              <a:pPr>
                <a:defRPr lang="ar-EG" sz="900">
                  <a:solidFill>
                    <a:schemeClr val="tx1">
                      <a:lumMod val="75000"/>
                      <a:lumOff val="25000"/>
                    </a:schemeClr>
                  </a:solidFill>
                  <a:latin typeface="+mn-lt"/>
                  <a:ea typeface="+mn-ea"/>
                  <a:cs typeface="+mn-cs"/>
                </a:defRPr>
              </a:pPr>
              <a:endParaRPr/>
            </a:p>
          </c:txPr>
        </c:dLbls>
        <c:gapWidth val="150"/>
        <c:axId val="1866169535"/>
        <c:axId val="1866169536"/>
      </c:bar3DChart>
      <c:catAx>
        <c:axId val="1866169535"/>
        <c:scaling>
          <c:orientation val="minMax"/>
        </c:scaling>
        <c:delete val="0"/>
        <c:axPos val="b"/>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c:spPr>
        <c:txPr>
          <a:bodyPr/>
          <a:p>
            <a:pPr>
              <a:defRPr lang="ar-EG" sz="900">
                <a:solidFill>
                  <a:schemeClr val="tx1">
                    <a:lumMod val="65000"/>
                    <a:lumOff val="35000"/>
                  </a:schemeClr>
                </a:solidFill>
                <a:latin typeface="Arial"/>
                <a:ea typeface="Arial"/>
                <a:cs typeface="Arial"/>
              </a:defRPr>
            </a:pPr>
            <a:endParaRPr/>
          </a:p>
        </c:txPr>
        <c:crossAx val="1866169536"/>
        <c:crosses val="autoZero"/>
        <c:auto val="1"/>
        <c:lblAlgn val="ctr"/>
        <c:lblOffset val="100"/>
        <c:noMultiLvlLbl val="0"/>
      </c:catAx>
      <c:valAx>
        <c:axId val="1866169536"/>
        <c:scaling>
          <c:orientation val="minMax"/>
        </c:scaling>
        <c:delete val="0"/>
        <c:axPos val="l"/>
        <c:majorGridlines>
          <c:spPr bwMode="auto">
            <a:prstGeom prst="rect">
              <a:avLst/>
            </a:prstGeom>
            <a:noFill/>
            <a:ln w="9525" cap="flat" cmpd="sng" algn="ctr">
              <a:solidFill>
                <a:schemeClr val="tx1">
                  <a:lumMod val="15000"/>
                  <a:lumOff val="85000"/>
                </a:schemeClr>
              </a:solidFill>
              <a:round/>
            </a:ln>
          </c:spPr>
        </c:majorGridlines>
        <c:numFmt formatCode="0%" sourceLinked="1"/>
        <c:majorTickMark val="none"/>
        <c:minorTickMark val="none"/>
        <c:tickLblPos val="nextTo"/>
        <c:spPr bwMode="auto">
          <a:prstGeom prst="rect">
            <a:avLst/>
          </a:prstGeom>
          <a:noFill/>
          <a:ln>
            <a:noFill/>
          </a:ln>
        </c:spPr>
        <c:txPr>
          <a:bodyPr/>
          <a:p>
            <a:pPr>
              <a:defRPr lang="ar-EG" sz="900">
                <a:solidFill>
                  <a:schemeClr val="tx1">
                    <a:lumMod val="65000"/>
                    <a:lumOff val="35000"/>
                  </a:schemeClr>
                </a:solidFill>
                <a:latin typeface="Arial"/>
                <a:ea typeface="Arial"/>
                <a:cs typeface="Arial"/>
              </a:defRPr>
            </a:pPr>
            <a:endParaRPr/>
          </a:p>
        </c:txPr>
        <c:crossAx val="1866169535"/>
        <c:crosses val="autoZero"/>
        <c:crossBetween val="midCat"/>
      </c:valAx>
      <c:spPr bwMode="auto">
        <a:prstGeom prst="rect">
          <a:avLst/>
        </a:prstGeom>
        <a:noFill/>
        <a:ln>
          <a:noFill/>
        </a:ln>
      </c:spPr>
    </c:plotArea>
    <c:legend>
      <c:legendPos val="b"/>
      <c:layout/>
      <c:overlay val="0"/>
      <c:spPr bwMode="auto">
        <a:prstGeom prst="rect">
          <a:avLst/>
        </a:prstGeom>
        <a:noFill/>
        <a:ln>
          <a:noFill/>
        </a:ln>
        <a:effectLst/>
      </c:spPr>
      <c:txPr>
        <a:bodyPr rot="0" spcFirstLastPara="1" vertOverflow="ellipsis" vert="horz" wrap="square" anchor="ctr" anchorCtr="1"/>
        <a:lstStyle/>
        <a:p>
          <a:pPr>
            <a:defRPr lang="ar-EG" sz="900">
              <a:solidFill>
                <a:schemeClr val="tx1">
                  <a:lumMod val="65000"/>
                  <a:lumOff val="35000"/>
                </a:schemeClr>
              </a:solidFill>
              <a:latin typeface="+mn-lt"/>
              <a:ea typeface="+mn-ea"/>
              <a:cs typeface="+mn-cs"/>
            </a:defRPr>
          </a:pPr>
          <a:endParaRPr lang="en-US"/>
        </a:p>
      </c:txPr>
    </c:legend>
    <c:plotVisOnly val="1"/>
    <c:dispBlanksAs val="gap"/>
    <c:showDLblsOverMax val="0"/>
  </c:chart>
  <c:spPr bwMode="auto">
    <a:xfrm>
      <a:off x="4972668" y="2081691"/>
      <a:ext cx="7048058" cy="4071458"/>
    </a:xfrm>
    <a:prstGeom prst="rect">
      <a:avLst/>
    </a:prstGeom>
    <a:noFill/>
    <a:ln w="9525" cap="flat" cmpd="sng" algn="ctr">
      <a:noFill/>
      <a:prstDash val="solid"/>
      <a:round/>
    </a:ln>
  </c:spPr>
  <c:txPr>
    <a:bodyPr/>
    <a:p>
      <a:pPr>
        <a:defRPr lang="ar-EG" sz="1000">
          <a:solidFill>
            <a:schemeClr val="tx1"/>
          </a:solidFill>
          <a:latin typeface="+mn-lt"/>
          <a:ea typeface="+mn-ea"/>
          <a:cs typeface="+mn-cs"/>
        </a:defRPr>
      </a:pPr>
      <a:endParaRPr/>
    </a:p>
  </c:txPr>
  <c:externalData r:id="rId3">
    <c:autoUpdate val="0"/>
  </c:externalData>
  <c:printSettings>
    <c:headerFooter/>
    <c:pageMargins l="0.69999999999999996" r="0.69999999999999996" t="0.75" b="0.75" header="0.29999999999999999" footer="0.29999999999999999"/>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cs:axisTitle>
  <cs:category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categoryAxis>
  <cs:chartArea>
    <cs:lnRef idx="0"/>
    <cs:fillRef idx="0"/>
    <cs:effectRef idx="0"/>
    <cs:fontRef idx="minor">
      <a:schemeClr val="tx1"/>
    </cs:fontRef>
    <cs:spPr bwMode="auto">
      <a:prstGeom prst="rect">
        <a:avLst/>
      </a:prstGeom>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75000"/>
        <a:lumOff val="25000"/>
      </a:schemeClr>
    </cs:fontRef>
    <cs:defRPr sz="900"/>
  </cs:dataLabel>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bwMode="auto">
      <a:prstGeom prst="rect">
        <a:avLst/>
      </a:prstGeom>
      <a:ln w="28575" cap="rnd">
        <a:solidFill>
          <a:schemeClr val="phClr"/>
        </a:solidFill>
        <a:round/>
      </a:ln>
    </cs:spPr>
  </cs:dataPointLine>
  <cs:dataPointMarker>
    <cs:lnRef idx="0">
      <cs:styleClr val="auto"/>
    </cs:lnRef>
    <cs:fillRef idx="1">
      <cs:styleClr val="auto"/>
    </cs:fillRef>
    <cs:effectRef idx="0"/>
    <cs:fontRef idx="minor">
      <a:schemeClr val="tx1"/>
    </cs:fontRef>
    <cs:spPr bwMode="auto">
      <a:prstGeom prst="rect">
        <a:avLst/>
      </a:prstGeom>
      <a:ln w="9525">
        <a:solidFill>
          <a:schemeClr val="phClr"/>
        </a:solidFill>
      </a:ln>
    </cs:spPr>
  </cs:dataPointMarker>
  <cs:dataPointWireframe>
    <cs:lnRef idx="0">
      <cs:styleClr val="auto"/>
    </cs:lnRef>
    <cs:fillRef idx="1"/>
    <cs:effectRef idx="0"/>
    <cs:fontRef idx="minor">
      <a:schemeClr val="tx1"/>
    </cs:fontRef>
    <cs:spPr bwMode="auto">
      <a:prstGeom prst="rect">
        <a:avLst/>
      </a:prstGeom>
      <a:ln w="9525" cap="rnd">
        <a:solidFill>
          <a:schemeClr val="phClr"/>
        </a:solidFill>
        <a:round/>
      </a:ln>
    </cs:spPr>
  </cs:dataPointWireframe>
  <cs:dataTable>
    <cs:lnRef idx="0"/>
    <cs:fillRef idx="0"/>
    <cs:effectRef idx="0"/>
    <cs:fontRef idx="minor">
      <a:schemeClr val="tx1">
        <a:lumMod val="65000"/>
        <a:lumOff val="35000"/>
      </a:schemeClr>
    </cs:fontRef>
    <cs:spPr bwMode="auto">
      <a:prstGeom prst="rect">
        <a:avLst/>
      </a:prstGeom>
      <a:noFill/>
      <a:ln w="9525" cap="flat" cmpd="sng" algn="ctr">
        <a:solidFill>
          <a:schemeClr val="tx1">
            <a:lumMod val="15000"/>
            <a:lumOff val="85000"/>
          </a:schemeClr>
        </a:solidFill>
        <a:round/>
      </a:ln>
    </cs:spPr>
    <cs:defRPr sz="900"/>
  </cs:dataTable>
  <cs:downBar>
    <cs:lnRef idx="0"/>
    <cs:fillRef idx="0"/>
    <cs:effectRef idx="0"/>
    <cs:fontRef idx="minor">
      <a:schemeClr val="tx1"/>
    </cs:fontRef>
    <cs:spPr bwMode="auto">
      <a:prstGeom prst="rect">
        <a:avLst/>
      </a:prstGeom>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dropLine>
  <cs:errorBar>
    <cs:lnRef idx="0"/>
    <cs:fillRef idx="0"/>
    <cs:effectRef idx="0"/>
    <cs:fontRef idx="minor">
      <a:schemeClr val="tx1"/>
    </cs:fontRef>
    <cs:spPr bwMode="auto">
      <a:prstGeom prst="rect">
        <a:avLst/>
      </a:prstGeom>
      <a:ln w="9525" cap="flat" cmpd="sng" algn="ctr">
        <a:solidFill>
          <a:schemeClr val="tx1">
            <a:lumMod val="65000"/>
            <a:lumOff val="35000"/>
          </a:schemeClr>
        </a:solidFill>
        <a:round/>
      </a:ln>
    </cs:spPr>
  </cs:errorBar>
  <cs:flo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floor>
  <cs:gridlineMajor>
    <cs:lnRef idx="0"/>
    <cs:fillRef idx="0"/>
    <cs:effectRef idx="0"/>
    <cs:fontRef idx="minor">
      <a:schemeClr val="tx1"/>
    </cs:fontRef>
    <cs:spPr bwMode="auto">
      <a:prstGeom prst="rect">
        <a:avLst/>
      </a:prstGeom>
      <a:ln w="9525" cap="flat" cmpd="sng" algn="ctr">
        <a:solidFill>
          <a:schemeClr val="tx1">
            <a:lumMod val="15000"/>
            <a:lumOff val="85000"/>
          </a:schemeClr>
        </a:solidFill>
        <a:round/>
      </a:ln>
    </cs:spPr>
  </cs:gridlineMajor>
  <cs:gridlineMinor>
    <cs:lnRef idx="0"/>
    <cs:fillRef idx="0"/>
    <cs:effectRef idx="0"/>
    <cs:fontRef idx="minor">
      <a:schemeClr val="tx1"/>
    </cs:fontRef>
    <cs:spPr bwMode="auto">
      <a:prstGeom prst="rect">
        <a:avLst/>
      </a:prstGeom>
      <a:ln w="9525" cap="flat" cmpd="sng" algn="ctr">
        <a:solidFill>
          <a:schemeClr val="tx1">
            <a:lumMod val="5000"/>
            <a:lumOff val="95000"/>
          </a:schemeClr>
        </a:solidFill>
        <a:round/>
      </a:ln>
    </cs:spPr>
  </cs:gridlineMinor>
  <cs:hiLoLine>
    <cs:lnRef idx="0"/>
    <cs:fillRef idx="0"/>
    <cs:effectRef idx="0"/>
    <cs:fontRef idx="minor">
      <a:schemeClr val="tx1"/>
    </cs:fontRef>
    <cs:spPr bwMode="auto">
      <a:prstGeom prst="rect">
        <a:avLst/>
      </a:prstGeom>
      <a:ln w="9525" cap="flat" cmpd="sng" algn="ctr">
        <a:solidFill>
          <a:schemeClr val="tx1">
            <a:lumMod val="50000"/>
            <a:lumOff val="50000"/>
          </a:schemeClr>
        </a:solidFill>
        <a:round/>
      </a:ln>
    </cs:spPr>
  </cs:hiLoLine>
  <cs:leader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65000"/>
        <a:lumOff val="35000"/>
      </a:schemeClr>
    </cs:fontRef>
    <cs:spPr bwMode="auto">
      <a:prstGeom prst="rect">
        <a:avLst/>
      </a:prstGeom>
      <a:ln w="9525" cap="flat" cmpd="sng" algn="ctr">
        <a:solidFill>
          <a:schemeClr val="tx1">
            <a:lumMod val="15000"/>
            <a:lumOff val="85000"/>
          </a:schemeClr>
        </a:solidFill>
        <a:round/>
      </a:ln>
    </cs:spPr>
    <cs:defRPr sz="900"/>
  </cs:seriesAxis>
  <cs:seriesLine>
    <cs:lnRef idx="0"/>
    <cs:fillRef idx="0"/>
    <cs:effectRef idx="0"/>
    <cs:fontRef idx="minor">
      <a:schemeClr val="tx1"/>
    </cs:fontRef>
    <cs:spPr bwMode="auto">
      <a:prstGeom prst="rect">
        <a:avLst/>
      </a:prstGeom>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spc="0"/>
  </cs:title>
  <cs:trendline>
    <cs:lnRef idx="0">
      <cs:styleClr val="auto"/>
    </cs:lnRef>
    <cs:fillRef idx="0"/>
    <cs:effectRef idx="0"/>
    <cs:fontRef idx="minor">
      <a:schemeClr val="tx1"/>
    </cs:fontRef>
    <cs:spPr bwMode="auto">
      <a:prstGeom prst="rect">
        <a:avLst/>
      </a:prstGeom>
      <a:ln w="19050" cap="rnd">
        <a:solidFill>
          <a:schemeClr val="phClr"/>
        </a:solidFill>
        <a:prstDash val="sysDot"/>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tx1"/>
    </cs:fontRef>
    <cs:spPr bwMode="auto">
      <a:prstGeom prst="rect">
        <a:avLst/>
      </a:prstGeom>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spPr bwMode="auto">
      <a:prstGeom prst="rect">
        <a:avLst/>
      </a:prstGeom>
      <a:noFill/>
      <a:ln>
        <a:noFill/>
      </a:ln>
    </cs:spPr>
  </cs:wall>
  <cs:dataPointMarkerLayout symbol="circle" size="5"/>
</cs:chartStyle>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450080887"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GB"/>
          </a:p>
        </p:txBody>
      </p:sp>
      <p:sp>
        <p:nvSpPr>
          <p:cNvPr id="212162381"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GB"/>
              <a:t>10/30/2013</a:t>
            </a:fld>
            <a:endParaRPr lang="en-GB"/>
          </a:p>
        </p:txBody>
      </p:sp>
      <p:sp>
        <p:nvSpPr>
          <p:cNvPr id="262377740"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GB"/>
          </a:p>
        </p:txBody>
      </p:sp>
      <p:sp>
        <p:nvSpPr>
          <p:cNvPr id="1851515400"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572031431"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GB"/>
          </a:p>
        </p:txBody>
      </p:sp>
      <p:sp>
        <p:nvSpPr>
          <p:cNvPr id="1336009998"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GB"/>
              <a:t>‹#›</a:t>
            </a:fld>
            <a:endParaRPr lang="en-GB"/>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271531266" name="Slide Image Placeholder 1"/>
          <p:cNvSpPr>
            <a:spLocks noChangeAspect="1" noGrp="1" noRot="1"/>
          </p:cNvSpPr>
          <p:nvPr>
            <p:ph type="sldImg"/>
          </p:nvPr>
        </p:nvSpPr>
        <p:spPr bwMode="auto">
          <a:xfrm>
            <a:off x="685800" y="1143000"/>
            <a:ext cx="5486400" cy="3086100"/>
          </a:xfrm>
        </p:spPr>
      </p:sp>
      <p:sp>
        <p:nvSpPr>
          <p:cNvPr id="2111181671" name="Notes Placeholder 2"/>
          <p:cNvSpPr>
            <a:spLocks noGrp="1"/>
          </p:cNvSpPr>
          <p:nvPr>
            <p:ph type="body" idx="1"/>
          </p:nvPr>
        </p:nvSpPr>
        <p:spPr bwMode="auto"/>
        <p:txBody>
          <a:bodyPr/>
          <a:lstStyle/>
          <a:p>
            <a:pPr>
              <a:defRPr/>
            </a:pPr>
            <a:endParaRPr lang="en-GB">
              <a:latin typeface="Arial"/>
              <a:cs typeface="Arial"/>
            </a:endParaRPr>
          </a:p>
        </p:txBody>
      </p:sp>
      <p:sp>
        <p:nvSpPr>
          <p:cNvPr id="1444439435" name="Slide Number Placeholder 3"/>
          <p:cNvSpPr>
            <a:spLocks noGrp="1"/>
          </p:cNvSpPr>
          <p:nvPr>
            <p:ph type="sldNum" sz="quarter" idx="10"/>
          </p:nvPr>
        </p:nvSpPr>
        <p:spPr bwMode="auto"/>
        <p:txBody>
          <a:bodyPr/>
          <a:lstStyle/>
          <a:p>
            <a:pPr>
              <a:defRPr/>
            </a:pPr>
            <a:fld id="{2E6999B8-B6B4-4561-A3CD-BBCDAB9FC9D9}" type="slidenum">
              <a:rPr lang="en-GB"/>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09371803" name="Slide Image Placeholder 1"/>
          <p:cNvSpPr>
            <a:spLocks noChangeAspect="1" noGrp="1" noRot="1"/>
          </p:cNvSpPr>
          <p:nvPr>
            <p:ph type="sldImg"/>
          </p:nvPr>
        </p:nvSpPr>
        <p:spPr bwMode="auto">
          <a:xfrm>
            <a:off x="685800" y="1143000"/>
            <a:ext cx="5486400" cy="3086100"/>
          </a:xfrm>
        </p:spPr>
      </p:sp>
      <p:sp>
        <p:nvSpPr>
          <p:cNvPr id="1075554235" name="Notes Placeholder 2"/>
          <p:cNvSpPr>
            <a:spLocks noGrp="1"/>
          </p:cNvSpPr>
          <p:nvPr>
            <p:ph type="body" idx="1"/>
          </p:nvPr>
        </p:nvSpPr>
        <p:spPr bwMode="auto"/>
        <p:txBody>
          <a:bodyPr/>
          <a:lstStyle/>
          <a:p>
            <a:pPr>
              <a:defRPr/>
            </a:pPr>
            <a:endParaRPr lang="en-GB">
              <a:latin typeface="Arial"/>
              <a:cs typeface="Arial"/>
            </a:endParaRPr>
          </a:p>
        </p:txBody>
      </p:sp>
      <p:sp>
        <p:nvSpPr>
          <p:cNvPr id="1172265490" name="Slide Number Placeholder 3"/>
          <p:cNvSpPr>
            <a:spLocks noGrp="1"/>
          </p:cNvSpPr>
          <p:nvPr>
            <p:ph type="sldNum" sz="quarter" idx="10"/>
          </p:nvPr>
        </p:nvSpPr>
        <p:spPr bwMode="auto"/>
        <p:txBody>
          <a:bodyPr/>
          <a:lstStyle/>
          <a:p>
            <a:pPr>
              <a:defRPr/>
            </a:pPr>
            <a:fld id="{37553FDA-CE47-2458-631C-0AB5A8D043E2}" type="slidenum">
              <a:rPr lang="en-GB"/>
              <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57571245" name="Slide Image Placeholder 1"/>
          <p:cNvSpPr>
            <a:spLocks noChangeAspect="1" noGrp="1" noRot="1"/>
          </p:cNvSpPr>
          <p:nvPr>
            <p:ph type="sldImg"/>
          </p:nvPr>
        </p:nvSpPr>
        <p:spPr bwMode="auto">
          <a:xfrm>
            <a:off x="685800" y="1143000"/>
            <a:ext cx="5486400" cy="3086100"/>
          </a:xfrm>
        </p:spPr>
      </p:sp>
      <p:sp>
        <p:nvSpPr>
          <p:cNvPr id="1523277192" name="Notes Placeholder 2"/>
          <p:cNvSpPr>
            <a:spLocks noGrp="1"/>
          </p:cNvSpPr>
          <p:nvPr>
            <p:ph type="body" idx="1"/>
          </p:nvPr>
        </p:nvSpPr>
        <p:spPr bwMode="auto"/>
        <p:txBody>
          <a:bodyPr/>
          <a:lstStyle/>
          <a:p>
            <a:pPr>
              <a:defRPr/>
            </a:pPr>
            <a:endParaRPr lang="en-GB">
              <a:latin typeface="Arial"/>
              <a:cs typeface="Arial"/>
            </a:endParaRPr>
          </a:p>
        </p:txBody>
      </p:sp>
      <p:sp>
        <p:nvSpPr>
          <p:cNvPr id="2096704784" name="Slide Number Placeholder 3"/>
          <p:cNvSpPr>
            <a:spLocks noGrp="1"/>
          </p:cNvSpPr>
          <p:nvPr>
            <p:ph type="sldNum" sz="quarter" idx="10"/>
          </p:nvPr>
        </p:nvSpPr>
        <p:spPr bwMode="auto"/>
        <p:txBody>
          <a:bodyPr/>
          <a:lstStyle/>
          <a:p>
            <a:pPr>
              <a:defRPr/>
            </a:pPr>
            <a:fld id="{CC965CDC-0953-F5E7-FEE2-C5744DBA0D85}" type="slidenum">
              <a:rPr lang="en-GB"/>
              <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0824071" name="Slide Image Placeholder 1"/>
          <p:cNvSpPr>
            <a:spLocks noChangeAspect="1" noGrp="1" noRot="1"/>
          </p:cNvSpPr>
          <p:nvPr>
            <p:ph type="sldImg"/>
          </p:nvPr>
        </p:nvSpPr>
        <p:spPr bwMode="auto">
          <a:xfrm>
            <a:off x="685800" y="1143000"/>
            <a:ext cx="5486400" cy="3086100"/>
          </a:xfrm>
        </p:spPr>
      </p:sp>
      <p:sp>
        <p:nvSpPr>
          <p:cNvPr id="1889415979" name="Notes Placeholder 2"/>
          <p:cNvSpPr>
            <a:spLocks noGrp="1"/>
          </p:cNvSpPr>
          <p:nvPr>
            <p:ph type="body" idx="1"/>
          </p:nvPr>
        </p:nvSpPr>
        <p:spPr bwMode="auto"/>
        <p:txBody>
          <a:bodyPr/>
          <a:lstStyle/>
          <a:p>
            <a:pPr>
              <a:defRPr/>
            </a:pPr>
            <a:endParaRPr lang="en-GB">
              <a:latin typeface="Arial"/>
              <a:cs typeface="Arial"/>
            </a:endParaRPr>
          </a:p>
        </p:txBody>
      </p:sp>
      <p:sp>
        <p:nvSpPr>
          <p:cNvPr id="1648048704" name="Slide Number Placeholder 3"/>
          <p:cNvSpPr>
            <a:spLocks noGrp="1"/>
          </p:cNvSpPr>
          <p:nvPr>
            <p:ph type="sldNum" sz="quarter" idx="10"/>
          </p:nvPr>
        </p:nvSpPr>
        <p:spPr bwMode="auto"/>
        <p:txBody>
          <a:bodyPr/>
          <a:lstStyle/>
          <a:p>
            <a:pPr>
              <a:defRPr/>
            </a:pPr>
            <a:fld id="{9236428E-A781-428B-C777-7C22F3504D50}" type="slidenum">
              <a:rPr lang="en-GB"/>
              <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41227398" name="Slide Image Placeholder 1"/>
          <p:cNvSpPr>
            <a:spLocks noChangeAspect="1" noGrp="1" noRot="1"/>
          </p:cNvSpPr>
          <p:nvPr>
            <p:ph type="sldImg"/>
          </p:nvPr>
        </p:nvSpPr>
        <p:spPr bwMode="auto">
          <a:xfrm>
            <a:off x="685800" y="1143000"/>
            <a:ext cx="5486400" cy="3086100"/>
          </a:xfrm>
        </p:spPr>
      </p:sp>
      <p:sp>
        <p:nvSpPr>
          <p:cNvPr id="1908935893" name="Notes Placeholder 2"/>
          <p:cNvSpPr>
            <a:spLocks noGrp="1"/>
          </p:cNvSpPr>
          <p:nvPr>
            <p:ph type="body" idx="1"/>
          </p:nvPr>
        </p:nvSpPr>
        <p:spPr bwMode="auto"/>
        <p:txBody>
          <a:bodyPr/>
          <a:lstStyle/>
          <a:p>
            <a:pPr>
              <a:defRPr/>
            </a:pPr>
            <a:endParaRPr lang="en-GB">
              <a:latin typeface="Arial"/>
              <a:cs typeface="Arial"/>
            </a:endParaRPr>
          </a:p>
        </p:txBody>
      </p:sp>
      <p:sp>
        <p:nvSpPr>
          <p:cNvPr id="1656034456" name="Slide Number Placeholder 3"/>
          <p:cNvSpPr>
            <a:spLocks noGrp="1"/>
          </p:cNvSpPr>
          <p:nvPr>
            <p:ph type="sldNum" sz="quarter" idx="10"/>
          </p:nvPr>
        </p:nvSpPr>
        <p:spPr bwMode="auto"/>
        <p:txBody>
          <a:bodyPr/>
          <a:lstStyle/>
          <a:p>
            <a:pPr>
              <a:defRPr/>
            </a:pPr>
            <a:fld id="{C6963C70-AF6E-DFF8-F504-9556B036DABF}" type="slidenum">
              <a:rPr lang="en-GB"/>
              <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783209292" name="Slide Image Placeholder 1"/>
          <p:cNvSpPr>
            <a:spLocks noChangeAspect="1" noGrp="1" noRot="1"/>
          </p:cNvSpPr>
          <p:nvPr>
            <p:ph type="sldImg"/>
          </p:nvPr>
        </p:nvSpPr>
        <p:spPr bwMode="auto">
          <a:xfrm>
            <a:off x="685800" y="1143000"/>
            <a:ext cx="5486400" cy="3086100"/>
          </a:xfrm>
        </p:spPr>
      </p:sp>
      <p:sp>
        <p:nvSpPr>
          <p:cNvPr id="627513604" name="Notes Placeholder 2"/>
          <p:cNvSpPr>
            <a:spLocks noGrp="1"/>
          </p:cNvSpPr>
          <p:nvPr>
            <p:ph type="body" idx="1"/>
          </p:nvPr>
        </p:nvSpPr>
        <p:spPr bwMode="auto"/>
        <p:txBody>
          <a:bodyPr/>
          <a:lstStyle/>
          <a:p>
            <a:pPr>
              <a:defRPr/>
            </a:pPr>
            <a:endParaRPr lang="en-GB">
              <a:latin typeface="Arial"/>
              <a:cs typeface="Arial"/>
            </a:endParaRPr>
          </a:p>
        </p:txBody>
      </p:sp>
      <p:sp>
        <p:nvSpPr>
          <p:cNvPr id="959970588" name="Slide Number Placeholder 3"/>
          <p:cNvSpPr>
            <a:spLocks noGrp="1"/>
          </p:cNvSpPr>
          <p:nvPr>
            <p:ph type="sldNum" sz="quarter" idx="10"/>
          </p:nvPr>
        </p:nvSpPr>
        <p:spPr bwMode="auto"/>
        <p:txBody>
          <a:bodyPr/>
          <a:lstStyle/>
          <a:p>
            <a:pPr>
              <a:defRPr/>
            </a:pPr>
            <a:fld id="{793E9919-8EC9-9916-E8A6-28EB48CBF073}" type="slidenum">
              <a:rPr lang="en-GB"/>
              <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01747889" name="Slide Image Placeholder 1"/>
          <p:cNvSpPr>
            <a:spLocks noChangeAspect="1" noGrp="1" noRot="1"/>
          </p:cNvSpPr>
          <p:nvPr>
            <p:ph type="sldImg"/>
          </p:nvPr>
        </p:nvSpPr>
        <p:spPr bwMode="auto">
          <a:xfrm>
            <a:off x="685800" y="1143000"/>
            <a:ext cx="5486400" cy="3086100"/>
          </a:xfrm>
        </p:spPr>
      </p:sp>
      <p:sp>
        <p:nvSpPr>
          <p:cNvPr id="753942917" name="Notes Placeholder 2"/>
          <p:cNvSpPr>
            <a:spLocks noGrp="1"/>
          </p:cNvSpPr>
          <p:nvPr>
            <p:ph type="body" idx="1"/>
          </p:nvPr>
        </p:nvSpPr>
        <p:spPr bwMode="auto"/>
        <p:txBody>
          <a:bodyPr/>
          <a:lstStyle/>
          <a:p>
            <a:pPr>
              <a:defRPr/>
            </a:pPr>
            <a:endParaRPr lang="en-GB">
              <a:latin typeface="Arial"/>
              <a:cs typeface="Arial"/>
            </a:endParaRPr>
          </a:p>
        </p:txBody>
      </p:sp>
      <p:sp>
        <p:nvSpPr>
          <p:cNvPr id="418576160" name="Slide Number Placeholder 3"/>
          <p:cNvSpPr>
            <a:spLocks noGrp="1"/>
          </p:cNvSpPr>
          <p:nvPr>
            <p:ph type="sldNum" sz="quarter" idx="10"/>
          </p:nvPr>
        </p:nvSpPr>
        <p:spPr bwMode="auto"/>
        <p:txBody>
          <a:bodyPr/>
          <a:lstStyle/>
          <a:p>
            <a:pPr>
              <a:defRPr/>
            </a:pPr>
            <a:fld id="{9172140B-CDCB-078F-FBE6-B8B343C6E03C}" type="slidenum">
              <a:rPr lang="en-GB"/>
              <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169360789" name="Slide Image Placeholder 1"/>
          <p:cNvSpPr>
            <a:spLocks noChangeAspect="1" noGrp="1" noRot="1"/>
          </p:cNvSpPr>
          <p:nvPr>
            <p:ph type="sldImg"/>
          </p:nvPr>
        </p:nvSpPr>
        <p:spPr bwMode="auto">
          <a:xfrm>
            <a:off x="685800" y="1143000"/>
            <a:ext cx="5486400" cy="3086100"/>
          </a:xfrm>
        </p:spPr>
      </p:sp>
      <p:sp>
        <p:nvSpPr>
          <p:cNvPr id="1466428541" name="Notes Placeholder 2"/>
          <p:cNvSpPr>
            <a:spLocks noGrp="1"/>
          </p:cNvSpPr>
          <p:nvPr>
            <p:ph type="body" idx="1"/>
          </p:nvPr>
        </p:nvSpPr>
        <p:spPr bwMode="auto"/>
        <p:txBody>
          <a:bodyPr/>
          <a:lstStyle/>
          <a:p>
            <a:pPr>
              <a:defRPr/>
            </a:pPr>
            <a:endParaRPr lang="en-GB">
              <a:latin typeface="Arial"/>
              <a:cs typeface="Arial"/>
            </a:endParaRPr>
          </a:p>
        </p:txBody>
      </p:sp>
      <p:sp>
        <p:nvSpPr>
          <p:cNvPr id="1290387011" name="Slide Number Placeholder 3"/>
          <p:cNvSpPr>
            <a:spLocks noGrp="1"/>
          </p:cNvSpPr>
          <p:nvPr>
            <p:ph type="sldNum" sz="quarter" idx="10"/>
          </p:nvPr>
        </p:nvSpPr>
        <p:spPr bwMode="auto"/>
        <p:txBody>
          <a:bodyPr/>
          <a:lstStyle/>
          <a:p>
            <a:pPr>
              <a:defRPr/>
            </a:pPr>
            <a:fld id="{9B13E54F-14CC-3272-F6AE-7BE113D18D3F}" type="slidenum">
              <a:rPr lang="en-GB"/>
              <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82179237" name="Slide Image Placeholder 1"/>
          <p:cNvSpPr>
            <a:spLocks noChangeAspect="1" noGrp="1" noRot="1"/>
          </p:cNvSpPr>
          <p:nvPr>
            <p:ph type="sldImg"/>
          </p:nvPr>
        </p:nvSpPr>
        <p:spPr bwMode="auto">
          <a:xfrm>
            <a:off x="685800" y="1143000"/>
            <a:ext cx="5486400" cy="3086100"/>
          </a:xfrm>
        </p:spPr>
      </p:sp>
      <p:sp>
        <p:nvSpPr>
          <p:cNvPr id="627166239" name="Notes Placeholder 2"/>
          <p:cNvSpPr>
            <a:spLocks noGrp="1"/>
          </p:cNvSpPr>
          <p:nvPr>
            <p:ph type="body" idx="1"/>
          </p:nvPr>
        </p:nvSpPr>
        <p:spPr bwMode="auto"/>
        <p:txBody>
          <a:bodyPr/>
          <a:lstStyle/>
          <a:p>
            <a:pPr>
              <a:defRPr/>
            </a:pPr>
            <a:endParaRPr lang="en-GB">
              <a:latin typeface="Arial"/>
              <a:cs typeface="Arial"/>
            </a:endParaRPr>
          </a:p>
        </p:txBody>
      </p:sp>
      <p:sp>
        <p:nvSpPr>
          <p:cNvPr id="514756158" name="Slide Number Placeholder 3"/>
          <p:cNvSpPr>
            <a:spLocks noGrp="1"/>
          </p:cNvSpPr>
          <p:nvPr>
            <p:ph type="sldNum" sz="quarter" idx="10"/>
          </p:nvPr>
        </p:nvSpPr>
        <p:spPr bwMode="auto"/>
        <p:txBody>
          <a:bodyPr/>
          <a:lstStyle/>
          <a:p>
            <a:pPr>
              <a:defRPr/>
            </a:pPr>
            <a:fld id="{4D13CA1B-7EAF-7D06-24CF-EB6F0A6A1F9D}" type="slidenum">
              <a:rPr lang="en-GB"/>
              <a:t/>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648603445" name="Slide Image Placeholder 1"/>
          <p:cNvSpPr>
            <a:spLocks noChangeAspect="1" noGrp="1" noRot="1"/>
          </p:cNvSpPr>
          <p:nvPr>
            <p:ph type="sldImg"/>
          </p:nvPr>
        </p:nvSpPr>
        <p:spPr bwMode="auto">
          <a:xfrm>
            <a:off x="685800" y="1143000"/>
            <a:ext cx="5486400" cy="3086100"/>
          </a:xfrm>
        </p:spPr>
      </p:sp>
      <p:sp>
        <p:nvSpPr>
          <p:cNvPr id="1296428897" name="Notes Placeholder 2"/>
          <p:cNvSpPr>
            <a:spLocks noGrp="1"/>
          </p:cNvSpPr>
          <p:nvPr>
            <p:ph type="body" idx="1"/>
          </p:nvPr>
        </p:nvSpPr>
        <p:spPr bwMode="auto"/>
        <p:txBody>
          <a:bodyPr/>
          <a:lstStyle/>
          <a:p>
            <a:pPr>
              <a:defRPr/>
            </a:pPr>
            <a:endParaRPr lang="en-GB">
              <a:latin typeface="Arial"/>
              <a:cs typeface="Arial"/>
            </a:endParaRPr>
          </a:p>
        </p:txBody>
      </p:sp>
      <p:sp>
        <p:nvSpPr>
          <p:cNvPr id="808755862" name="Slide Number Placeholder 3"/>
          <p:cNvSpPr>
            <a:spLocks noGrp="1"/>
          </p:cNvSpPr>
          <p:nvPr>
            <p:ph type="sldNum" sz="quarter" idx="10"/>
          </p:nvPr>
        </p:nvSpPr>
        <p:spPr bwMode="auto"/>
        <p:txBody>
          <a:bodyPr/>
          <a:lstStyle/>
          <a:p>
            <a:pPr>
              <a:defRPr/>
            </a:pPr>
            <a:fld id="{52C70B92-0E7F-A8E9-ED33-75D01FF338FB}" type="slidenum">
              <a:rPr lang="en-GB"/>
              <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049739052" name="Slide Image Placeholder 1"/>
          <p:cNvSpPr>
            <a:spLocks noChangeAspect="1" noGrp="1" noRot="1"/>
          </p:cNvSpPr>
          <p:nvPr>
            <p:ph type="sldImg"/>
          </p:nvPr>
        </p:nvSpPr>
        <p:spPr bwMode="auto">
          <a:xfrm>
            <a:off x="685800" y="1143000"/>
            <a:ext cx="5486400" cy="3086100"/>
          </a:xfrm>
        </p:spPr>
      </p:sp>
      <p:sp>
        <p:nvSpPr>
          <p:cNvPr id="1159026746" name="Notes Placeholder 2"/>
          <p:cNvSpPr>
            <a:spLocks noGrp="1"/>
          </p:cNvSpPr>
          <p:nvPr>
            <p:ph type="body" idx="1"/>
          </p:nvPr>
        </p:nvSpPr>
        <p:spPr bwMode="auto"/>
        <p:txBody>
          <a:bodyPr/>
          <a:lstStyle/>
          <a:p>
            <a:pPr>
              <a:defRPr/>
            </a:pPr>
            <a:endParaRPr lang="en-GB">
              <a:latin typeface="Arial"/>
              <a:cs typeface="Arial"/>
            </a:endParaRPr>
          </a:p>
        </p:txBody>
      </p:sp>
      <p:sp>
        <p:nvSpPr>
          <p:cNvPr id="1021263110" name="Slide Number Placeholder 3"/>
          <p:cNvSpPr>
            <a:spLocks noGrp="1"/>
          </p:cNvSpPr>
          <p:nvPr>
            <p:ph type="sldNum" sz="quarter" idx="10"/>
          </p:nvPr>
        </p:nvSpPr>
        <p:spPr bwMode="auto"/>
        <p:txBody>
          <a:bodyPr/>
          <a:lstStyle/>
          <a:p>
            <a:pPr>
              <a:defRPr/>
            </a:pPr>
            <a:fld id="{92F92AAB-436B-1229-28DE-A94441199E7E}" type="slidenum">
              <a:rPr lang="en-GB"/>
              <a:t/>
            </a:fld>
            <a:endParaRPr lang="en-GB"/>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619171569"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GB"/>
              <a:t>Click to edit Master title style</a:t>
            </a:r>
            <a:endParaRPr lang="en-GB"/>
          </a:p>
        </p:txBody>
      </p:sp>
      <p:sp>
        <p:nvSpPr>
          <p:cNvPr id="1983615572"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GB"/>
              <a:t>Click to edit Master subtitle style</a:t>
            </a:r>
            <a:endParaRPr lang="en-GB"/>
          </a:p>
        </p:txBody>
      </p:sp>
      <p:sp>
        <p:nvSpPr>
          <p:cNvPr id="1757273157" name="Date Placeholder 3"/>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332397456" name="Footer Placeholder 4"/>
          <p:cNvSpPr>
            <a:spLocks noGrp="1"/>
          </p:cNvSpPr>
          <p:nvPr>
            <p:ph type="ftr" sz="quarter" idx="11"/>
          </p:nvPr>
        </p:nvSpPr>
        <p:spPr bwMode="auto"/>
        <p:txBody>
          <a:bodyPr/>
          <a:lstStyle/>
          <a:p>
            <a:pPr>
              <a:defRPr/>
            </a:pPr>
            <a:endParaRPr lang="en-GB"/>
          </a:p>
        </p:txBody>
      </p:sp>
      <p:sp>
        <p:nvSpPr>
          <p:cNvPr id="2002460006" name="Slide Number Placeholder 5"/>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944587666" name="Title 1"/>
          <p:cNvSpPr>
            <a:spLocks noGrp="1"/>
          </p:cNvSpPr>
          <p:nvPr>
            <p:ph type="title"/>
          </p:nvPr>
        </p:nvSpPr>
        <p:spPr bwMode="auto"/>
        <p:txBody>
          <a:bodyPr/>
          <a:lstStyle/>
          <a:p>
            <a:pPr>
              <a:defRPr/>
            </a:pPr>
            <a:r>
              <a:rPr lang="en-GB"/>
              <a:t>Click to edit Master title style</a:t>
            </a:r>
            <a:endParaRPr lang="en-GB"/>
          </a:p>
        </p:txBody>
      </p:sp>
      <p:sp>
        <p:nvSpPr>
          <p:cNvPr id="2065549895" name="Vertical Text Placeholder 2"/>
          <p:cNvSpPr>
            <a:spLocks noGrp="1"/>
          </p:cNvSpPr>
          <p:nvPr>
            <p:ph type="body" orient="vert" idx="1"/>
          </p:nvPr>
        </p:nvSpPr>
        <p:spPr bwMode="auto"/>
        <p:txBody>
          <a:bodyPr vert="eaVert"/>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274830188" name="Date Placeholder 3"/>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499047246" name="Footer Placeholder 4"/>
          <p:cNvSpPr>
            <a:spLocks noGrp="1"/>
          </p:cNvSpPr>
          <p:nvPr>
            <p:ph type="ftr" sz="quarter" idx="11"/>
          </p:nvPr>
        </p:nvSpPr>
        <p:spPr bwMode="auto"/>
        <p:txBody>
          <a:bodyPr/>
          <a:lstStyle/>
          <a:p>
            <a:pPr>
              <a:defRPr/>
            </a:pPr>
            <a:endParaRPr lang="en-GB"/>
          </a:p>
        </p:txBody>
      </p:sp>
      <p:sp>
        <p:nvSpPr>
          <p:cNvPr id="54915145" name="Slide Number Placeholder 5"/>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022901219" name="Vertical Title 1"/>
          <p:cNvSpPr>
            <a:spLocks noGrp="1"/>
          </p:cNvSpPr>
          <p:nvPr>
            <p:ph type="title" orient="vert"/>
          </p:nvPr>
        </p:nvSpPr>
        <p:spPr bwMode="auto">
          <a:xfrm>
            <a:off x="8724900" y="365125"/>
            <a:ext cx="2628900" cy="5811838"/>
          </a:xfrm>
        </p:spPr>
        <p:txBody>
          <a:bodyPr vert="eaVert"/>
          <a:lstStyle/>
          <a:p>
            <a:pPr>
              <a:defRPr/>
            </a:pPr>
            <a:r>
              <a:rPr lang="en-GB"/>
              <a:t>Click to edit Master title style</a:t>
            </a:r>
            <a:endParaRPr lang="en-GB"/>
          </a:p>
        </p:txBody>
      </p:sp>
      <p:sp>
        <p:nvSpPr>
          <p:cNvPr id="1452219103" name="Vertical Text Placeholder 2"/>
          <p:cNvSpPr>
            <a:spLocks noGrp="1"/>
          </p:cNvSpPr>
          <p:nvPr>
            <p:ph type="body" orient="vert" idx="1"/>
          </p:nvPr>
        </p:nvSpPr>
        <p:spPr bwMode="auto">
          <a:xfrm>
            <a:off x="838200" y="365125"/>
            <a:ext cx="7734300" cy="5811838"/>
          </a:xfrm>
        </p:spPr>
        <p:txBody>
          <a:bodyPr vert="eaVert"/>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910156072" name="Date Placeholder 3"/>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611306602" name="Footer Placeholder 4"/>
          <p:cNvSpPr>
            <a:spLocks noGrp="1"/>
          </p:cNvSpPr>
          <p:nvPr>
            <p:ph type="ftr" sz="quarter" idx="11"/>
          </p:nvPr>
        </p:nvSpPr>
        <p:spPr bwMode="auto"/>
        <p:txBody>
          <a:bodyPr/>
          <a:lstStyle/>
          <a:p>
            <a:pPr>
              <a:defRPr/>
            </a:pPr>
            <a:endParaRPr lang="en-GB"/>
          </a:p>
        </p:txBody>
      </p:sp>
      <p:sp>
        <p:nvSpPr>
          <p:cNvPr id="1576118807" name="Slide Number Placeholder 5"/>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054494299" name="Title 1"/>
          <p:cNvSpPr>
            <a:spLocks noGrp="1"/>
          </p:cNvSpPr>
          <p:nvPr>
            <p:ph type="title"/>
          </p:nvPr>
        </p:nvSpPr>
        <p:spPr bwMode="auto"/>
        <p:txBody>
          <a:bodyPr/>
          <a:lstStyle/>
          <a:p>
            <a:pPr>
              <a:defRPr/>
            </a:pPr>
            <a:r>
              <a:rPr lang="en-GB"/>
              <a:t>Click to edit Master title style</a:t>
            </a:r>
            <a:endParaRPr lang="en-GB"/>
          </a:p>
        </p:txBody>
      </p:sp>
      <p:sp>
        <p:nvSpPr>
          <p:cNvPr id="1370450058" name="Content Placeholder 2"/>
          <p:cNvSpPr>
            <a:spLocks noGrp="1"/>
          </p:cNvSpPr>
          <p:nvPr>
            <p:ph idx="1"/>
          </p:nvPr>
        </p:nvSpPr>
        <p:spPr bwMode="auto"/>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427667726" name="Date Placeholder 3"/>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581053956" name="Footer Placeholder 4"/>
          <p:cNvSpPr>
            <a:spLocks noGrp="1"/>
          </p:cNvSpPr>
          <p:nvPr>
            <p:ph type="ftr" sz="quarter" idx="11"/>
          </p:nvPr>
        </p:nvSpPr>
        <p:spPr bwMode="auto"/>
        <p:txBody>
          <a:bodyPr/>
          <a:lstStyle/>
          <a:p>
            <a:pPr>
              <a:defRPr/>
            </a:pPr>
            <a:endParaRPr lang="en-GB"/>
          </a:p>
        </p:txBody>
      </p:sp>
      <p:sp>
        <p:nvSpPr>
          <p:cNvPr id="594088348" name="Slide Number Placeholder 5"/>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52735348" name="Title 1"/>
          <p:cNvSpPr>
            <a:spLocks noGrp="1"/>
          </p:cNvSpPr>
          <p:nvPr>
            <p:ph type="title"/>
          </p:nvPr>
        </p:nvSpPr>
        <p:spPr bwMode="auto">
          <a:xfrm>
            <a:off x="831850" y="1709738"/>
            <a:ext cx="10515600" cy="2852737"/>
          </a:xfrm>
        </p:spPr>
        <p:txBody>
          <a:bodyPr anchor="b"/>
          <a:lstStyle>
            <a:lvl1pPr>
              <a:defRPr sz="6000"/>
            </a:lvl1pPr>
          </a:lstStyle>
          <a:p>
            <a:pPr>
              <a:defRPr/>
            </a:pPr>
            <a:r>
              <a:rPr lang="en-GB"/>
              <a:t>Click to edit Master title style</a:t>
            </a:r>
            <a:endParaRPr lang="en-GB"/>
          </a:p>
        </p:txBody>
      </p:sp>
      <p:sp>
        <p:nvSpPr>
          <p:cNvPr id="389081881"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GB"/>
              <a:t>Click to edit Master text styles</a:t>
            </a:r>
            <a:endParaRPr/>
          </a:p>
        </p:txBody>
      </p:sp>
      <p:sp>
        <p:nvSpPr>
          <p:cNvPr id="477502096" name="Date Placeholder 3"/>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505154426" name="Footer Placeholder 4"/>
          <p:cNvSpPr>
            <a:spLocks noGrp="1"/>
          </p:cNvSpPr>
          <p:nvPr>
            <p:ph type="ftr" sz="quarter" idx="11"/>
          </p:nvPr>
        </p:nvSpPr>
        <p:spPr bwMode="auto"/>
        <p:txBody>
          <a:bodyPr/>
          <a:lstStyle/>
          <a:p>
            <a:pPr>
              <a:defRPr/>
            </a:pPr>
            <a:endParaRPr lang="en-GB"/>
          </a:p>
        </p:txBody>
      </p:sp>
      <p:sp>
        <p:nvSpPr>
          <p:cNvPr id="1015066093" name="Slide Number Placeholder 5"/>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35917756" name="Title 1"/>
          <p:cNvSpPr>
            <a:spLocks noGrp="1"/>
          </p:cNvSpPr>
          <p:nvPr>
            <p:ph type="title"/>
          </p:nvPr>
        </p:nvSpPr>
        <p:spPr bwMode="auto"/>
        <p:txBody>
          <a:bodyPr/>
          <a:lstStyle/>
          <a:p>
            <a:pPr>
              <a:defRPr/>
            </a:pPr>
            <a:r>
              <a:rPr lang="en-GB"/>
              <a:t>Click to edit Master title style</a:t>
            </a:r>
            <a:endParaRPr lang="en-GB"/>
          </a:p>
        </p:txBody>
      </p:sp>
      <p:sp>
        <p:nvSpPr>
          <p:cNvPr id="1527489565" name="Content Placeholder 2"/>
          <p:cNvSpPr>
            <a:spLocks noGrp="1"/>
          </p:cNvSpPr>
          <p:nvPr>
            <p:ph sz="half" idx="1"/>
          </p:nvPr>
        </p:nvSpPr>
        <p:spPr bwMode="auto">
          <a:xfrm>
            <a:off x="838200" y="1825625"/>
            <a:ext cx="5181600" cy="4351338"/>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1747783859" name="Content Placeholder 3"/>
          <p:cNvSpPr>
            <a:spLocks noGrp="1"/>
          </p:cNvSpPr>
          <p:nvPr>
            <p:ph sz="half" idx="2"/>
          </p:nvPr>
        </p:nvSpPr>
        <p:spPr bwMode="auto">
          <a:xfrm>
            <a:off x="6172200" y="1825625"/>
            <a:ext cx="5181600" cy="4351338"/>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2082261542" name="Date Placeholder 4"/>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94508291" name="Footer Placeholder 5"/>
          <p:cNvSpPr>
            <a:spLocks noGrp="1"/>
          </p:cNvSpPr>
          <p:nvPr>
            <p:ph type="ftr" sz="quarter" idx="11"/>
          </p:nvPr>
        </p:nvSpPr>
        <p:spPr bwMode="auto"/>
        <p:txBody>
          <a:bodyPr/>
          <a:lstStyle/>
          <a:p>
            <a:pPr>
              <a:defRPr/>
            </a:pPr>
            <a:endParaRPr lang="en-GB"/>
          </a:p>
        </p:txBody>
      </p:sp>
      <p:sp>
        <p:nvSpPr>
          <p:cNvPr id="1355822479" name="Slide Number Placeholder 6"/>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1549285198" name="Title 1"/>
          <p:cNvSpPr>
            <a:spLocks noGrp="1"/>
          </p:cNvSpPr>
          <p:nvPr>
            <p:ph type="title"/>
          </p:nvPr>
        </p:nvSpPr>
        <p:spPr bwMode="auto">
          <a:xfrm>
            <a:off x="839788" y="365125"/>
            <a:ext cx="10515600" cy="1325563"/>
          </a:xfrm>
        </p:spPr>
        <p:txBody>
          <a:bodyPr/>
          <a:lstStyle/>
          <a:p>
            <a:pPr>
              <a:defRPr/>
            </a:pPr>
            <a:r>
              <a:rPr lang="en-GB"/>
              <a:t>Click to edit Master title style</a:t>
            </a:r>
            <a:endParaRPr lang="en-GB"/>
          </a:p>
        </p:txBody>
      </p:sp>
      <p:sp>
        <p:nvSpPr>
          <p:cNvPr id="1166540389"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GB"/>
              <a:t>Click to edit Master text styles</a:t>
            </a:r>
            <a:endParaRPr/>
          </a:p>
        </p:txBody>
      </p:sp>
      <p:sp>
        <p:nvSpPr>
          <p:cNvPr id="1961257710" name="Content Placeholder 3"/>
          <p:cNvSpPr>
            <a:spLocks noGrp="1"/>
          </p:cNvSpPr>
          <p:nvPr>
            <p:ph sz="half" idx="2"/>
          </p:nvPr>
        </p:nvSpPr>
        <p:spPr bwMode="auto">
          <a:xfrm>
            <a:off x="839788" y="2505074"/>
            <a:ext cx="5157787" cy="3684588"/>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847936671"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GB"/>
              <a:t>Click to edit Master text styles</a:t>
            </a:r>
            <a:endParaRPr/>
          </a:p>
        </p:txBody>
      </p:sp>
      <p:sp>
        <p:nvSpPr>
          <p:cNvPr id="1315816075" name="Content Placeholder 5"/>
          <p:cNvSpPr>
            <a:spLocks noGrp="1"/>
          </p:cNvSpPr>
          <p:nvPr>
            <p:ph sz="quarter" idx="4"/>
          </p:nvPr>
        </p:nvSpPr>
        <p:spPr bwMode="auto">
          <a:xfrm>
            <a:off x="6172200" y="2505074"/>
            <a:ext cx="5183188" cy="3684588"/>
          </a:xfrm>
        </p:spPr>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823631127" name="Date Placeholder 6"/>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220518872" name="Footer Placeholder 7"/>
          <p:cNvSpPr>
            <a:spLocks noGrp="1"/>
          </p:cNvSpPr>
          <p:nvPr>
            <p:ph type="ftr" sz="quarter" idx="11"/>
          </p:nvPr>
        </p:nvSpPr>
        <p:spPr bwMode="auto"/>
        <p:txBody>
          <a:bodyPr/>
          <a:lstStyle/>
          <a:p>
            <a:pPr>
              <a:defRPr/>
            </a:pPr>
            <a:endParaRPr lang="en-GB"/>
          </a:p>
        </p:txBody>
      </p:sp>
      <p:sp>
        <p:nvSpPr>
          <p:cNvPr id="1905522072" name="Slide Number Placeholder 8"/>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135037325" name="Title 1"/>
          <p:cNvSpPr>
            <a:spLocks noGrp="1"/>
          </p:cNvSpPr>
          <p:nvPr>
            <p:ph type="title"/>
          </p:nvPr>
        </p:nvSpPr>
        <p:spPr bwMode="auto"/>
        <p:txBody>
          <a:bodyPr/>
          <a:lstStyle/>
          <a:p>
            <a:pPr>
              <a:defRPr/>
            </a:pPr>
            <a:r>
              <a:rPr lang="en-GB"/>
              <a:t>Click to edit Master title style</a:t>
            </a:r>
            <a:endParaRPr lang="en-GB"/>
          </a:p>
        </p:txBody>
      </p:sp>
      <p:sp>
        <p:nvSpPr>
          <p:cNvPr id="1158552710" name="Date Placeholder 2"/>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8627253" name="Footer Placeholder 3"/>
          <p:cNvSpPr>
            <a:spLocks noGrp="1"/>
          </p:cNvSpPr>
          <p:nvPr>
            <p:ph type="ftr" sz="quarter" idx="11"/>
          </p:nvPr>
        </p:nvSpPr>
        <p:spPr bwMode="auto"/>
        <p:txBody>
          <a:bodyPr/>
          <a:lstStyle/>
          <a:p>
            <a:pPr>
              <a:defRPr/>
            </a:pPr>
            <a:endParaRPr lang="en-GB"/>
          </a:p>
        </p:txBody>
      </p:sp>
      <p:sp>
        <p:nvSpPr>
          <p:cNvPr id="933332423" name="Slide Number Placeholder 4"/>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634105579" name="Date Placeholder 1"/>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557912853" name="Footer Placeholder 2"/>
          <p:cNvSpPr>
            <a:spLocks noGrp="1"/>
          </p:cNvSpPr>
          <p:nvPr>
            <p:ph type="ftr" sz="quarter" idx="11"/>
          </p:nvPr>
        </p:nvSpPr>
        <p:spPr bwMode="auto"/>
        <p:txBody>
          <a:bodyPr/>
          <a:lstStyle/>
          <a:p>
            <a:pPr>
              <a:defRPr/>
            </a:pPr>
            <a:endParaRPr lang="en-GB"/>
          </a:p>
        </p:txBody>
      </p:sp>
      <p:sp>
        <p:nvSpPr>
          <p:cNvPr id="995533501" name="Slide Number Placeholder 3"/>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00875752" name="Title 1"/>
          <p:cNvSpPr>
            <a:spLocks noGrp="1"/>
          </p:cNvSpPr>
          <p:nvPr>
            <p:ph type="title"/>
          </p:nvPr>
        </p:nvSpPr>
        <p:spPr bwMode="auto">
          <a:xfrm>
            <a:off x="839788" y="457200"/>
            <a:ext cx="3932237" cy="1600200"/>
          </a:xfrm>
        </p:spPr>
        <p:txBody>
          <a:bodyPr anchor="b"/>
          <a:lstStyle>
            <a:lvl1pPr>
              <a:defRPr sz="3200"/>
            </a:lvl1pPr>
          </a:lstStyle>
          <a:p>
            <a:pPr>
              <a:defRPr/>
            </a:pPr>
            <a:r>
              <a:rPr lang="en-GB"/>
              <a:t>Click to edit Master title style</a:t>
            </a:r>
            <a:endParaRPr lang="en-GB"/>
          </a:p>
        </p:txBody>
      </p:sp>
      <p:sp>
        <p:nvSpPr>
          <p:cNvPr id="1030137178"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415136697"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GB"/>
              <a:t>Click to edit Master text styles</a:t>
            </a:r>
            <a:endParaRPr/>
          </a:p>
        </p:txBody>
      </p:sp>
      <p:sp>
        <p:nvSpPr>
          <p:cNvPr id="1734304675" name="Date Placeholder 4"/>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1590820403" name="Footer Placeholder 5"/>
          <p:cNvSpPr>
            <a:spLocks noGrp="1"/>
          </p:cNvSpPr>
          <p:nvPr>
            <p:ph type="ftr" sz="quarter" idx="11"/>
          </p:nvPr>
        </p:nvSpPr>
        <p:spPr bwMode="auto"/>
        <p:txBody>
          <a:bodyPr/>
          <a:lstStyle/>
          <a:p>
            <a:pPr>
              <a:defRPr/>
            </a:pPr>
            <a:endParaRPr lang="en-GB"/>
          </a:p>
        </p:txBody>
      </p:sp>
      <p:sp>
        <p:nvSpPr>
          <p:cNvPr id="1074686748" name="Slide Number Placeholder 6"/>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49160524" name="Title 1"/>
          <p:cNvSpPr>
            <a:spLocks noGrp="1"/>
          </p:cNvSpPr>
          <p:nvPr>
            <p:ph type="title"/>
          </p:nvPr>
        </p:nvSpPr>
        <p:spPr bwMode="auto">
          <a:xfrm>
            <a:off x="839788" y="457200"/>
            <a:ext cx="3932237" cy="1600200"/>
          </a:xfrm>
        </p:spPr>
        <p:txBody>
          <a:bodyPr anchor="b"/>
          <a:lstStyle>
            <a:lvl1pPr>
              <a:defRPr sz="3200"/>
            </a:lvl1pPr>
          </a:lstStyle>
          <a:p>
            <a:pPr>
              <a:defRPr/>
            </a:pPr>
            <a:r>
              <a:rPr lang="en-GB"/>
              <a:t>Click to edit Master title style</a:t>
            </a:r>
            <a:endParaRPr lang="en-GB"/>
          </a:p>
        </p:txBody>
      </p:sp>
      <p:sp>
        <p:nvSpPr>
          <p:cNvPr id="1083846667" name="Picture Placeholder 2"/>
          <p:cNvSpPr>
            <a:spLocks noChangeAspect="1" noGrp="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GB"/>
              <a:t>Click icon to add picture</a:t>
            </a:r>
            <a:endParaRPr lang="en-GB"/>
          </a:p>
        </p:txBody>
      </p:sp>
      <p:sp>
        <p:nvSpPr>
          <p:cNvPr id="624679841"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GB"/>
              <a:t>Click to edit Master text styles</a:t>
            </a:r>
            <a:endParaRPr/>
          </a:p>
        </p:txBody>
      </p:sp>
      <p:sp>
        <p:nvSpPr>
          <p:cNvPr id="674723777" name="Date Placeholder 4"/>
          <p:cNvSpPr>
            <a:spLocks noGrp="1"/>
          </p:cNvSpPr>
          <p:nvPr>
            <p:ph type="dt" sz="half" idx="10"/>
          </p:nvPr>
        </p:nvSpPr>
        <p:spPr bwMode="auto"/>
        <p:txBody>
          <a:bodyPr/>
          <a:lstStyle/>
          <a:p>
            <a:pPr>
              <a:defRPr/>
            </a:pPr>
            <a:fld id="{BCC18F51-09EC-435C-A3BA-64A766E099C0}" type="datetimeFigureOut">
              <a:rPr lang="en-GB"/>
              <a:t>30.10.2013</a:t>
            </a:fld>
            <a:endParaRPr lang="en-GB"/>
          </a:p>
        </p:txBody>
      </p:sp>
      <p:sp>
        <p:nvSpPr>
          <p:cNvPr id="620498103" name="Footer Placeholder 5"/>
          <p:cNvSpPr>
            <a:spLocks noGrp="1"/>
          </p:cNvSpPr>
          <p:nvPr>
            <p:ph type="ftr" sz="quarter" idx="11"/>
          </p:nvPr>
        </p:nvSpPr>
        <p:spPr bwMode="auto"/>
        <p:txBody>
          <a:bodyPr/>
          <a:lstStyle/>
          <a:p>
            <a:pPr>
              <a:defRPr/>
            </a:pPr>
            <a:endParaRPr lang="en-GB"/>
          </a:p>
        </p:txBody>
      </p:sp>
      <p:sp>
        <p:nvSpPr>
          <p:cNvPr id="534405187" name="Slide Number Placeholder 6"/>
          <p:cNvSpPr>
            <a:spLocks noGrp="1"/>
          </p:cNvSpPr>
          <p:nvPr>
            <p:ph type="sldNum" sz="quarter" idx="12"/>
          </p:nvPr>
        </p:nvSpPr>
        <p:spPr bwMode="auto"/>
        <p:txBody>
          <a:bodyPr/>
          <a:lstStyle/>
          <a:p>
            <a:pPr>
              <a:defRPr/>
            </a:pPr>
            <a:fld id="{08395586-F03A-48D1-94DF-16B239DF4FB5}" type="slidenum">
              <a:rPr lang="en-GB"/>
              <a:t>‹#›</a:t>
            </a:fld>
            <a:endParaRPr lang="en-GB"/>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791456511"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GB"/>
              <a:t>Click to edit Master title style</a:t>
            </a:r>
            <a:endParaRPr lang="en-GB"/>
          </a:p>
        </p:txBody>
      </p:sp>
      <p:sp>
        <p:nvSpPr>
          <p:cNvPr id="1632092351"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GB"/>
          </a:p>
        </p:txBody>
      </p:sp>
      <p:sp>
        <p:nvSpPr>
          <p:cNvPr id="55719168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GB"/>
              <a:t>30.10.2013</a:t>
            </a:fld>
            <a:endParaRPr lang="en-GB"/>
          </a:p>
        </p:txBody>
      </p:sp>
      <p:sp>
        <p:nvSpPr>
          <p:cNvPr id="1052870302"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GB"/>
          </a:p>
        </p:txBody>
      </p:sp>
      <p:sp>
        <p:nvSpPr>
          <p:cNvPr id="1632936089"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GB"/>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GB"/>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2.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chart" Target="../charts/chart1.xml" /></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215893502" name="Title 1"/>
          <p:cNvSpPr>
            <a:spLocks noGrp="1"/>
          </p:cNvSpPr>
          <p:nvPr>
            <p:ph type="ctrTitle"/>
          </p:nvPr>
        </p:nvSpPr>
        <p:spPr bwMode="auto">
          <a:xfrm flipH="0" flipV="0">
            <a:off x="4805325" y="1711737"/>
            <a:ext cx="6307572" cy="2388151"/>
          </a:xfrm>
          <a:effectLst>
            <a:outerShdw blurRad="50800" dist="38100" dir="2700000" algn="tl" rotWithShape="0">
              <a:prstClr val="black">
                <a:alpha val="40000"/>
              </a:prstClr>
            </a:outerShdw>
          </a:effectLst>
        </p:spPr>
        <p:txBody>
          <a:bodyPr vertOverflow="overflow" horzOverflow="overflow" vert="horz" wrap="square" lIns="91440" tIns="45720" rIns="91440" bIns="45720" numCol="1" spcCol="0" rtlCol="0" fromWordArt="0" anchor="ctr" anchorCtr="0" forceAA="0" upright="0" compatLnSpc="0">
            <a:normAutofit fontScale="95000" lnSpcReduction="1000"/>
          </a:bodyPr>
          <a:lstStyle/>
          <a:p>
            <a:pPr algn="r" rtl="1">
              <a:defRPr/>
            </a:pPr>
            <a:r>
              <a:rPr lang="ar-EG" sz="9000" b="1" i="0" u="none" strike="noStrike" cap="none" spc="0">
                <a:solidFill>
                  <a:schemeClr val="accent4">
                    <a:lumMod val="60000"/>
                    <a:lumOff val="40000"/>
                  </a:schemeClr>
                </a:solidFill>
                <a:latin typeface="Arial"/>
                <a:ea typeface="Arial"/>
                <a:cs typeface="Arial"/>
              </a:rPr>
              <a:t>عنوان العرض التقديمي</a:t>
            </a:r>
            <a:endParaRPr sz="9000">
              <a:solidFill>
                <a:schemeClr val="accent4">
                  <a:lumMod val="60000"/>
                  <a:lumOff val="40000"/>
                </a:schemeClr>
              </a:solidFill>
            </a:endParaRPr>
          </a:p>
        </p:txBody>
      </p:sp>
      <p:sp>
        <p:nvSpPr>
          <p:cNvPr id="1198429563" name="Subtitle 2"/>
          <p:cNvSpPr>
            <a:spLocks noGrp="1"/>
          </p:cNvSpPr>
          <p:nvPr>
            <p:ph type="subTitle" idx="1"/>
          </p:nvPr>
        </p:nvSpPr>
        <p:spPr bwMode="auto">
          <a:xfrm flipH="0" flipV="0">
            <a:off x="4805325" y="4386330"/>
            <a:ext cx="6307572" cy="900043"/>
          </a:xfrm>
          <a:effectLst>
            <a:outerShdw blurRad="50800" dist="38100" dir="2700000" algn="tl" rotWithShape="0">
              <a:prstClr val="black">
                <a:alpha val="40000"/>
              </a:prstClr>
            </a:outerShdw>
          </a:effectLst>
        </p:spPr>
        <p:txBody>
          <a:bodyPr vertOverflow="overflow" horzOverflow="overflow" vert="horz" wrap="square" lIns="91440" tIns="45720" rIns="91440" bIns="45720" numCol="1" spcCol="0" rtlCol="0" fromWordArt="0" anchor="ctr" anchorCtr="0" forceAA="0" upright="0" compatLnSpc="0">
            <a:normAutofit/>
          </a:bodyPr>
          <a:lstStyle/>
          <a:p>
            <a:pPr algn="r" rtl="1">
              <a:defRPr/>
            </a:pPr>
            <a:r>
              <a:rPr lang="ar-EG" sz="4800" b="1" i="0" u="none" strike="noStrike" cap="none" spc="0">
                <a:solidFill>
                  <a:schemeClr val="accent4">
                    <a:lumMod val="20000"/>
                    <a:lumOff val="80000"/>
                  </a:schemeClr>
                </a:solidFill>
                <a:latin typeface="Arial"/>
                <a:ea typeface="Arial"/>
                <a:cs typeface="Arial"/>
              </a:rPr>
              <a:t>العنوان الفرعي</a:t>
            </a:r>
            <a:endParaRPr>
              <a:solidFill>
                <a:schemeClr val="accent4">
                  <a:lumMod val="20000"/>
                  <a:lumOff val="80000"/>
                </a:schemeClr>
              </a:solidFill>
            </a:endParaRPr>
          </a:p>
        </p:txBody>
      </p:sp>
      <p:pic>
        <p:nvPicPr>
          <p:cNvPr id="787300100" name=""/>
          <p:cNvPicPr>
            <a:picLocks noChangeAspect="1"/>
          </p:cNvPicPr>
          <p:nvPr/>
        </p:nvPicPr>
        <p:blipFill>
          <a:blip r:embed="rId4"/>
          <a:stretch/>
        </p:blipFill>
        <p:spPr bwMode="auto">
          <a:xfrm flipH="0" flipV="0">
            <a:off x="891889" y="340914"/>
            <a:ext cx="3720175" cy="620234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1533001773" name=""/>
          <p:cNvSpPr txBox="1"/>
          <p:nvPr/>
        </p:nvSpPr>
        <p:spPr bwMode="auto">
          <a:xfrm flipH="0" flipV="0">
            <a:off x="1858998" y="1603372"/>
            <a:ext cx="9256779"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4800" b="1" i="0" u="none" strike="noStrike" cap="none" spc="0">
                <a:solidFill>
                  <a:schemeClr val="accent6">
                    <a:lumMod val="50000"/>
                  </a:schemeClr>
                </a:solidFill>
                <a:latin typeface="Arial"/>
                <a:ea typeface="Arial"/>
                <a:cs typeface="Arial"/>
              </a:rPr>
              <a:t>موضوع</a:t>
            </a:r>
            <a:endParaRPr sz="2600">
              <a:solidFill>
                <a:schemeClr val="accent6">
                  <a:lumMod val="50000"/>
                </a:schemeClr>
              </a:solidFill>
            </a:endParaRPr>
          </a:p>
        </p:txBody>
      </p:sp>
      <p:sp>
        <p:nvSpPr>
          <p:cNvPr id="859742618" name=""/>
          <p:cNvSpPr txBox="1"/>
          <p:nvPr/>
        </p:nvSpPr>
        <p:spPr bwMode="auto">
          <a:xfrm flipH="0" flipV="0">
            <a:off x="1858998" y="3063873"/>
            <a:ext cx="9256779" cy="1676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600" b="0" i="0" u="none" strike="noStrike" cap="none" spc="0">
                <a:solidFill>
                  <a:schemeClr val="accent6">
                    <a:lumMod val="50000"/>
                  </a:schemeClr>
                </a:solidFill>
                <a:latin typeface="Arial"/>
                <a:ea typeface="Arial"/>
                <a:cs typeface="Arial"/>
              </a:rPr>
              <a:t>في هذا القسم، سنستعرض الجوانب الأساسية للموضوع، بما في ذلك الأهداف الرئيسية، والمهام، وأهمية البحث. سيتم تقديم البيانات الرئيسية والنتائج التي ستساعد في فهم المسألة المطروحة بشكل أفضل. سنركز على تحليل الاتجاهات الحالية والحلول الممكنة. يهدف هذا القسم إلى تقديم رؤية واضحة عن السياق وأهمية الموضوع الذي يتم بحثه.</a:t>
            </a:r>
            <a:endParaRPr sz="2600">
              <a:solidFill>
                <a:schemeClr val="accent6">
                  <a:lumMod val="50000"/>
                </a:schemeClr>
              </a:solidFill>
            </a:endParaRPr>
          </a:p>
        </p:txBody>
      </p:sp>
      <p:sp>
        <p:nvSpPr>
          <p:cNvPr id="1155699981" name=""/>
          <p:cNvSpPr txBox="1"/>
          <p:nvPr/>
        </p:nvSpPr>
        <p:spPr bwMode="auto">
          <a:xfrm flipH="0" flipV="0">
            <a:off x="1858998" y="5667373"/>
            <a:ext cx="9257498"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200" b="0" i="0" u="none" strike="noStrike" cap="none" spc="0">
                <a:solidFill>
                  <a:schemeClr val="accent6">
                    <a:lumMod val="50000"/>
                  </a:schemeClr>
                </a:solidFill>
                <a:latin typeface="Arial"/>
                <a:ea typeface="Arial"/>
                <a:cs typeface="Arial"/>
              </a:rPr>
              <a:t>يمكن تصميم هذا النص ليناسب الموضوعات والأغراض المحددة لعرضك التقديمي.</a:t>
            </a:r>
            <a:endParaRPr sz="2200">
              <a:solidFill>
                <a:schemeClr val="accent6">
                  <a:lumMod val="50000"/>
                </a:schemeClr>
              </a:solidFill>
            </a:endParaRPr>
          </a:p>
        </p:txBody>
      </p:sp>
      <p:sp>
        <p:nvSpPr>
          <p:cNvPr id="1362839048"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75000"/>
                  </a:schemeClr>
                </a:solidFill>
                <a:latin typeface="Arial"/>
                <a:ea typeface="Arial"/>
                <a:cs typeface="Arial"/>
              </a:rPr>
              <a:t>موضوع العرض</a:t>
            </a:r>
            <a:endParaRPr b="0">
              <a:solidFill>
                <a:schemeClr val="accent4">
                  <a:lumMod val="75000"/>
                </a:schemeClr>
              </a:solidFill>
            </a:endParaRPr>
          </a:p>
        </p:txBody>
      </p:sp>
      <p:sp>
        <p:nvSpPr>
          <p:cNvPr id="155662162" name=""/>
          <p:cNvSpPr/>
          <p:nvPr/>
        </p:nvSpPr>
        <p:spPr bwMode="auto">
          <a:xfrm rot="0" flipH="0" flipV="0">
            <a:off x="11149200" y="565200"/>
            <a:ext cx="36000" cy="432000"/>
          </a:xfrm>
          <a:prstGeom prst="roundRect">
            <a:avLst>
              <a:gd name="adj" fmla="val 16667"/>
            </a:avLst>
          </a:prstGeom>
          <a:solidFill>
            <a:schemeClr val="accent4">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rtl="1">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343963007" name="Title 1"/>
          <p:cNvSpPr>
            <a:spLocks noGrp="1"/>
          </p:cNvSpPr>
          <p:nvPr>
            <p:ph type="ctrTitle"/>
          </p:nvPr>
        </p:nvSpPr>
        <p:spPr bwMode="auto">
          <a:xfrm flipH="0" flipV="0">
            <a:off x="4805325" y="1943100"/>
            <a:ext cx="6150373" cy="3105149"/>
          </a:xfrm>
          <a:effectLst>
            <a:outerShdw blurRad="50800" dist="38100" dir="2700000" algn="tl" rotWithShape="0">
              <a:prstClr val="black">
                <a:alpha val="40000"/>
              </a:prstClr>
            </a:outerShdw>
          </a:effectLst>
        </p:spPr>
        <p:txBody>
          <a:bodyPr vertOverflow="overflow" horzOverflow="overflow" vert="horz" wrap="square" lIns="91440" tIns="45720" rIns="91440" bIns="45720" numCol="1" spcCol="0" rtlCol="0" fromWordArt="0" anchor="ctr" anchorCtr="0" forceAA="0" upright="0" compatLnSpc="0">
            <a:normAutofit/>
          </a:bodyPr>
          <a:lstStyle/>
          <a:p>
            <a:pPr algn="r" rtl="1">
              <a:lnSpc>
                <a:spcPct val="90000"/>
              </a:lnSpc>
              <a:spcBef>
                <a:spcPts val="0"/>
              </a:spcBef>
              <a:spcAft>
                <a:spcPts val="0"/>
              </a:spcAft>
              <a:defRPr/>
            </a:pPr>
            <a:r>
              <a:rPr lang="ar-EG" sz="9000" b="0" i="0" u="none" strike="noStrike" cap="none" spc="0">
                <a:solidFill>
                  <a:schemeClr val="accent4">
                    <a:lumMod val="60000"/>
                    <a:lumOff val="40000"/>
                  </a:schemeClr>
                </a:solidFill>
                <a:latin typeface="Arial"/>
                <a:ea typeface="Arial"/>
                <a:cs typeface="Arial"/>
              </a:rPr>
              <a:t> شكرًا لكم على اهتمامكم</a:t>
            </a:r>
            <a:endParaRPr sz="9000">
              <a:solidFill>
                <a:schemeClr val="accent4">
                  <a:lumMod val="60000"/>
                  <a:lumOff val="40000"/>
                </a:schemeClr>
              </a:solidFill>
            </a:endParaRPr>
          </a:p>
        </p:txBody>
      </p:sp>
      <p:pic>
        <p:nvPicPr>
          <p:cNvPr id="2033652672" name=""/>
          <p:cNvPicPr>
            <a:picLocks noChangeAspect="1"/>
          </p:cNvPicPr>
          <p:nvPr/>
        </p:nvPicPr>
        <p:blipFill>
          <a:blip r:embed="rId4"/>
          <a:stretch/>
        </p:blipFill>
        <p:spPr bwMode="auto">
          <a:xfrm flipH="0" flipV="0">
            <a:off x="891888" y="340914"/>
            <a:ext cx="3720174" cy="6202344"/>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1115928436" name=""/>
          <p:cNvSpPr txBox="1"/>
          <p:nvPr/>
        </p:nvSpPr>
        <p:spPr bwMode="auto">
          <a:xfrm flipH="0" flipV="0">
            <a:off x="2458584" y="2340426"/>
            <a:ext cx="8629544" cy="1189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7200" b="0" i="0" u="none" strike="noStrike" cap="none" spc="0">
                <a:solidFill>
                  <a:schemeClr val="accent6">
                    <a:lumMod val="50000"/>
                  </a:schemeClr>
                </a:solidFill>
                <a:latin typeface="Arial"/>
                <a:ea typeface="Arial"/>
                <a:cs typeface="Arial"/>
              </a:rPr>
              <a:t>جدول المحتويات</a:t>
            </a:r>
            <a:endParaRPr sz="4800">
              <a:solidFill>
                <a:schemeClr val="accent6">
                  <a:lumMod val="50000"/>
                </a:schemeClr>
              </a:solidFill>
            </a:endParaRPr>
          </a:p>
        </p:txBody>
      </p:sp>
      <p:grpSp>
        <p:nvGrpSpPr>
          <p:cNvPr id="2010362169" name=""/>
          <p:cNvGrpSpPr/>
          <p:nvPr/>
        </p:nvGrpSpPr>
        <p:grpSpPr bwMode="auto">
          <a:xfrm>
            <a:off x="6819912" y="3943434"/>
            <a:ext cx="1869276" cy="1879591"/>
            <a:chOff x="0" y="0"/>
            <a:chExt cx="1869276" cy="1879591"/>
          </a:xfrm>
        </p:grpSpPr>
        <p:sp>
          <p:nvSpPr>
            <p:cNvPr id="931743719" name=""/>
            <p:cNvSpPr txBox="1"/>
            <p:nvPr/>
          </p:nvSpPr>
          <p:spPr bwMode="auto">
            <a:xfrm flipH="0" flipV="0">
              <a:off x="0" y="0"/>
              <a:ext cx="186927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sz="3600" b="1" i="0">
                  <a:solidFill>
                    <a:schemeClr val="accent6">
                      <a:lumMod val="50000"/>
                    </a:schemeClr>
                  </a:solidFill>
                </a:rPr>
                <a:t>02</a:t>
              </a:r>
              <a:endParaRPr>
                <a:solidFill>
                  <a:schemeClr val="accent6">
                    <a:lumMod val="50000"/>
                  </a:schemeClr>
                </a:solidFill>
              </a:endParaRPr>
            </a:p>
          </p:txBody>
        </p:sp>
        <p:sp>
          <p:nvSpPr>
            <p:cNvPr id="665717491" name=""/>
            <p:cNvSpPr txBox="1"/>
            <p:nvPr/>
          </p:nvSpPr>
          <p:spPr bwMode="auto">
            <a:xfrm flipH="0" flipV="0">
              <a:off x="0" y="1239151"/>
              <a:ext cx="186675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1800" b="0" i="0" u="none" strike="noStrike" cap="none" spc="0">
                  <a:solidFill>
                    <a:schemeClr val="accent6">
                      <a:lumMod val="50000"/>
                    </a:schemeClr>
                  </a:solidFill>
                  <a:latin typeface="Arial"/>
                  <a:ea typeface="Arial"/>
                  <a:cs typeface="Arial"/>
                </a:rPr>
                <a:t>يمكنك وصف موضوع هذا القسم هنا</a:t>
              </a:r>
              <a:endParaRPr>
                <a:solidFill>
                  <a:schemeClr val="accent6">
                    <a:lumMod val="50000"/>
                  </a:schemeClr>
                </a:solidFill>
              </a:endParaRPr>
            </a:p>
          </p:txBody>
        </p:sp>
        <p:sp>
          <p:nvSpPr>
            <p:cNvPr id="430318070" name=""/>
            <p:cNvSpPr txBox="1"/>
            <p:nvPr/>
          </p:nvSpPr>
          <p:spPr bwMode="auto">
            <a:xfrm flipH="0" flipV="0">
              <a:off x="716" y="598711"/>
              <a:ext cx="186603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3600" b="1" i="0" u="none" strike="noStrike" cap="none" spc="0">
                  <a:solidFill>
                    <a:schemeClr val="accent6">
                      <a:lumMod val="50000"/>
                    </a:schemeClr>
                  </a:solidFill>
                  <a:latin typeface="Arial"/>
                  <a:ea typeface="Arial"/>
                  <a:cs typeface="Arial"/>
                </a:rPr>
                <a:t>موضوع</a:t>
              </a:r>
              <a:endParaRPr>
                <a:solidFill>
                  <a:schemeClr val="accent6">
                    <a:lumMod val="50000"/>
                  </a:schemeClr>
                </a:solidFill>
              </a:endParaRPr>
            </a:p>
          </p:txBody>
        </p:sp>
      </p:grpSp>
      <p:grpSp>
        <p:nvGrpSpPr>
          <p:cNvPr id="527821064" name=""/>
          <p:cNvGrpSpPr/>
          <p:nvPr/>
        </p:nvGrpSpPr>
        <p:grpSpPr bwMode="auto">
          <a:xfrm>
            <a:off x="9221374" y="3943434"/>
            <a:ext cx="1868916" cy="1879591"/>
            <a:chOff x="0" y="0"/>
            <a:chExt cx="1868916" cy="1879591"/>
          </a:xfrm>
        </p:grpSpPr>
        <p:sp>
          <p:nvSpPr>
            <p:cNvPr id="1099296827" name=""/>
            <p:cNvSpPr txBox="1"/>
            <p:nvPr/>
          </p:nvSpPr>
          <p:spPr bwMode="auto">
            <a:xfrm flipH="0" flipV="0">
              <a:off x="0" y="0"/>
              <a:ext cx="186891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sz="3600" b="1" i="0">
                  <a:solidFill>
                    <a:schemeClr val="accent6">
                      <a:lumMod val="50000"/>
                    </a:schemeClr>
                  </a:solidFill>
                </a:rPr>
                <a:t>01</a:t>
              </a:r>
              <a:endParaRPr>
                <a:solidFill>
                  <a:schemeClr val="accent6">
                    <a:lumMod val="50000"/>
                  </a:schemeClr>
                </a:solidFill>
              </a:endParaRPr>
            </a:p>
          </p:txBody>
        </p:sp>
        <p:sp>
          <p:nvSpPr>
            <p:cNvPr id="357673207" name=""/>
            <p:cNvSpPr txBox="1"/>
            <p:nvPr/>
          </p:nvSpPr>
          <p:spPr bwMode="auto">
            <a:xfrm flipH="0" flipV="0">
              <a:off x="0" y="1239151"/>
              <a:ext cx="186675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1800" b="0" i="0" u="none" strike="noStrike" cap="none" spc="0">
                  <a:solidFill>
                    <a:schemeClr val="accent6">
                      <a:lumMod val="50000"/>
                    </a:schemeClr>
                  </a:solidFill>
                  <a:latin typeface="Arial"/>
                  <a:ea typeface="Arial"/>
                  <a:cs typeface="Arial"/>
                </a:rPr>
                <a:t>يمكنك وصف موضوع هذا القسم هنا</a:t>
              </a:r>
              <a:endParaRPr>
                <a:solidFill>
                  <a:schemeClr val="accent6">
                    <a:lumMod val="50000"/>
                  </a:schemeClr>
                </a:solidFill>
              </a:endParaRPr>
            </a:p>
          </p:txBody>
        </p:sp>
        <p:sp>
          <p:nvSpPr>
            <p:cNvPr id="1849222060" name=""/>
            <p:cNvSpPr txBox="1"/>
            <p:nvPr/>
          </p:nvSpPr>
          <p:spPr bwMode="auto">
            <a:xfrm flipH="0" flipV="0">
              <a:off x="716" y="598711"/>
              <a:ext cx="186603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3600" b="1" i="0" u="none" strike="noStrike" cap="none" spc="0">
                  <a:solidFill>
                    <a:schemeClr val="accent6">
                      <a:lumMod val="50000"/>
                    </a:schemeClr>
                  </a:solidFill>
                  <a:latin typeface="Arial"/>
                  <a:ea typeface="Arial"/>
                  <a:cs typeface="Arial"/>
                </a:rPr>
                <a:t>موضوع</a:t>
              </a:r>
              <a:endParaRPr>
                <a:solidFill>
                  <a:schemeClr val="accent6">
                    <a:lumMod val="50000"/>
                  </a:schemeClr>
                </a:solidFill>
              </a:endParaRPr>
            </a:p>
          </p:txBody>
        </p:sp>
      </p:grpSp>
      <p:grpSp>
        <p:nvGrpSpPr>
          <p:cNvPr id="561287446" name=""/>
          <p:cNvGrpSpPr/>
          <p:nvPr/>
        </p:nvGrpSpPr>
        <p:grpSpPr bwMode="auto">
          <a:xfrm>
            <a:off x="4418447" y="3943434"/>
            <a:ext cx="1869275" cy="1879591"/>
            <a:chOff x="0" y="0"/>
            <a:chExt cx="1869275" cy="1879591"/>
          </a:xfrm>
        </p:grpSpPr>
        <p:sp>
          <p:nvSpPr>
            <p:cNvPr id="9909862" name=""/>
            <p:cNvSpPr txBox="1"/>
            <p:nvPr/>
          </p:nvSpPr>
          <p:spPr bwMode="auto">
            <a:xfrm flipH="0" flipV="0">
              <a:off x="0" y="0"/>
              <a:ext cx="1869275"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sz="3600" b="1" i="0">
                  <a:solidFill>
                    <a:schemeClr val="accent6">
                      <a:lumMod val="50000"/>
                    </a:schemeClr>
                  </a:solidFill>
                </a:rPr>
                <a:t>03</a:t>
              </a:r>
              <a:endParaRPr>
                <a:solidFill>
                  <a:schemeClr val="accent6">
                    <a:lumMod val="50000"/>
                  </a:schemeClr>
                </a:solidFill>
              </a:endParaRPr>
            </a:p>
          </p:txBody>
        </p:sp>
        <p:sp>
          <p:nvSpPr>
            <p:cNvPr id="1958189840" name=""/>
            <p:cNvSpPr txBox="1"/>
            <p:nvPr/>
          </p:nvSpPr>
          <p:spPr bwMode="auto">
            <a:xfrm flipH="0" flipV="0">
              <a:off x="0" y="1239151"/>
              <a:ext cx="1867116"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1800" b="0" i="0" u="none" strike="noStrike" cap="none" spc="0">
                  <a:solidFill>
                    <a:schemeClr val="accent6">
                      <a:lumMod val="50000"/>
                    </a:schemeClr>
                  </a:solidFill>
                  <a:latin typeface="Arial"/>
                  <a:ea typeface="Arial"/>
                  <a:cs typeface="Arial"/>
                </a:rPr>
                <a:t>يمكنك وصف موضوع هذا القسم هنا</a:t>
              </a:r>
              <a:endParaRPr>
                <a:solidFill>
                  <a:schemeClr val="accent6">
                    <a:lumMod val="50000"/>
                  </a:schemeClr>
                </a:solidFill>
              </a:endParaRPr>
            </a:p>
          </p:txBody>
        </p:sp>
        <p:sp>
          <p:nvSpPr>
            <p:cNvPr id="991299525" name=""/>
            <p:cNvSpPr txBox="1"/>
            <p:nvPr/>
          </p:nvSpPr>
          <p:spPr bwMode="auto">
            <a:xfrm flipH="0" flipV="0">
              <a:off x="716" y="598711"/>
              <a:ext cx="1866397"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3600" b="1" i="0" u="none" strike="noStrike" cap="none" spc="0">
                  <a:solidFill>
                    <a:schemeClr val="accent6">
                      <a:lumMod val="50000"/>
                    </a:schemeClr>
                  </a:solidFill>
                  <a:latin typeface="Arial"/>
                  <a:ea typeface="Arial"/>
                  <a:cs typeface="Arial"/>
                </a:rPr>
                <a:t>موضوع</a:t>
              </a:r>
              <a:endParaRPr>
                <a:solidFill>
                  <a:schemeClr val="accent6">
                    <a:lumMod val="50000"/>
                  </a:schemeClr>
                </a:solidFill>
              </a:endParaRPr>
            </a:p>
          </p:txBody>
        </p:sp>
      </p:grpSp>
      <p:sp>
        <p:nvSpPr>
          <p:cNvPr id="1889039297"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75000"/>
                  </a:schemeClr>
                </a:solidFill>
                <a:latin typeface="Arial"/>
                <a:ea typeface="Arial"/>
                <a:cs typeface="Arial"/>
              </a:rPr>
              <a:t>موضوع العرض</a:t>
            </a:r>
            <a:endParaRPr b="0">
              <a:solidFill>
                <a:schemeClr val="accent4">
                  <a:lumMod val="75000"/>
                </a:schemeClr>
              </a:solidFill>
            </a:endParaRPr>
          </a:p>
        </p:txBody>
      </p:sp>
      <p:sp>
        <p:nvSpPr>
          <p:cNvPr id="1881222879" name=""/>
          <p:cNvSpPr/>
          <p:nvPr/>
        </p:nvSpPr>
        <p:spPr bwMode="auto">
          <a:xfrm rot="0" flipH="0" flipV="0">
            <a:off x="11149200" y="565200"/>
            <a:ext cx="36000" cy="432000"/>
          </a:xfrm>
          <a:prstGeom prst="roundRect">
            <a:avLst>
              <a:gd name="adj" fmla="val 16667"/>
            </a:avLst>
          </a:prstGeom>
          <a:solidFill>
            <a:schemeClr val="accent4">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rtl="1">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grpSp>
        <p:nvGrpSpPr>
          <p:cNvPr id="1196075322" name=""/>
          <p:cNvGrpSpPr/>
          <p:nvPr/>
        </p:nvGrpSpPr>
        <p:grpSpPr bwMode="auto">
          <a:xfrm flipH="0" flipV="0">
            <a:off x="2458582" y="3943432"/>
            <a:ext cx="8656832" cy="2149391"/>
            <a:chOff x="0" y="0"/>
            <a:chExt cx="8656832" cy="2149391"/>
          </a:xfrm>
        </p:grpSpPr>
        <p:sp>
          <p:nvSpPr>
            <p:cNvPr id="385640902" name=""/>
            <p:cNvSpPr txBox="1"/>
            <p:nvPr/>
          </p:nvSpPr>
          <p:spPr bwMode="auto">
            <a:xfrm flipH="0" flipV="0">
              <a:off x="0" y="0"/>
              <a:ext cx="8656832"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sz="4800" b="1" i="0">
                  <a:solidFill>
                    <a:schemeClr val="accent4">
                      <a:lumMod val="60000"/>
                      <a:lumOff val="40000"/>
                    </a:schemeClr>
                  </a:solidFill>
                </a:rPr>
                <a:t>01</a:t>
              </a:r>
              <a:endParaRPr>
                <a:solidFill>
                  <a:schemeClr val="accent4">
                    <a:lumMod val="60000"/>
                    <a:lumOff val="40000"/>
                  </a:schemeClr>
                </a:solidFill>
              </a:endParaRPr>
            </a:p>
          </p:txBody>
        </p:sp>
        <p:sp>
          <p:nvSpPr>
            <p:cNvPr id="1110205819" name=""/>
            <p:cNvSpPr txBox="1"/>
            <p:nvPr/>
          </p:nvSpPr>
          <p:spPr bwMode="auto">
            <a:xfrm flipH="0" flipV="0">
              <a:off x="0" y="1508951"/>
              <a:ext cx="8651565"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3600" b="0" i="0" u="none" strike="noStrike" cap="none" spc="0">
                  <a:solidFill>
                    <a:schemeClr val="accent4">
                      <a:lumMod val="20000"/>
                      <a:lumOff val="80000"/>
                    </a:schemeClr>
                  </a:solidFill>
                  <a:latin typeface="Arial"/>
                  <a:ea typeface="Arial"/>
                  <a:cs typeface="Arial"/>
                </a:rPr>
                <a:t>يمكنك وصف موضوع هذا القسم هنا</a:t>
              </a:r>
              <a:endParaRPr sz="3600">
                <a:solidFill>
                  <a:schemeClr val="accent4">
                    <a:lumMod val="20000"/>
                    <a:lumOff val="80000"/>
                  </a:schemeClr>
                </a:solidFill>
              </a:endParaRPr>
            </a:p>
          </p:txBody>
        </p:sp>
        <p:sp>
          <p:nvSpPr>
            <p:cNvPr id="29481682" name=""/>
            <p:cNvSpPr txBox="1"/>
            <p:nvPr/>
          </p:nvSpPr>
          <p:spPr bwMode="auto">
            <a:xfrm flipH="0" flipV="0">
              <a:off x="3330" y="690717"/>
              <a:ext cx="8646824"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4800" b="1" i="0" u="none" strike="noStrike" cap="none" spc="0">
                  <a:solidFill>
                    <a:schemeClr val="accent4">
                      <a:lumMod val="60000"/>
                      <a:lumOff val="40000"/>
                    </a:schemeClr>
                  </a:solidFill>
                  <a:latin typeface="Arial"/>
                  <a:ea typeface="Arial"/>
                  <a:cs typeface="Arial"/>
                </a:rPr>
                <a:t>موضوع</a:t>
              </a:r>
              <a:endParaRPr>
                <a:solidFill>
                  <a:schemeClr val="accent4">
                    <a:lumMod val="60000"/>
                    <a:lumOff val="40000"/>
                  </a:schemeClr>
                </a:solidFill>
              </a:endParaRPr>
            </a:p>
          </p:txBody>
        </p:sp>
      </p:grpSp>
      <p:sp>
        <p:nvSpPr>
          <p:cNvPr id="1943706218" name="Subtitle 2"/>
          <p:cNvSpPr>
            <a:spLocks noGrp="1"/>
          </p:cNvSpPr>
          <p:nvPr/>
        </p:nvSpPr>
        <p:spPr bwMode="auto">
          <a:xfrm flipH="0" flipV="0">
            <a:off x="2458584" y="539748"/>
            <a:ext cx="8654313" cy="589640"/>
          </a:xfrm>
        </p:spPr>
        <p:txBody>
          <a:bodyPr vertOverflow="overflow" horzOverflow="overflow" vert="horz" wrap="square" lIns="91440" tIns="45720" rIns="91440" bIns="45720" numCol="1" spcCol="0" rtlCol="0" fromWordArt="0" anchor="t" anchorCtr="0" forceAA="0" upright="0" compatLnSpc="0">
            <a:normAutofit/>
          </a:bodyPr>
          <a:lstStyle>
            <a:lvl1pPr marL="0" indent="0" algn="ctr" defTabSz="914400">
              <a:lnSpc>
                <a:spcPct val="90000"/>
              </a:lnSpc>
              <a:spcBef>
                <a:spcPts val="999"/>
              </a:spcBef>
              <a:buFont typeface="Arial"/>
              <a:buNone/>
              <a:defRPr sz="2400">
                <a:solidFill>
                  <a:schemeClr val="tx1"/>
                </a:solidFill>
                <a:latin typeface="+mn-lt"/>
                <a:ea typeface="+mn-ea"/>
                <a:cs typeface="+mn-cs"/>
              </a:defRPr>
            </a:lvl1pPr>
            <a:lvl2pPr marL="457200" indent="0" algn="ctr" defTabSz="914400">
              <a:lnSpc>
                <a:spcPct val="90000"/>
              </a:lnSpc>
              <a:spcBef>
                <a:spcPts val="499"/>
              </a:spcBef>
              <a:buFont typeface="Arial"/>
              <a:buNone/>
              <a:defRPr sz="2000">
                <a:solidFill>
                  <a:schemeClr val="tx1"/>
                </a:solidFill>
                <a:latin typeface="+mn-lt"/>
                <a:ea typeface="+mn-ea"/>
                <a:cs typeface="+mn-cs"/>
              </a:defRPr>
            </a:lvl2pPr>
            <a:lvl3pPr marL="914400" indent="0" algn="ctr" defTabSz="914400">
              <a:lnSpc>
                <a:spcPct val="90000"/>
              </a:lnSpc>
              <a:spcBef>
                <a:spcPts val="499"/>
              </a:spcBef>
              <a:buFont typeface="Arial"/>
              <a:buNone/>
              <a:defRPr sz="1800">
                <a:solidFill>
                  <a:schemeClr val="tx1"/>
                </a:solidFill>
                <a:latin typeface="+mn-lt"/>
                <a:ea typeface="+mn-ea"/>
                <a:cs typeface="+mn-cs"/>
              </a:defRPr>
            </a:lvl3pPr>
            <a:lvl4pPr marL="1371600" indent="0" algn="ctr" defTabSz="914400">
              <a:lnSpc>
                <a:spcPct val="90000"/>
              </a:lnSpc>
              <a:spcBef>
                <a:spcPts val="499"/>
              </a:spcBef>
              <a:buFont typeface="Arial"/>
              <a:buNone/>
              <a:defRPr sz="1600">
                <a:solidFill>
                  <a:schemeClr val="tx1"/>
                </a:solidFill>
                <a:latin typeface="+mn-lt"/>
                <a:ea typeface="+mn-ea"/>
                <a:cs typeface="+mn-cs"/>
              </a:defRPr>
            </a:lvl4pPr>
            <a:lvl5pPr marL="1828800" indent="0" algn="ctr" defTabSz="914400">
              <a:lnSpc>
                <a:spcPct val="90000"/>
              </a:lnSpc>
              <a:spcBef>
                <a:spcPts val="499"/>
              </a:spcBef>
              <a:buFont typeface="Arial"/>
              <a:buNone/>
              <a:defRPr sz="1600">
                <a:solidFill>
                  <a:schemeClr val="tx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lgn="r" rtl="1">
              <a:defRPr/>
            </a:pPr>
            <a:r>
              <a:rPr lang="en-GB" sz="2600" b="0" i="0" u="none" strike="noStrike" cap="none" spc="0">
                <a:solidFill>
                  <a:schemeClr val="accent4">
                    <a:lumMod val="20000"/>
                    <a:lumOff val="80000"/>
                  </a:schemeClr>
                </a:solidFill>
                <a:latin typeface="Arial"/>
                <a:ea typeface="Arial"/>
                <a:cs typeface="Arial"/>
              </a:rPr>
              <a:t>موضوع العرض</a:t>
            </a:r>
            <a:endParaRPr b="0"/>
          </a:p>
        </p:txBody>
      </p:sp>
      <p:sp>
        <p:nvSpPr>
          <p:cNvPr id="473087685" name=""/>
          <p:cNvSpPr/>
          <p:nvPr/>
        </p:nvSpPr>
        <p:spPr bwMode="auto">
          <a:xfrm rot="0" flipH="0" flipV="0">
            <a:off x="11149200" y="565200"/>
            <a:ext cx="36000" cy="432000"/>
          </a:xfrm>
          <a:prstGeom prst="roundRect">
            <a:avLst>
              <a:gd name="adj" fmla="val 16667"/>
            </a:avLst>
          </a:prstGeom>
          <a:solidFill>
            <a:schemeClr val="accent4">
              <a:lumMod val="20000"/>
              <a:lumOff val="8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rtl="1">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1588750912" name=""/>
          <p:cNvSpPr txBox="1"/>
          <p:nvPr/>
        </p:nvSpPr>
        <p:spPr bwMode="auto">
          <a:xfrm flipH="0" flipV="0">
            <a:off x="1858998" y="1603372"/>
            <a:ext cx="9256779"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4800" b="1" i="0" u="none" strike="noStrike" cap="none" spc="0">
                <a:solidFill>
                  <a:schemeClr val="accent6">
                    <a:lumMod val="50000"/>
                  </a:schemeClr>
                </a:solidFill>
                <a:latin typeface="Arial"/>
                <a:ea typeface="Arial"/>
                <a:cs typeface="Arial"/>
              </a:rPr>
              <a:t>موضوع</a:t>
            </a:r>
            <a:endParaRPr sz="2600">
              <a:solidFill>
                <a:schemeClr val="accent6">
                  <a:lumMod val="50000"/>
                </a:schemeClr>
              </a:solidFill>
            </a:endParaRPr>
          </a:p>
        </p:txBody>
      </p:sp>
      <p:sp>
        <p:nvSpPr>
          <p:cNvPr id="1887201993" name=""/>
          <p:cNvSpPr txBox="1"/>
          <p:nvPr/>
        </p:nvSpPr>
        <p:spPr bwMode="auto">
          <a:xfrm flipH="0" flipV="0">
            <a:off x="1858998" y="3063873"/>
            <a:ext cx="9256779" cy="1676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600" b="0" i="0" u="none" strike="noStrike" cap="none" spc="0">
                <a:solidFill>
                  <a:schemeClr val="accent6">
                    <a:lumMod val="50000"/>
                  </a:schemeClr>
                </a:solidFill>
                <a:latin typeface="Arial"/>
                <a:ea typeface="Arial"/>
                <a:cs typeface="Arial"/>
              </a:rPr>
              <a:t>في هذا القسم، سنستعرض الجوانب الأساسية للموضوع، بما في ذلك الأهداف الرئيسية، والمهام، وأهمية البحث. سيتم تقديم البيانات الرئيسية والنتائج التي ستساعد في فهم المسألة المطروحة بشكل أفضل. سنركز على تحليل الاتجاهات الحالية والحلول الممكنة. يهدف هذا القسم إلى تقديم رؤية واضحة عن السياق وأهمية الموضوع الذي يتم بحثه.</a:t>
            </a:r>
            <a:endParaRPr sz="2600">
              <a:solidFill>
                <a:schemeClr val="accent6">
                  <a:lumMod val="50000"/>
                </a:schemeClr>
              </a:solidFill>
            </a:endParaRPr>
          </a:p>
        </p:txBody>
      </p:sp>
      <p:sp>
        <p:nvSpPr>
          <p:cNvPr id="327459157" name="Subtitle 2"/>
          <p:cNvSpPr>
            <a:spLocks noGrp="1"/>
          </p:cNvSpPr>
          <p:nvPr>
            <p:ph type="subTitle" idx="1"/>
          </p:nvPr>
        </p:nvSpPr>
        <p:spPr bwMode="auto">
          <a:xfrm flipH="0" flipV="0">
            <a:off x="1858999" y="539748"/>
            <a:ext cx="9253899" cy="589640"/>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75000"/>
                  </a:schemeClr>
                </a:solidFill>
                <a:latin typeface="Arial"/>
                <a:ea typeface="Arial"/>
                <a:cs typeface="Arial"/>
              </a:rPr>
              <a:t>موضوع العرض</a:t>
            </a:r>
            <a:endParaRPr b="0">
              <a:solidFill>
                <a:schemeClr val="accent4">
                  <a:lumMod val="75000"/>
                </a:schemeClr>
              </a:solidFill>
            </a:endParaRPr>
          </a:p>
        </p:txBody>
      </p:sp>
      <p:sp>
        <p:nvSpPr>
          <p:cNvPr id="1595478466" name=""/>
          <p:cNvSpPr/>
          <p:nvPr/>
        </p:nvSpPr>
        <p:spPr bwMode="auto">
          <a:xfrm rot="0" flipH="0" flipV="0">
            <a:off x="11149200" y="565200"/>
            <a:ext cx="36000" cy="432000"/>
          </a:xfrm>
          <a:prstGeom prst="roundRect">
            <a:avLst>
              <a:gd name="adj" fmla="val 16667"/>
            </a:avLst>
          </a:prstGeom>
          <a:solidFill>
            <a:schemeClr val="accent4">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rtl="1">
              <a:defRPr/>
            </a:pPr>
            <a:endParaRPr/>
          </a:p>
        </p:txBody>
      </p:sp>
      <p:sp>
        <p:nvSpPr>
          <p:cNvPr id="86309852" name=""/>
          <p:cNvSpPr txBox="1"/>
          <p:nvPr/>
        </p:nvSpPr>
        <p:spPr bwMode="auto">
          <a:xfrm flipH="0" flipV="0">
            <a:off x="1858998" y="5667373"/>
            <a:ext cx="9257498"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200" b="0" i="0" u="none" strike="noStrike" cap="none" spc="0">
                <a:solidFill>
                  <a:schemeClr val="accent6">
                    <a:lumMod val="50000"/>
                  </a:schemeClr>
                </a:solidFill>
                <a:latin typeface="Arial"/>
                <a:ea typeface="Arial"/>
                <a:cs typeface="Arial"/>
              </a:rPr>
              <a:t>يمكن تصميم هذا النص ليناسب الموضوعات والأغراض المحددة لعرضك التقديمي.</a:t>
            </a:r>
            <a:endParaRPr sz="2200">
              <a:solidFill>
                <a:schemeClr val="accent6">
                  <a:lumMod val="50000"/>
                </a:schemeClr>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1843681589" name=""/>
          <p:cNvSpPr txBox="1"/>
          <p:nvPr/>
        </p:nvSpPr>
        <p:spPr bwMode="auto">
          <a:xfrm flipH="0" flipV="0">
            <a:off x="1858998" y="5667373"/>
            <a:ext cx="9260018"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200" b="0" i="0" u="none" strike="noStrike" cap="none" spc="0">
                <a:solidFill>
                  <a:schemeClr val="accent6">
                    <a:lumMod val="50000"/>
                  </a:schemeClr>
                </a:solidFill>
                <a:latin typeface="Arial"/>
                <a:ea typeface="Arial"/>
                <a:cs typeface="Arial"/>
              </a:rPr>
              <a:t>الجدول الزمني</a:t>
            </a:r>
            <a:endParaRPr sz="2200">
              <a:solidFill>
                <a:schemeClr val="accent6">
                  <a:lumMod val="50000"/>
                </a:schemeClr>
              </a:solidFill>
            </a:endParaRPr>
          </a:p>
        </p:txBody>
      </p:sp>
      <p:sp>
        <p:nvSpPr>
          <p:cNvPr id="2128796827" name=""/>
          <p:cNvSpPr/>
          <p:nvPr/>
        </p:nvSpPr>
        <p:spPr bwMode="auto">
          <a:xfrm rot="0" flipH="0" flipV="0">
            <a:off x="8869311" y="2902394"/>
            <a:ext cx="2306635" cy="695772"/>
          </a:xfrm>
          <a:prstGeom prst="flowChartTerminator">
            <a:avLst/>
          </a:prstGeom>
          <a:solidFill>
            <a:schemeClr val="accent6"/>
          </a:solidFill>
          <a:ln w="101599" cap="flat" cmpd="sng" algn="ctr">
            <a:solidFill>
              <a:schemeClr val="accent6">
                <a:lumMod val="20000"/>
                <a:lumOff val="8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1770626500" name=""/>
          <p:cNvSpPr/>
          <p:nvPr/>
        </p:nvSpPr>
        <p:spPr bwMode="auto">
          <a:xfrm rot="0" flipH="0" flipV="0">
            <a:off x="7252775" y="2902394"/>
            <a:ext cx="2306635" cy="695772"/>
          </a:xfrm>
          <a:prstGeom prst="flowChartTerminator">
            <a:avLst/>
          </a:prstGeom>
          <a:solidFill>
            <a:srgbClr val="92D050"/>
          </a:solidFill>
          <a:ln w="101599" cap="flat" cmpd="sng" algn="ctr">
            <a:solidFill>
              <a:schemeClr val="accent6">
                <a:lumMod val="20000"/>
                <a:lumOff val="8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249946514" name=""/>
          <p:cNvSpPr/>
          <p:nvPr/>
        </p:nvSpPr>
        <p:spPr bwMode="auto">
          <a:xfrm rot="0" flipH="0" flipV="0">
            <a:off x="5636238" y="2902394"/>
            <a:ext cx="2306635" cy="695772"/>
          </a:xfrm>
          <a:prstGeom prst="flowChartTerminator">
            <a:avLst/>
          </a:prstGeom>
          <a:solidFill>
            <a:schemeClr val="accent6">
              <a:lumMod val="60000"/>
              <a:lumOff val="40000"/>
            </a:schemeClr>
          </a:solidFill>
          <a:ln w="101599" cap="flat" cmpd="sng" algn="ctr">
            <a:solidFill>
              <a:schemeClr val="accent6">
                <a:lumMod val="20000"/>
                <a:lumOff val="8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974586405" name=""/>
          <p:cNvSpPr/>
          <p:nvPr/>
        </p:nvSpPr>
        <p:spPr bwMode="auto">
          <a:xfrm rot="0" flipH="0" flipV="0">
            <a:off x="4019703" y="2902394"/>
            <a:ext cx="2306635" cy="695772"/>
          </a:xfrm>
          <a:prstGeom prst="flowChartTerminator">
            <a:avLst/>
          </a:prstGeom>
          <a:solidFill>
            <a:schemeClr val="accent6">
              <a:lumMod val="75000"/>
            </a:schemeClr>
          </a:solidFill>
          <a:ln w="101599" cap="flat" cmpd="sng" algn="ctr">
            <a:solidFill>
              <a:schemeClr val="accent6">
                <a:lumMod val="20000"/>
                <a:lumOff val="8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2137463027" name=""/>
          <p:cNvSpPr/>
          <p:nvPr/>
        </p:nvSpPr>
        <p:spPr bwMode="auto">
          <a:xfrm rot="0" flipH="0" flipV="0">
            <a:off x="2403167" y="2902394"/>
            <a:ext cx="2306635" cy="695772"/>
          </a:xfrm>
          <a:prstGeom prst="flowChartTerminator">
            <a:avLst/>
          </a:prstGeom>
          <a:solidFill>
            <a:schemeClr val="accent6">
              <a:lumMod val="50000"/>
            </a:schemeClr>
          </a:solidFill>
          <a:ln w="101599" cap="flat" cmpd="sng" algn="ctr">
            <a:solidFill>
              <a:schemeClr val="accent6">
                <a:lumMod val="20000"/>
                <a:lumOff val="8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1031327792" name=""/>
          <p:cNvSpPr/>
          <p:nvPr/>
        </p:nvSpPr>
        <p:spPr bwMode="auto">
          <a:xfrm rot="0" flipH="1" flipV="1">
            <a:off x="8793667" y="2162031"/>
            <a:ext cx="809212" cy="816775"/>
          </a:xfrm>
          <a:prstGeom prst="arc">
            <a:avLst>
              <a:gd name="adj1" fmla="val 16200000"/>
              <a:gd name="adj2" fmla="val 0"/>
            </a:avLst>
          </a:prstGeom>
          <a:ln w="76199" cap="flat" cmpd="sng" algn="ctr">
            <a:solidFill>
              <a:srgbClr val="92D05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txBody>
          <a:bodyPr/>
          <a:p>
            <a:pPr algn="ctr" rtl="1">
              <a:defRPr/>
            </a:pPr>
            <a:endParaRPr/>
          </a:p>
        </p:txBody>
      </p:sp>
      <p:cxnSp>
        <p:nvCxnSpPr>
          <p:cNvPr id="1629272939" name=""/>
          <p:cNvCxnSpPr/>
          <p:nvPr/>
        </p:nvCxnSpPr>
        <p:spPr bwMode="auto">
          <a:xfrm rot="0" flipH="0" flipV="1">
            <a:off x="8793667" y="1856467"/>
            <a:ext cx="0" cy="725434"/>
          </a:xfrm>
          <a:prstGeom prst="line">
            <a:avLst/>
          </a:prstGeom>
          <a:ln w="76199" cap="flat" cmpd="sng" algn="ctr">
            <a:solidFill>
              <a:srgbClr val="92D050"/>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39671559" name=""/>
          <p:cNvSpPr/>
          <p:nvPr/>
        </p:nvSpPr>
        <p:spPr bwMode="auto">
          <a:xfrm rot="0" flipH="1" flipV="1">
            <a:off x="5600818" y="2173514"/>
            <a:ext cx="809212" cy="816775"/>
          </a:xfrm>
          <a:prstGeom prst="arc">
            <a:avLst>
              <a:gd name="adj1" fmla="val 16200000"/>
              <a:gd name="adj2" fmla="val 0"/>
            </a:avLst>
          </a:prstGeom>
          <a:ln w="76199" cap="flat" cmpd="sng" algn="ctr">
            <a:solidFill>
              <a:schemeClr val="accent6">
                <a:lumMod val="74901"/>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txBody>
          <a:bodyPr/>
          <a:p>
            <a:pPr algn="ctr" rtl="1">
              <a:defRPr/>
            </a:pPr>
            <a:endParaRPr/>
          </a:p>
        </p:txBody>
      </p:sp>
      <p:cxnSp>
        <p:nvCxnSpPr>
          <p:cNvPr id="1321310357" name=""/>
          <p:cNvCxnSpPr/>
          <p:nvPr/>
        </p:nvCxnSpPr>
        <p:spPr bwMode="auto">
          <a:xfrm rot="0" flipH="0" flipV="1">
            <a:off x="5600818" y="1867950"/>
            <a:ext cx="0" cy="725434"/>
          </a:xfrm>
          <a:prstGeom prst="line">
            <a:avLst/>
          </a:prstGeom>
          <a:ln w="76199" cap="flat" cmpd="sng" algn="ctr">
            <a:solidFill>
              <a:schemeClr val="accent6">
                <a:lumMod val="74901"/>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352625686" name=""/>
          <p:cNvSpPr/>
          <p:nvPr/>
        </p:nvSpPr>
        <p:spPr bwMode="auto">
          <a:xfrm rot="10799953" flipH="0" flipV="1">
            <a:off x="10430213" y="3513506"/>
            <a:ext cx="809212" cy="816775"/>
          </a:xfrm>
          <a:prstGeom prst="arc">
            <a:avLst>
              <a:gd name="adj1" fmla="val 16200000"/>
              <a:gd name="adj2" fmla="val 0"/>
            </a:avLst>
          </a:prstGeom>
          <a:ln w="76199" cap="flat" cmpd="sng" algn="ctr">
            <a:solidFill>
              <a:schemeClr val="accent6"/>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txBody>
          <a:bodyPr/>
          <a:p>
            <a:pPr algn="ctr" rtl="1">
              <a:defRPr/>
            </a:pPr>
            <a:endParaRPr/>
          </a:p>
        </p:txBody>
      </p:sp>
      <p:cxnSp>
        <p:nvCxnSpPr>
          <p:cNvPr id="853773309" name=""/>
          <p:cNvCxnSpPr/>
          <p:nvPr/>
        </p:nvCxnSpPr>
        <p:spPr bwMode="auto">
          <a:xfrm rot="10799953" flipH="1" flipV="1">
            <a:off x="10430213" y="3910412"/>
            <a:ext cx="0" cy="725434"/>
          </a:xfrm>
          <a:prstGeom prst="line">
            <a:avLst/>
          </a:prstGeom>
          <a:ln w="76199" cap="flat" cmpd="sng" algn="ctr">
            <a:solidFill>
              <a:schemeClr val="accent6"/>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1488910199" name=""/>
          <p:cNvSpPr/>
          <p:nvPr/>
        </p:nvSpPr>
        <p:spPr bwMode="auto">
          <a:xfrm rot="10799953" flipH="0" flipV="1">
            <a:off x="7211663" y="3513506"/>
            <a:ext cx="809212" cy="816775"/>
          </a:xfrm>
          <a:prstGeom prst="arc">
            <a:avLst>
              <a:gd name="adj1" fmla="val 16200000"/>
              <a:gd name="adj2" fmla="val 0"/>
            </a:avLst>
          </a:prstGeom>
          <a:ln w="76199" cap="flat" cmpd="sng" algn="ctr">
            <a:solidFill>
              <a:schemeClr val="accent6">
                <a:lumMod val="60000"/>
                <a:lumOff val="40000"/>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txBody>
          <a:bodyPr/>
          <a:p>
            <a:pPr algn="ctr" rtl="1">
              <a:defRPr/>
            </a:pPr>
            <a:endParaRPr/>
          </a:p>
        </p:txBody>
      </p:sp>
      <p:cxnSp>
        <p:nvCxnSpPr>
          <p:cNvPr id="811638328" name=""/>
          <p:cNvCxnSpPr/>
          <p:nvPr/>
        </p:nvCxnSpPr>
        <p:spPr bwMode="auto">
          <a:xfrm rot="10799953" flipH="1" flipV="1">
            <a:off x="7211663" y="3910412"/>
            <a:ext cx="0" cy="725434"/>
          </a:xfrm>
          <a:prstGeom prst="line">
            <a:avLst/>
          </a:prstGeom>
          <a:ln w="76199" cap="flat" cmpd="sng" algn="ctr">
            <a:solidFill>
              <a:schemeClr val="accent6">
                <a:lumMod val="60000"/>
                <a:lumOff val="40000"/>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549130708" name=""/>
          <p:cNvSpPr/>
          <p:nvPr/>
        </p:nvSpPr>
        <p:spPr bwMode="auto">
          <a:xfrm rot="10799953" flipH="0" flipV="1">
            <a:off x="3993113" y="3513506"/>
            <a:ext cx="809212" cy="816775"/>
          </a:xfrm>
          <a:prstGeom prst="arc">
            <a:avLst>
              <a:gd name="adj1" fmla="val 16200000"/>
              <a:gd name="adj2" fmla="val 0"/>
            </a:avLst>
          </a:prstGeom>
          <a:ln w="76199" cap="flat" cmpd="sng" algn="ctr">
            <a:solidFill>
              <a:schemeClr val="accent6">
                <a:lumMod val="50196"/>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txBody>
          <a:bodyPr/>
          <a:p>
            <a:pPr algn="ctr" rtl="1">
              <a:defRPr/>
            </a:pPr>
            <a:endParaRPr/>
          </a:p>
        </p:txBody>
      </p:sp>
      <p:cxnSp>
        <p:nvCxnSpPr>
          <p:cNvPr id="1088697406" name=""/>
          <p:cNvCxnSpPr/>
          <p:nvPr/>
        </p:nvCxnSpPr>
        <p:spPr bwMode="auto">
          <a:xfrm rot="10799953" flipH="1" flipV="1">
            <a:off x="3993113" y="3910412"/>
            <a:ext cx="0" cy="725434"/>
          </a:xfrm>
          <a:prstGeom prst="line">
            <a:avLst/>
          </a:prstGeom>
          <a:ln w="76199" cap="flat" cmpd="sng" algn="ctr">
            <a:solidFill>
              <a:schemeClr val="accent6">
                <a:lumMod val="50196"/>
              </a:schemeClr>
            </a:solidFill>
            <a:prstDash val="solid"/>
            <a:miter lim="800000"/>
          </a:ln>
        </p:spPr>
        <p:style>
          <a:lnRef idx="1">
            <a:schemeClr val="accent1">
              <a:shade val="50000"/>
            </a:schemeClr>
          </a:lnRef>
          <a:fillRef idx="0">
            <a:schemeClr val="accent1"/>
          </a:fillRef>
          <a:effectRef idx="0">
            <a:schemeClr val="accent1"/>
          </a:effectRef>
          <a:fontRef idx="minor">
            <a:schemeClr val="tx1"/>
          </a:fontRef>
        </p:style>
      </p:cxnSp>
      <p:sp>
        <p:nvSpPr>
          <p:cNvPr id="768473055" name=""/>
          <p:cNvSpPr/>
          <p:nvPr/>
        </p:nvSpPr>
        <p:spPr bwMode="auto">
          <a:xfrm rot="0" flipH="0" flipV="0">
            <a:off x="5266117" y="1251258"/>
            <a:ext cx="669396" cy="669396"/>
          </a:xfrm>
          <a:prstGeom prst="ellipse">
            <a:avLst/>
          </a:prstGeom>
          <a:solidFill>
            <a:schemeClr val="accent4">
              <a:lumMod val="20000"/>
              <a:lumOff val="80000"/>
            </a:schemeClr>
          </a:solidFill>
          <a:ln w="76199" cap="flat" cmpd="sng" algn="ctr">
            <a:solidFill>
              <a:schemeClr val="accent6">
                <a:lumMod val="74901"/>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517653232" name=""/>
          <p:cNvSpPr/>
          <p:nvPr/>
        </p:nvSpPr>
        <p:spPr bwMode="auto">
          <a:xfrm rot="0" flipH="0" flipV="0">
            <a:off x="8458967" y="1251258"/>
            <a:ext cx="669396" cy="669396"/>
          </a:xfrm>
          <a:prstGeom prst="ellipse">
            <a:avLst/>
          </a:prstGeom>
          <a:solidFill>
            <a:schemeClr val="accent4">
              <a:lumMod val="20000"/>
              <a:lumOff val="80000"/>
            </a:schemeClr>
          </a:solidFill>
          <a:ln w="76199" cap="flat" cmpd="sng" algn="ctr">
            <a:solidFill>
              <a:srgbClr val="92D050"/>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1144831433" name=""/>
          <p:cNvSpPr/>
          <p:nvPr/>
        </p:nvSpPr>
        <p:spPr bwMode="auto">
          <a:xfrm rot="0" flipH="0" flipV="0">
            <a:off x="3667439" y="4635846"/>
            <a:ext cx="669396" cy="669396"/>
          </a:xfrm>
          <a:prstGeom prst="ellipse">
            <a:avLst/>
          </a:prstGeom>
          <a:solidFill>
            <a:schemeClr val="accent4">
              <a:lumMod val="20000"/>
              <a:lumOff val="80000"/>
            </a:schemeClr>
          </a:solidFill>
          <a:ln w="76199" cap="flat" cmpd="sng" algn="ctr">
            <a:solidFill>
              <a:schemeClr val="accent6">
                <a:lumMod val="50196"/>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1821304241" name=""/>
          <p:cNvSpPr/>
          <p:nvPr/>
        </p:nvSpPr>
        <p:spPr bwMode="auto">
          <a:xfrm rot="0" flipH="0" flipV="0">
            <a:off x="6884218" y="4635846"/>
            <a:ext cx="669396" cy="669396"/>
          </a:xfrm>
          <a:prstGeom prst="ellipse">
            <a:avLst/>
          </a:prstGeom>
          <a:solidFill>
            <a:schemeClr val="accent4">
              <a:lumMod val="20000"/>
              <a:lumOff val="80000"/>
            </a:schemeClr>
          </a:solidFill>
          <a:ln w="76199" cap="flat" cmpd="sng" algn="ctr">
            <a:solidFill>
              <a:schemeClr val="accent6">
                <a:lumMod val="60000"/>
                <a:lumOff val="40000"/>
              </a:schemeClr>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1149344041" name=""/>
          <p:cNvSpPr/>
          <p:nvPr/>
        </p:nvSpPr>
        <p:spPr bwMode="auto">
          <a:xfrm rot="0" flipH="0" flipV="0">
            <a:off x="10100996" y="4635846"/>
            <a:ext cx="669396" cy="669396"/>
          </a:xfrm>
          <a:prstGeom prst="ellipse">
            <a:avLst/>
          </a:prstGeom>
          <a:solidFill>
            <a:schemeClr val="accent4">
              <a:lumMod val="20000"/>
              <a:lumOff val="80000"/>
            </a:schemeClr>
          </a:solidFill>
          <a:ln w="76199" cap="flat" cmpd="sng" algn="ctr">
            <a:solidFill>
              <a:schemeClr val="accent6"/>
            </a:solid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ctr" rtl="1">
              <a:defRPr/>
            </a:pPr>
            <a:endParaRPr/>
          </a:p>
        </p:txBody>
      </p:sp>
      <p:sp>
        <p:nvSpPr>
          <p:cNvPr id="1074659415" name=""/>
          <p:cNvSpPr txBox="1"/>
          <p:nvPr/>
        </p:nvSpPr>
        <p:spPr bwMode="auto">
          <a:xfrm rot="0" flipH="0" flipV="0">
            <a:off x="3689024" y="4708194"/>
            <a:ext cx="631917"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sz="2600" b="1">
                <a:solidFill>
                  <a:schemeClr val="accent4">
                    <a:lumMod val="75000"/>
                  </a:schemeClr>
                </a:solidFill>
                <a:latin typeface="Arial"/>
                <a:ea typeface="Arial"/>
                <a:cs typeface="Arial"/>
              </a:rPr>
              <a:t>05</a:t>
            </a:r>
            <a:endParaRPr sz="2600" b="1">
              <a:solidFill>
                <a:schemeClr val="accent4">
                  <a:lumMod val="75000"/>
                </a:schemeClr>
              </a:solidFill>
              <a:latin typeface="Arial"/>
              <a:cs typeface="Arial"/>
            </a:endParaRPr>
          </a:p>
        </p:txBody>
      </p:sp>
      <p:sp>
        <p:nvSpPr>
          <p:cNvPr id="154815458" name=""/>
          <p:cNvSpPr txBox="1"/>
          <p:nvPr/>
        </p:nvSpPr>
        <p:spPr bwMode="auto">
          <a:xfrm rot="0" flipH="0" flipV="0">
            <a:off x="6905650" y="4708194"/>
            <a:ext cx="631863"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sz="2600" b="1">
                <a:solidFill>
                  <a:schemeClr val="accent4">
                    <a:lumMod val="75000"/>
                  </a:schemeClr>
                </a:solidFill>
                <a:latin typeface="Arial"/>
                <a:ea typeface="Arial"/>
                <a:cs typeface="Arial"/>
              </a:rPr>
              <a:t>03</a:t>
            </a:r>
            <a:endParaRPr sz="2600" b="1">
              <a:solidFill>
                <a:schemeClr val="accent4">
                  <a:lumMod val="75000"/>
                </a:schemeClr>
              </a:solidFill>
              <a:latin typeface="Arial"/>
              <a:cs typeface="Arial"/>
            </a:endParaRPr>
          </a:p>
        </p:txBody>
      </p:sp>
      <p:sp>
        <p:nvSpPr>
          <p:cNvPr id="638088376" name=""/>
          <p:cNvSpPr txBox="1"/>
          <p:nvPr/>
        </p:nvSpPr>
        <p:spPr bwMode="auto">
          <a:xfrm rot="0" flipH="0" flipV="0">
            <a:off x="10122428" y="4708194"/>
            <a:ext cx="632223"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sz="2600" b="1">
                <a:solidFill>
                  <a:schemeClr val="accent4">
                    <a:lumMod val="75000"/>
                  </a:schemeClr>
                </a:solidFill>
                <a:latin typeface="Arial"/>
                <a:ea typeface="Arial"/>
                <a:cs typeface="Arial"/>
              </a:rPr>
              <a:t>01</a:t>
            </a:r>
            <a:endParaRPr sz="2600" b="1">
              <a:solidFill>
                <a:schemeClr val="accent4">
                  <a:lumMod val="75000"/>
                </a:schemeClr>
              </a:solidFill>
              <a:latin typeface="Arial"/>
              <a:cs typeface="Arial"/>
            </a:endParaRPr>
          </a:p>
        </p:txBody>
      </p:sp>
      <p:sp>
        <p:nvSpPr>
          <p:cNvPr id="1379513084" name=""/>
          <p:cNvSpPr txBox="1"/>
          <p:nvPr/>
        </p:nvSpPr>
        <p:spPr bwMode="auto">
          <a:xfrm rot="0" flipH="0" flipV="0">
            <a:off x="5287397" y="1323607"/>
            <a:ext cx="632169"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sz="2600" b="1">
                <a:solidFill>
                  <a:schemeClr val="accent4">
                    <a:lumMod val="75000"/>
                  </a:schemeClr>
                </a:solidFill>
                <a:latin typeface="Arial"/>
                <a:ea typeface="Arial"/>
                <a:cs typeface="Arial"/>
              </a:rPr>
              <a:t>04</a:t>
            </a:r>
            <a:endParaRPr sz="2600" b="1">
              <a:solidFill>
                <a:schemeClr val="accent4">
                  <a:lumMod val="75000"/>
                </a:schemeClr>
              </a:solidFill>
              <a:latin typeface="Arial"/>
              <a:cs typeface="Arial"/>
            </a:endParaRPr>
          </a:p>
        </p:txBody>
      </p:sp>
      <p:sp>
        <p:nvSpPr>
          <p:cNvPr id="700755562" name=""/>
          <p:cNvSpPr txBox="1"/>
          <p:nvPr/>
        </p:nvSpPr>
        <p:spPr bwMode="auto">
          <a:xfrm rot="0" flipH="0" flipV="0">
            <a:off x="8480246" y="1323607"/>
            <a:ext cx="632169" cy="48803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sz="2600" b="1">
                <a:solidFill>
                  <a:schemeClr val="accent4">
                    <a:lumMod val="75000"/>
                  </a:schemeClr>
                </a:solidFill>
                <a:latin typeface="Arial"/>
                <a:ea typeface="Arial"/>
                <a:cs typeface="Arial"/>
              </a:rPr>
              <a:t>02</a:t>
            </a:r>
            <a:endParaRPr sz="2600" b="1">
              <a:solidFill>
                <a:schemeClr val="accent4">
                  <a:lumMod val="75000"/>
                </a:schemeClr>
              </a:solidFill>
              <a:latin typeface="Arial"/>
              <a:cs typeface="Arial"/>
            </a:endParaRPr>
          </a:p>
        </p:txBody>
      </p:sp>
      <p:sp>
        <p:nvSpPr>
          <p:cNvPr id="670049521" name=""/>
          <p:cNvSpPr txBox="1"/>
          <p:nvPr/>
        </p:nvSpPr>
        <p:spPr bwMode="auto">
          <a:xfrm rot="0" flipH="0" flipV="0">
            <a:off x="4722369" y="3012751"/>
            <a:ext cx="1549421" cy="39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ar-EG" sz="2000" b="1" i="0" u="none" strike="noStrike" cap="none" spc="0">
                <a:solidFill>
                  <a:schemeClr val="bg1"/>
                </a:solidFill>
                <a:latin typeface="Arial"/>
                <a:ea typeface="Arial"/>
                <a:cs typeface="Arial"/>
              </a:rPr>
              <a:t>تاريخ</a:t>
            </a:r>
            <a:endParaRPr sz="2000" b="0">
              <a:solidFill>
                <a:schemeClr val="bg1"/>
              </a:solidFill>
              <a:latin typeface="Arial"/>
              <a:cs typeface="Arial"/>
            </a:endParaRPr>
          </a:p>
        </p:txBody>
      </p:sp>
      <p:sp>
        <p:nvSpPr>
          <p:cNvPr id="2124098559" name=""/>
          <p:cNvSpPr txBox="1"/>
          <p:nvPr/>
        </p:nvSpPr>
        <p:spPr bwMode="auto">
          <a:xfrm rot="0" flipH="0" flipV="0">
            <a:off x="6329902" y="3012751"/>
            <a:ext cx="1549421" cy="39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ar-EG" sz="2000" b="1" i="0" u="none" strike="noStrike" cap="none" spc="0">
                <a:solidFill>
                  <a:schemeClr val="bg1"/>
                </a:solidFill>
                <a:latin typeface="Arial"/>
                <a:ea typeface="Arial"/>
                <a:cs typeface="Arial"/>
              </a:rPr>
              <a:t>تاريخ</a:t>
            </a:r>
            <a:endParaRPr sz="2000" b="0">
              <a:solidFill>
                <a:schemeClr val="bg1"/>
              </a:solidFill>
              <a:latin typeface="Arial"/>
              <a:cs typeface="Arial"/>
            </a:endParaRPr>
          </a:p>
        </p:txBody>
      </p:sp>
      <p:sp>
        <p:nvSpPr>
          <p:cNvPr id="1449804776" name=""/>
          <p:cNvSpPr txBox="1"/>
          <p:nvPr/>
        </p:nvSpPr>
        <p:spPr bwMode="auto">
          <a:xfrm rot="0" flipH="0" flipV="0">
            <a:off x="7942873" y="3012751"/>
            <a:ext cx="1549421" cy="39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ar-EG" sz="2000" b="1" i="0" u="none" strike="noStrike" cap="none" spc="0">
                <a:solidFill>
                  <a:schemeClr val="bg1"/>
                </a:solidFill>
                <a:latin typeface="Arial"/>
                <a:ea typeface="Arial"/>
                <a:cs typeface="Arial"/>
              </a:rPr>
              <a:t>تاريخ</a:t>
            </a:r>
            <a:endParaRPr sz="2000" b="0">
              <a:solidFill>
                <a:schemeClr val="bg1"/>
              </a:solidFill>
              <a:latin typeface="Arial"/>
              <a:cs typeface="Arial"/>
            </a:endParaRPr>
          </a:p>
        </p:txBody>
      </p:sp>
      <p:sp>
        <p:nvSpPr>
          <p:cNvPr id="546107575" name=""/>
          <p:cNvSpPr txBox="1"/>
          <p:nvPr/>
        </p:nvSpPr>
        <p:spPr bwMode="auto">
          <a:xfrm rot="0" flipH="0" flipV="0">
            <a:off x="9559410" y="3012751"/>
            <a:ext cx="1550141" cy="39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ar-EG" sz="2000" b="1" i="0" u="none" strike="noStrike" cap="none" spc="0">
                <a:solidFill>
                  <a:schemeClr val="bg1"/>
                </a:solidFill>
                <a:latin typeface="Arial"/>
                <a:ea typeface="Arial"/>
                <a:cs typeface="Arial"/>
              </a:rPr>
              <a:t>تاريخ</a:t>
            </a:r>
            <a:endParaRPr sz="2000" b="1">
              <a:solidFill>
                <a:schemeClr val="bg1"/>
              </a:solidFill>
              <a:latin typeface="Arial"/>
              <a:cs typeface="Arial"/>
            </a:endParaRPr>
          </a:p>
        </p:txBody>
      </p:sp>
      <p:sp>
        <p:nvSpPr>
          <p:cNvPr id="657667060" name=""/>
          <p:cNvSpPr txBox="1"/>
          <p:nvPr/>
        </p:nvSpPr>
        <p:spPr bwMode="auto">
          <a:xfrm rot="0" flipH="0" flipV="0">
            <a:off x="3079031" y="3025694"/>
            <a:ext cx="1549421" cy="39659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ar-EG" sz="2000" b="1" i="0" u="none" strike="noStrike" cap="none" spc="0">
                <a:solidFill>
                  <a:schemeClr val="bg1"/>
                </a:solidFill>
                <a:latin typeface="Arial"/>
                <a:ea typeface="Arial"/>
                <a:cs typeface="Arial"/>
              </a:rPr>
              <a:t>تاريخ</a:t>
            </a:r>
            <a:endParaRPr sz="2000" b="0">
              <a:solidFill>
                <a:schemeClr val="bg1"/>
              </a:solidFill>
              <a:latin typeface="Arial"/>
              <a:cs typeface="Arial"/>
            </a:endParaRPr>
          </a:p>
        </p:txBody>
      </p:sp>
      <p:grpSp>
        <p:nvGrpSpPr>
          <p:cNvPr id="980476155" name=""/>
          <p:cNvGrpSpPr/>
          <p:nvPr/>
        </p:nvGrpSpPr>
        <p:grpSpPr bwMode="auto">
          <a:xfrm flipH="0">
            <a:off x="3593775" y="1890619"/>
            <a:ext cx="1837025" cy="986059"/>
            <a:chOff x="0" y="0"/>
            <a:chExt cx="1837025" cy="986059"/>
          </a:xfrm>
        </p:grpSpPr>
        <p:sp>
          <p:nvSpPr>
            <p:cNvPr id="767031527" name=""/>
            <p:cNvSpPr txBox="1"/>
            <p:nvPr/>
          </p:nvSpPr>
          <p:spPr bwMode="auto">
            <a:xfrm rot="0" flipH="0" flipV="0">
              <a:off x="6597" y="0"/>
              <a:ext cx="1830427"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2400" b="0" i="0" u="none" strike="noStrike" cap="none" spc="0">
                  <a:solidFill>
                    <a:schemeClr val="accent6">
                      <a:lumMod val="50000"/>
                    </a:schemeClr>
                  </a:solidFill>
                  <a:latin typeface="Arial"/>
                  <a:ea typeface="Arial"/>
                  <a:cs typeface="Arial"/>
                </a:rPr>
                <a:t>النص هنا</a:t>
              </a:r>
              <a:endParaRPr sz="2200" b="0">
                <a:solidFill>
                  <a:schemeClr val="accent6">
                    <a:lumMod val="50000"/>
                  </a:schemeClr>
                </a:solidFill>
                <a:latin typeface="Arial"/>
                <a:cs typeface="Arial"/>
              </a:endParaRPr>
            </a:p>
          </p:txBody>
        </p:sp>
        <p:sp>
          <p:nvSpPr>
            <p:cNvPr id="1186734087" name=""/>
            <p:cNvSpPr txBox="1"/>
            <p:nvPr/>
          </p:nvSpPr>
          <p:spPr bwMode="auto">
            <a:xfrm rot="0" flipH="0" flipV="0">
              <a:off x="0" y="345619"/>
              <a:ext cx="183442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1200" b="0" i="0" u="none" strike="noStrike" cap="none" spc="0">
                  <a:solidFill>
                    <a:schemeClr val="accent6">
                      <a:lumMod val="50000"/>
                    </a:schemeClr>
                  </a:solidFill>
                  <a:latin typeface="Arial"/>
                  <a:ea typeface="Arial"/>
                  <a:cs typeface="Arial"/>
                </a:rPr>
                <a:t>لاستبدال هذا النص بنصك الخاص، فقط انقر فوقه وابدأ الكتابة.</a:t>
              </a:r>
              <a:endParaRPr sz="2000" b="0">
                <a:solidFill>
                  <a:schemeClr val="accent6">
                    <a:lumMod val="50000"/>
                  </a:schemeClr>
                </a:solidFill>
                <a:latin typeface="Arial"/>
                <a:cs typeface="Arial"/>
              </a:endParaRPr>
            </a:p>
          </p:txBody>
        </p:sp>
      </p:grpSp>
      <p:grpSp>
        <p:nvGrpSpPr>
          <p:cNvPr id="1722049741" name=""/>
          <p:cNvGrpSpPr/>
          <p:nvPr/>
        </p:nvGrpSpPr>
        <p:grpSpPr bwMode="auto">
          <a:xfrm flipH="0">
            <a:off x="6781631" y="1890619"/>
            <a:ext cx="1837384" cy="986058"/>
            <a:chOff x="0" y="0"/>
            <a:chExt cx="1837384" cy="986058"/>
          </a:xfrm>
        </p:grpSpPr>
        <p:sp>
          <p:nvSpPr>
            <p:cNvPr id="468416859" name=""/>
            <p:cNvSpPr txBox="1"/>
            <p:nvPr/>
          </p:nvSpPr>
          <p:spPr bwMode="auto">
            <a:xfrm rot="0" flipH="0" flipV="0">
              <a:off x="6597" y="0"/>
              <a:ext cx="1830786"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2400" b="0" i="0" u="none" strike="noStrike" cap="none" spc="0">
                  <a:solidFill>
                    <a:schemeClr val="accent6">
                      <a:lumMod val="50000"/>
                    </a:schemeClr>
                  </a:solidFill>
                  <a:latin typeface="Arial"/>
                  <a:ea typeface="Arial"/>
                  <a:cs typeface="Arial"/>
                </a:rPr>
                <a:t>النص هنا</a:t>
              </a:r>
              <a:endParaRPr sz="2200" b="0">
                <a:solidFill>
                  <a:schemeClr val="accent6">
                    <a:lumMod val="50000"/>
                  </a:schemeClr>
                </a:solidFill>
                <a:latin typeface="Arial"/>
                <a:cs typeface="Arial"/>
              </a:endParaRPr>
            </a:p>
          </p:txBody>
        </p:sp>
        <p:sp>
          <p:nvSpPr>
            <p:cNvPr id="1699311906" name=""/>
            <p:cNvSpPr txBox="1"/>
            <p:nvPr/>
          </p:nvSpPr>
          <p:spPr bwMode="auto">
            <a:xfrm rot="0" flipH="0" flipV="0">
              <a:off x="0" y="345618"/>
              <a:ext cx="183478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1200" b="0" i="0" u="none" strike="noStrike" cap="none" spc="0">
                  <a:solidFill>
                    <a:schemeClr val="accent6">
                      <a:lumMod val="50000"/>
                    </a:schemeClr>
                  </a:solidFill>
                  <a:latin typeface="Arial"/>
                  <a:ea typeface="Arial"/>
                  <a:cs typeface="Arial"/>
                </a:rPr>
                <a:t>لاستبدال هذا النص بنصك الخاص، فقط انقر فوقه وابدأ الكتابة.</a:t>
              </a:r>
              <a:endParaRPr sz="2000" b="0">
                <a:solidFill>
                  <a:schemeClr val="accent6">
                    <a:lumMod val="50000"/>
                  </a:schemeClr>
                </a:solidFill>
                <a:latin typeface="Arial"/>
                <a:cs typeface="Arial"/>
              </a:endParaRPr>
            </a:p>
          </p:txBody>
        </p:sp>
      </p:grpSp>
      <p:grpSp>
        <p:nvGrpSpPr>
          <p:cNvPr id="1992695335" name=""/>
          <p:cNvGrpSpPr/>
          <p:nvPr/>
        </p:nvGrpSpPr>
        <p:grpSpPr bwMode="auto">
          <a:xfrm flipH="0">
            <a:off x="2018336" y="3675504"/>
            <a:ext cx="1837384" cy="986058"/>
            <a:chOff x="0" y="0"/>
            <a:chExt cx="1837384" cy="986058"/>
          </a:xfrm>
        </p:grpSpPr>
        <p:sp>
          <p:nvSpPr>
            <p:cNvPr id="365904437" name=""/>
            <p:cNvSpPr txBox="1"/>
            <p:nvPr/>
          </p:nvSpPr>
          <p:spPr bwMode="auto">
            <a:xfrm rot="0" flipH="0" flipV="0">
              <a:off x="6597" y="0"/>
              <a:ext cx="1830786"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2400" b="0" i="0" u="none" strike="noStrike" cap="none" spc="0">
                  <a:solidFill>
                    <a:schemeClr val="accent6">
                      <a:lumMod val="50000"/>
                    </a:schemeClr>
                  </a:solidFill>
                  <a:latin typeface="Arial"/>
                  <a:ea typeface="Arial"/>
                  <a:cs typeface="Arial"/>
                </a:rPr>
                <a:t>النص هنا</a:t>
              </a:r>
              <a:endParaRPr sz="2200" b="0">
                <a:solidFill>
                  <a:schemeClr val="accent6">
                    <a:lumMod val="50000"/>
                  </a:schemeClr>
                </a:solidFill>
                <a:latin typeface="Arial"/>
                <a:cs typeface="Arial"/>
              </a:endParaRPr>
            </a:p>
          </p:txBody>
        </p:sp>
        <p:sp>
          <p:nvSpPr>
            <p:cNvPr id="957540192" name=""/>
            <p:cNvSpPr txBox="1"/>
            <p:nvPr/>
          </p:nvSpPr>
          <p:spPr bwMode="auto">
            <a:xfrm rot="0" flipH="0" flipV="0">
              <a:off x="0" y="345618"/>
              <a:ext cx="183478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1200" b="0" i="0" u="none" strike="noStrike" cap="none" spc="0">
                  <a:solidFill>
                    <a:schemeClr val="accent6">
                      <a:lumMod val="50000"/>
                    </a:schemeClr>
                  </a:solidFill>
                  <a:latin typeface="Arial"/>
                  <a:ea typeface="Arial"/>
                  <a:cs typeface="Arial"/>
                </a:rPr>
                <a:t>لاستبدال هذا النص بنصك الخاص، فقط انقر فوقه وابدأ الكتابة.</a:t>
              </a:r>
              <a:endParaRPr sz="2000" b="0">
                <a:solidFill>
                  <a:schemeClr val="accent6">
                    <a:lumMod val="50000"/>
                  </a:schemeClr>
                </a:solidFill>
                <a:latin typeface="Arial"/>
                <a:cs typeface="Arial"/>
              </a:endParaRPr>
            </a:p>
          </p:txBody>
        </p:sp>
      </p:grpSp>
      <p:grpSp>
        <p:nvGrpSpPr>
          <p:cNvPr id="826362915" name=""/>
          <p:cNvGrpSpPr/>
          <p:nvPr/>
        </p:nvGrpSpPr>
        <p:grpSpPr bwMode="auto">
          <a:xfrm flipH="0">
            <a:off x="5191482" y="3675504"/>
            <a:ext cx="1837744" cy="986058"/>
            <a:chOff x="0" y="0"/>
            <a:chExt cx="1837744" cy="986058"/>
          </a:xfrm>
        </p:grpSpPr>
        <p:sp>
          <p:nvSpPr>
            <p:cNvPr id="37433993" name=""/>
            <p:cNvSpPr txBox="1"/>
            <p:nvPr/>
          </p:nvSpPr>
          <p:spPr bwMode="auto">
            <a:xfrm rot="0" flipH="0" flipV="0">
              <a:off x="6597" y="0"/>
              <a:ext cx="1831146"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2400" b="0" i="0" u="none" strike="noStrike" cap="none" spc="0">
                  <a:solidFill>
                    <a:schemeClr val="accent6">
                      <a:lumMod val="50000"/>
                    </a:schemeClr>
                  </a:solidFill>
                  <a:latin typeface="Arial"/>
                  <a:ea typeface="Arial"/>
                  <a:cs typeface="Arial"/>
                </a:rPr>
                <a:t>النص هنا</a:t>
              </a:r>
              <a:endParaRPr sz="2200" b="0">
                <a:solidFill>
                  <a:schemeClr val="accent6">
                    <a:lumMod val="50000"/>
                  </a:schemeClr>
                </a:solidFill>
                <a:latin typeface="Arial"/>
                <a:cs typeface="Arial"/>
              </a:endParaRPr>
            </a:p>
          </p:txBody>
        </p:sp>
        <p:sp>
          <p:nvSpPr>
            <p:cNvPr id="439128442" name=""/>
            <p:cNvSpPr txBox="1"/>
            <p:nvPr/>
          </p:nvSpPr>
          <p:spPr bwMode="auto">
            <a:xfrm rot="0" flipH="0" flipV="0">
              <a:off x="0" y="345618"/>
              <a:ext cx="183514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1200" b="0" i="0" u="none" strike="noStrike" cap="none" spc="0">
                  <a:solidFill>
                    <a:schemeClr val="accent6">
                      <a:lumMod val="50000"/>
                    </a:schemeClr>
                  </a:solidFill>
                  <a:latin typeface="Arial"/>
                  <a:ea typeface="Arial"/>
                  <a:cs typeface="Arial"/>
                </a:rPr>
                <a:t>لاستبدال هذا النص بنصك الخاص، فقط انقر فوقه وابدأ الكتابة.</a:t>
              </a:r>
              <a:endParaRPr sz="2000" b="0">
                <a:solidFill>
                  <a:schemeClr val="accent6">
                    <a:lumMod val="50000"/>
                  </a:schemeClr>
                </a:solidFill>
                <a:latin typeface="Arial"/>
                <a:cs typeface="Arial"/>
              </a:endParaRPr>
            </a:p>
          </p:txBody>
        </p:sp>
      </p:grpSp>
      <p:grpSp>
        <p:nvGrpSpPr>
          <p:cNvPr id="383977402" name=""/>
          <p:cNvGrpSpPr/>
          <p:nvPr/>
        </p:nvGrpSpPr>
        <p:grpSpPr bwMode="auto">
          <a:xfrm flipH="0">
            <a:off x="8406092" y="3675504"/>
            <a:ext cx="1838104" cy="986058"/>
            <a:chOff x="0" y="0"/>
            <a:chExt cx="1838104" cy="986058"/>
          </a:xfrm>
        </p:grpSpPr>
        <p:sp>
          <p:nvSpPr>
            <p:cNvPr id="1326189830" name=""/>
            <p:cNvSpPr txBox="1"/>
            <p:nvPr/>
          </p:nvSpPr>
          <p:spPr bwMode="auto">
            <a:xfrm rot="0" flipH="0" flipV="0">
              <a:off x="6597" y="0"/>
              <a:ext cx="1831506" cy="45756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2400" b="0" i="0" u="none" strike="noStrike" cap="none" spc="0">
                  <a:solidFill>
                    <a:schemeClr val="accent6">
                      <a:lumMod val="50000"/>
                    </a:schemeClr>
                  </a:solidFill>
                  <a:latin typeface="Arial"/>
                  <a:ea typeface="Arial"/>
                  <a:cs typeface="Arial"/>
                </a:rPr>
                <a:t>النص هنا</a:t>
              </a:r>
              <a:endParaRPr sz="2200" b="0">
                <a:solidFill>
                  <a:schemeClr val="accent6">
                    <a:lumMod val="50000"/>
                  </a:schemeClr>
                </a:solidFill>
                <a:latin typeface="Arial"/>
                <a:cs typeface="Arial"/>
              </a:endParaRPr>
            </a:p>
          </p:txBody>
        </p:sp>
        <p:sp>
          <p:nvSpPr>
            <p:cNvPr id="1133132544" name=""/>
            <p:cNvSpPr txBox="1"/>
            <p:nvPr/>
          </p:nvSpPr>
          <p:spPr bwMode="auto">
            <a:xfrm rot="0" flipH="0" flipV="0">
              <a:off x="0" y="345618"/>
              <a:ext cx="1835504"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ctr" rtl="1">
                <a:defRPr/>
              </a:pPr>
              <a:r>
                <a:rPr lang="en-US" sz="1200" b="0" i="0" u="none" strike="noStrike" cap="none" spc="0">
                  <a:solidFill>
                    <a:schemeClr val="accent6">
                      <a:lumMod val="50000"/>
                    </a:schemeClr>
                  </a:solidFill>
                  <a:latin typeface="Arial"/>
                  <a:ea typeface="Arial"/>
                  <a:cs typeface="Arial"/>
                </a:rPr>
                <a:t>لاستبدال هذا النص بنصك الخاص، فقط انقر فوقه وابدأ الكتابة.</a:t>
              </a:r>
              <a:endParaRPr sz="2000" b="0">
                <a:solidFill>
                  <a:schemeClr val="accent6">
                    <a:lumMod val="50000"/>
                  </a:schemeClr>
                </a:solidFill>
                <a:latin typeface="Arial"/>
                <a:cs typeface="Arial"/>
              </a:endParaRPr>
            </a:p>
          </p:txBody>
        </p:sp>
      </p:grpSp>
      <p:sp>
        <p:nvSpPr>
          <p:cNvPr id="1486886966"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75000"/>
                  </a:schemeClr>
                </a:solidFill>
                <a:latin typeface="Arial"/>
                <a:ea typeface="Arial"/>
                <a:cs typeface="Arial"/>
              </a:rPr>
              <a:t>موضوع العرض</a:t>
            </a:r>
            <a:endParaRPr b="0">
              <a:solidFill>
                <a:schemeClr val="accent4">
                  <a:lumMod val="75000"/>
                </a:schemeClr>
              </a:solidFill>
            </a:endParaRPr>
          </a:p>
        </p:txBody>
      </p:sp>
      <p:sp>
        <p:nvSpPr>
          <p:cNvPr id="1885878246" name=""/>
          <p:cNvSpPr/>
          <p:nvPr/>
        </p:nvSpPr>
        <p:spPr bwMode="auto">
          <a:xfrm rot="0" flipH="0" flipV="0">
            <a:off x="11149200" y="565200"/>
            <a:ext cx="36000" cy="432000"/>
          </a:xfrm>
          <a:prstGeom prst="roundRect">
            <a:avLst>
              <a:gd name="adj" fmla="val 16667"/>
            </a:avLst>
          </a:prstGeom>
          <a:solidFill>
            <a:schemeClr val="accent4">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rtl="1">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grpSp>
        <p:nvGrpSpPr>
          <p:cNvPr id="1674542504" name=""/>
          <p:cNvGrpSpPr/>
          <p:nvPr/>
        </p:nvGrpSpPr>
        <p:grpSpPr bwMode="auto">
          <a:xfrm flipH="0" flipV="0">
            <a:off x="2458582" y="3943432"/>
            <a:ext cx="8656832" cy="2149391"/>
            <a:chOff x="0" y="0"/>
            <a:chExt cx="8656832" cy="2149391"/>
          </a:xfrm>
        </p:grpSpPr>
        <p:sp>
          <p:nvSpPr>
            <p:cNvPr id="1920044216" name=""/>
            <p:cNvSpPr txBox="1"/>
            <p:nvPr/>
          </p:nvSpPr>
          <p:spPr bwMode="auto">
            <a:xfrm flipH="0" flipV="0">
              <a:off x="0" y="0"/>
              <a:ext cx="8656832"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sz="4800" b="1" i="0">
                  <a:solidFill>
                    <a:schemeClr val="accent4">
                      <a:lumMod val="60000"/>
                      <a:lumOff val="40000"/>
                    </a:schemeClr>
                  </a:solidFill>
                </a:rPr>
                <a:t>02</a:t>
              </a:r>
              <a:endParaRPr>
                <a:solidFill>
                  <a:schemeClr val="accent4">
                    <a:lumMod val="60000"/>
                    <a:lumOff val="40000"/>
                  </a:schemeClr>
                </a:solidFill>
              </a:endParaRPr>
            </a:p>
          </p:txBody>
        </p:sp>
        <p:sp>
          <p:nvSpPr>
            <p:cNvPr id="660833699" name=""/>
            <p:cNvSpPr txBox="1"/>
            <p:nvPr/>
          </p:nvSpPr>
          <p:spPr bwMode="auto">
            <a:xfrm flipH="0" flipV="0">
              <a:off x="0" y="1508951"/>
              <a:ext cx="8651565"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3600" b="0" i="0" u="none" strike="noStrike" cap="none" spc="0">
                  <a:solidFill>
                    <a:schemeClr val="accent4">
                      <a:lumMod val="20000"/>
                      <a:lumOff val="80000"/>
                    </a:schemeClr>
                  </a:solidFill>
                  <a:latin typeface="Arial"/>
                  <a:ea typeface="Arial"/>
                  <a:cs typeface="Arial"/>
                </a:rPr>
                <a:t>يمكنك وصف موضوع هذا القسم هنا</a:t>
              </a:r>
              <a:endParaRPr sz="3600">
                <a:solidFill>
                  <a:schemeClr val="accent4">
                    <a:lumMod val="20000"/>
                    <a:lumOff val="80000"/>
                  </a:schemeClr>
                </a:solidFill>
              </a:endParaRPr>
            </a:p>
          </p:txBody>
        </p:sp>
        <p:sp>
          <p:nvSpPr>
            <p:cNvPr id="304220763" name=""/>
            <p:cNvSpPr txBox="1"/>
            <p:nvPr/>
          </p:nvSpPr>
          <p:spPr bwMode="auto">
            <a:xfrm flipH="0" flipV="0">
              <a:off x="3330" y="690717"/>
              <a:ext cx="8646464"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4800" b="1" i="0" u="none" strike="noStrike" cap="none" spc="0">
                  <a:solidFill>
                    <a:schemeClr val="accent4">
                      <a:lumMod val="60000"/>
                      <a:lumOff val="40000"/>
                    </a:schemeClr>
                  </a:solidFill>
                  <a:latin typeface="Arial"/>
                  <a:ea typeface="Arial"/>
                  <a:cs typeface="Arial"/>
                </a:rPr>
                <a:t>موضوع</a:t>
              </a:r>
              <a:endParaRPr>
                <a:solidFill>
                  <a:schemeClr val="accent4">
                    <a:lumMod val="60000"/>
                    <a:lumOff val="40000"/>
                  </a:schemeClr>
                </a:solidFill>
              </a:endParaRPr>
            </a:p>
          </p:txBody>
        </p:sp>
      </p:grpSp>
      <p:sp>
        <p:nvSpPr>
          <p:cNvPr id="1266480724"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20000"/>
                    <a:lumOff val="80000"/>
                  </a:schemeClr>
                </a:solidFill>
                <a:latin typeface="Arial"/>
                <a:ea typeface="Arial"/>
                <a:cs typeface="Arial"/>
              </a:rPr>
              <a:t>موضوع العرض</a:t>
            </a:r>
            <a:endParaRPr b="0">
              <a:solidFill>
                <a:schemeClr val="accent4">
                  <a:lumMod val="20000"/>
                  <a:lumOff val="80000"/>
                </a:schemeClr>
              </a:solidFill>
            </a:endParaRPr>
          </a:p>
        </p:txBody>
      </p:sp>
      <p:sp>
        <p:nvSpPr>
          <p:cNvPr id="1158084696" name=""/>
          <p:cNvSpPr/>
          <p:nvPr/>
        </p:nvSpPr>
        <p:spPr bwMode="auto">
          <a:xfrm rot="0" flipH="0" flipV="0">
            <a:off x="11149200" y="565200"/>
            <a:ext cx="36000" cy="432000"/>
          </a:xfrm>
          <a:prstGeom prst="roundRect">
            <a:avLst>
              <a:gd name="adj" fmla="val 16667"/>
            </a:avLst>
          </a:prstGeom>
          <a:solidFill>
            <a:schemeClr val="accent4">
              <a:lumMod val="20000"/>
              <a:lumOff val="8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solidFill>
                <a:schemeClr val="accent4">
                  <a:lumMod val="20000"/>
                  <a:lumOff val="80000"/>
                </a:schemeClr>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1428030438" name=""/>
          <p:cNvSpPr txBox="1"/>
          <p:nvPr/>
        </p:nvSpPr>
        <p:spPr bwMode="auto">
          <a:xfrm flipH="0" flipV="0">
            <a:off x="1858998" y="1603372"/>
            <a:ext cx="9256779"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4800" b="1" i="0" u="none" strike="noStrike" cap="none" spc="0">
                <a:solidFill>
                  <a:schemeClr val="accent6">
                    <a:lumMod val="50000"/>
                  </a:schemeClr>
                </a:solidFill>
                <a:latin typeface="Arial"/>
                <a:ea typeface="Arial"/>
                <a:cs typeface="Arial"/>
              </a:rPr>
              <a:t>موضوع</a:t>
            </a:r>
            <a:endParaRPr sz="2600">
              <a:solidFill>
                <a:schemeClr val="accent6">
                  <a:lumMod val="50000"/>
                </a:schemeClr>
              </a:solidFill>
            </a:endParaRPr>
          </a:p>
        </p:txBody>
      </p:sp>
      <p:sp>
        <p:nvSpPr>
          <p:cNvPr id="1596336182" name=""/>
          <p:cNvSpPr txBox="1"/>
          <p:nvPr/>
        </p:nvSpPr>
        <p:spPr bwMode="auto">
          <a:xfrm flipH="0" flipV="0">
            <a:off x="1858998" y="3063873"/>
            <a:ext cx="9256779" cy="167675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600" b="0" i="0" u="none" strike="noStrike" cap="none" spc="0">
                <a:solidFill>
                  <a:schemeClr val="accent6">
                    <a:lumMod val="50000"/>
                  </a:schemeClr>
                </a:solidFill>
                <a:latin typeface="Arial"/>
                <a:ea typeface="Arial"/>
                <a:cs typeface="Arial"/>
              </a:rPr>
              <a:t>في هذا القسم، سنستعرض الجوانب الأساسية للموضوع، بما في ذلك الأهداف الرئيسية، والمهام، وأهمية البحث. سيتم تقديم البيانات الرئيسية والنتائج التي ستساعد في فهم المسألة المطروحة بشكل أفضل. سنركز على تحليل الاتجاهات الحالية والحلول الممكنة. يهدف هذا القسم إلى تقديم رؤية واضحة عن السياق وأهمية الموضوع الذي يتم بحثه.</a:t>
            </a:r>
            <a:endParaRPr sz="2600">
              <a:solidFill>
                <a:schemeClr val="accent6">
                  <a:lumMod val="50000"/>
                </a:schemeClr>
              </a:solidFill>
            </a:endParaRPr>
          </a:p>
        </p:txBody>
      </p:sp>
      <p:sp>
        <p:nvSpPr>
          <p:cNvPr id="407876799" name=""/>
          <p:cNvSpPr txBox="1"/>
          <p:nvPr/>
        </p:nvSpPr>
        <p:spPr bwMode="auto">
          <a:xfrm flipH="0" flipV="0">
            <a:off x="1858998" y="5667373"/>
            <a:ext cx="9257498" cy="42707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2200" b="0" i="0" u="none" strike="noStrike" cap="none" spc="0">
                <a:solidFill>
                  <a:schemeClr val="accent6">
                    <a:lumMod val="50000"/>
                  </a:schemeClr>
                </a:solidFill>
                <a:latin typeface="Arial"/>
                <a:ea typeface="Arial"/>
                <a:cs typeface="Arial"/>
              </a:rPr>
              <a:t>يمكن تصميم هذا النص ليناسب الموضوعات والأغراض المحددة لعرضك التقديمي.</a:t>
            </a:r>
            <a:endParaRPr sz="2200">
              <a:solidFill>
                <a:schemeClr val="accent6">
                  <a:lumMod val="50000"/>
                </a:schemeClr>
              </a:solidFill>
            </a:endParaRPr>
          </a:p>
        </p:txBody>
      </p:sp>
      <p:sp>
        <p:nvSpPr>
          <p:cNvPr id="26615105"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75000"/>
                  </a:schemeClr>
                </a:solidFill>
                <a:latin typeface="Arial"/>
                <a:ea typeface="Arial"/>
                <a:cs typeface="Arial"/>
              </a:rPr>
              <a:t>موضوع العرض</a:t>
            </a:r>
            <a:endParaRPr b="0">
              <a:solidFill>
                <a:schemeClr val="accent4">
                  <a:lumMod val="75000"/>
                </a:schemeClr>
              </a:solidFill>
            </a:endParaRPr>
          </a:p>
        </p:txBody>
      </p:sp>
      <p:sp>
        <p:nvSpPr>
          <p:cNvPr id="831937848" name=""/>
          <p:cNvSpPr/>
          <p:nvPr/>
        </p:nvSpPr>
        <p:spPr bwMode="auto">
          <a:xfrm rot="0" flipH="0" flipV="0">
            <a:off x="11149200" y="565200"/>
            <a:ext cx="36000" cy="432000"/>
          </a:xfrm>
          <a:prstGeom prst="roundRect">
            <a:avLst>
              <a:gd name="adj" fmla="val 16667"/>
            </a:avLst>
          </a:prstGeom>
          <a:solidFill>
            <a:schemeClr val="accent4">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lgn="r" rtl="1">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sp>
        <p:nvSpPr>
          <p:cNvPr id="1137244632"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75000"/>
                  </a:schemeClr>
                </a:solidFill>
                <a:latin typeface="Arial"/>
                <a:ea typeface="Arial"/>
                <a:cs typeface="Arial"/>
              </a:rPr>
              <a:t>موضوع العرض</a:t>
            </a:r>
            <a:endParaRPr b="0">
              <a:solidFill>
                <a:schemeClr val="accent4">
                  <a:lumMod val="75000"/>
                </a:schemeClr>
              </a:solidFill>
            </a:endParaRPr>
          </a:p>
        </p:txBody>
      </p:sp>
      <p:sp>
        <p:nvSpPr>
          <p:cNvPr id="1888160155" name=""/>
          <p:cNvSpPr/>
          <p:nvPr/>
        </p:nvSpPr>
        <p:spPr bwMode="auto">
          <a:xfrm rot="0" flipH="0" flipV="0">
            <a:off x="11149200" y="565200"/>
            <a:ext cx="36000" cy="432000"/>
          </a:xfrm>
          <a:prstGeom prst="roundRect">
            <a:avLst>
              <a:gd name="adj" fmla="val 16667"/>
            </a:avLst>
          </a:prstGeom>
          <a:solidFill>
            <a:schemeClr val="accent4">
              <a:lumMod val="75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sp>
      <p:sp>
        <p:nvSpPr>
          <p:cNvPr id="3315097" name="Title 1"/>
          <p:cNvSpPr>
            <a:spLocks noGrp="1"/>
          </p:cNvSpPr>
          <p:nvPr>
            <p:ph type="ctrTitle"/>
          </p:nvPr>
        </p:nvSpPr>
        <p:spPr bwMode="auto">
          <a:xfrm flipH="0" flipV="0">
            <a:off x="1858998" y="1087779"/>
            <a:ext cx="9560303" cy="993909"/>
          </a:xfrm>
        </p:spPr>
        <p:txBody>
          <a:bodyPr vertOverflow="overflow" horzOverflow="overflow" vert="horz" wrap="square" lIns="91440" tIns="45720" rIns="91440" bIns="45720" numCol="1" spcCol="0" rtlCol="0" fromWordArt="0" anchor="b" anchorCtr="0" forceAA="0" upright="0" compatLnSpc="0">
            <a:normAutofit/>
          </a:bodyPr>
          <a:lstStyle/>
          <a:p>
            <a:pPr algn="r" rtl="1">
              <a:defRPr/>
            </a:pPr>
            <a:r>
              <a:rPr lang="ar-EG" sz="4800" b="1" i="0" u="none" strike="noStrike" cap="none" spc="0">
                <a:solidFill>
                  <a:schemeClr val="accent6">
                    <a:lumMod val="50000"/>
                  </a:schemeClr>
                </a:solidFill>
                <a:latin typeface="Arial"/>
                <a:ea typeface="Arial"/>
                <a:cs typeface="Arial"/>
              </a:rPr>
              <a:t>تحليل البيانات / الأبحاث</a:t>
            </a:r>
            <a:endParaRPr sz="4800" b="1">
              <a:solidFill>
                <a:schemeClr val="accent6">
                  <a:lumMod val="50000"/>
                </a:schemeClr>
              </a:solidFill>
              <a:latin typeface="Arial"/>
              <a:cs typeface="Arial"/>
            </a:endParaRPr>
          </a:p>
        </p:txBody>
      </p:sp>
      <p:sp>
        <p:nvSpPr>
          <p:cNvPr id="1829527597" name="Subtitle 2"/>
          <p:cNvSpPr>
            <a:spLocks noGrp="1"/>
          </p:cNvSpPr>
          <p:nvPr/>
        </p:nvSpPr>
        <p:spPr bwMode="auto">
          <a:xfrm flipH="0" flipV="0">
            <a:off x="1792649" y="2081691"/>
            <a:ext cx="3180018" cy="4071458"/>
          </a:xfrm>
        </p:spPr>
        <p:txBody>
          <a:bodyPr vert="horz" lIns="91440" tIns="45720" rIns="91440" bIns="45720" rtlCol="0">
            <a:normAutofit/>
          </a:bodyPr>
          <a:lstStyle>
            <a:lvl1pPr marL="0" indent="0" algn="ctr" defTabSz="914400">
              <a:lnSpc>
                <a:spcPct val="90000"/>
              </a:lnSpc>
              <a:spcBef>
                <a:spcPts val="999"/>
              </a:spcBef>
              <a:buFont typeface="Arial"/>
              <a:buNone/>
              <a:defRPr sz="2400">
                <a:solidFill>
                  <a:schemeClr val="tx1"/>
                </a:solidFill>
                <a:latin typeface="+mn-lt"/>
                <a:ea typeface="+mn-ea"/>
                <a:cs typeface="+mn-cs"/>
              </a:defRPr>
            </a:lvl1pPr>
            <a:lvl2pPr marL="457200" indent="0" algn="ctr" defTabSz="914400">
              <a:lnSpc>
                <a:spcPct val="90000"/>
              </a:lnSpc>
              <a:spcBef>
                <a:spcPts val="499"/>
              </a:spcBef>
              <a:buFont typeface="Arial"/>
              <a:buNone/>
              <a:defRPr sz="2000">
                <a:solidFill>
                  <a:schemeClr val="tx1"/>
                </a:solidFill>
                <a:latin typeface="+mn-lt"/>
                <a:ea typeface="+mn-ea"/>
                <a:cs typeface="+mn-cs"/>
              </a:defRPr>
            </a:lvl2pPr>
            <a:lvl3pPr marL="914400" indent="0" algn="ctr" defTabSz="914400">
              <a:lnSpc>
                <a:spcPct val="90000"/>
              </a:lnSpc>
              <a:spcBef>
                <a:spcPts val="499"/>
              </a:spcBef>
              <a:buFont typeface="Arial"/>
              <a:buNone/>
              <a:defRPr sz="1800">
                <a:solidFill>
                  <a:schemeClr val="tx1"/>
                </a:solidFill>
                <a:latin typeface="+mn-lt"/>
                <a:ea typeface="+mn-ea"/>
                <a:cs typeface="+mn-cs"/>
              </a:defRPr>
            </a:lvl3pPr>
            <a:lvl4pPr marL="1371600" indent="0" algn="ctr" defTabSz="914400">
              <a:lnSpc>
                <a:spcPct val="90000"/>
              </a:lnSpc>
              <a:spcBef>
                <a:spcPts val="499"/>
              </a:spcBef>
              <a:buFont typeface="Arial"/>
              <a:buNone/>
              <a:defRPr sz="1600">
                <a:solidFill>
                  <a:schemeClr val="tx1"/>
                </a:solidFill>
                <a:latin typeface="+mn-lt"/>
                <a:ea typeface="+mn-ea"/>
                <a:cs typeface="+mn-cs"/>
              </a:defRPr>
            </a:lvl4pPr>
            <a:lvl5pPr marL="1828800" indent="0" algn="ctr" defTabSz="914400">
              <a:lnSpc>
                <a:spcPct val="90000"/>
              </a:lnSpc>
              <a:spcBef>
                <a:spcPts val="499"/>
              </a:spcBef>
              <a:buFont typeface="Arial"/>
              <a:buNone/>
              <a:defRPr sz="1600">
                <a:solidFill>
                  <a:schemeClr val="tx1"/>
                </a:solidFill>
                <a:latin typeface="+mn-lt"/>
                <a:ea typeface="+mn-ea"/>
                <a:cs typeface="+mn-cs"/>
              </a:defRPr>
            </a:lvl5pPr>
            <a:lvl6pPr marL="2286000" indent="0" algn="ctr" defTabSz="914400">
              <a:lnSpc>
                <a:spcPct val="90000"/>
              </a:lnSpc>
              <a:spcBef>
                <a:spcPts val="499"/>
              </a:spcBef>
              <a:buFont typeface="Arial"/>
              <a:buNone/>
              <a:defRPr sz="1600">
                <a:solidFill>
                  <a:schemeClr val="tx1"/>
                </a:solidFill>
                <a:latin typeface="+mn-lt"/>
                <a:ea typeface="+mn-ea"/>
                <a:cs typeface="+mn-cs"/>
              </a:defRPr>
            </a:lvl6pPr>
            <a:lvl7pPr marL="2743200" indent="0" algn="ctr" defTabSz="914400">
              <a:lnSpc>
                <a:spcPct val="90000"/>
              </a:lnSpc>
              <a:spcBef>
                <a:spcPts val="499"/>
              </a:spcBef>
              <a:buFont typeface="Arial"/>
              <a:buNone/>
              <a:defRPr sz="1600">
                <a:solidFill>
                  <a:schemeClr val="tx1"/>
                </a:solidFill>
                <a:latin typeface="+mn-lt"/>
                <a:ea typeface="+mn-ea"/>
                <a:cs typeface="+mn-cs"/>
              </a:defRPr>
            </a:lvl7pPr>
            <a:lvl8pPr marL="3200400" indent="0" algn="ctr" defTabSz="914400">
              <a:lnSpc>
                <a:spcPct val="90000"/>
              </a:lnSpc>
              <a:spcBef>
                <a:spcPts val="499"/>
              </a:spcBef>
              <a:buFont typeface="Arial"/>
              <a:buNone/>
              <a:defRPr sz="1600">
                <a:solidFill>
                  <a:schemeClr val="tx1"/>
                </a:solidFill>
                <a:latin typeface="+mn-lt"/>
                <a:ea typeface="+mn-ea"/>
                <a:cs typeface="+mn-cs"/>
              </a:defRPr>
            </a:lvl8pPr>
            <a:lvl9pPr marL="3657600" indent="0" algn="ctr" defTabSz="914400">
              <a:lnSpc>
                <a:spcPct val="90000"/>
              </a:lnSpc>
              <a:spcBef>
                <a:spcPts val="499"/>
              </a:spcBef>
              <a:buFont typeface="Arial"/>
              <a:buNone/>
              <a:defRPr sz="1600">
                <a:solidFill>
                  <a:schemeClr val="tx1"/>
                </a:solidFill>
                <a:latin typeface="+mn-lt"/>
                <a:ea typeface="+mn-ea"/>
                <a:cs typeface="+mn-cs"/>
              </a:defRPr>
            </a:lvl9pPr>
          </a:lstStyle>
          <a:p>
            <a:pPr algn="r" rtl="1">
              <a:defRPr/>
            </a:pPr>
            <a:r>
              <a:rPr lang="ar-EG" sz="2600" b="0" i="0" u="none" strike="noStrike" cap="none" spc="0">
                <a:solidFill>
                  <a:schemeClr val="accent6">
                    <a:lumMod val="50000"/>
                  </a:schemeClr>
                </a:solidFill>
                <a:latin typeface="Arial"/>
                <a:ea typeface="Arial"/>
                <a:cs typeface="Arial"/>
              </a:rPr>
              <a:t>الرسوم البيانية، الجداول، والمخططات</a:t>
            </a:r>
            <a:endParaRPr sz="2600" b="0" i="0" u="none" strike="noStrike" cap="none" spc="0">
              <a:solidFill>
                <a:schemeClr val="accent6">
                  <a:lumMod val="50000"/>
                </a:schemeClr>
              </a:solidFill>
              <a:latin typeface="Arial"/>
              <a:cs typeface="Arial"/>
            </a:endParaRPr>
          </a:p>
          <a:p>
            <a:pPr algn="r" rtl="1">
              <a:defRPr/>
            </a:pPr>
            <a:r>
              <a:rPr lang="ar-EG" sz="2600" b="0" i="0" u="none" strike="noStrike" cap="none" spc="0">
                <a:solidFill>
                  <a:schemeClr val="accent6">
                    <a:lumMod val="50000"/>
                  </a:schemeClr>
                </a:solidFill>
                <a:latin typeface="Arial"/>
                <a:ea typeface="Arial"/>
                <a:cs typeface="Arial"/>
              </a:rPr>
              <a:t>الاستنتاجات وتفسير البيانات</a:t>
            </a:r>
            <a:endParaRPr sz="2600" b="0" i="0" u="none" strike="noStrike" cap="none" spc="0">
              <a:solidFill>
                <a:schemeClr val="accent6">
                  <a:lumMod val="50000"/>
                </a:schemeClr>
              </a:solidFill>
              <a:latin typeface="Arial"/>
              <a:cs typeface="Arial"/>
            </a:endParaRPr>
          </a:p>
          <a:p>
            <a:pPr algn="r" rtl="1">
              <a:defRPr/>
            </a:pPr>
            <a:r>
              <a:rPr lang="ar-EG" sz="2600" b="0" i="0" u="none" strike="noStrike" cap="none" spc="0">
                <a:solidFill>
                  <a:schemeClr val="accent6">
                    <a:lumMod val="50000"/>
                  </a:schemeClr>
                </a:solidFill>
                <a:latin typeface="Arial"/>
                <a:ea typeface="Arial"/>
                <a:cs typeface="Arial"/>
              </a:rPr>
              <a:t>التوصيات / الحلول</a:t>
            </a:r>
            <a:endParaRPr sz="2600" b="0" i="0" u="none" strike="noStrike" cap="none" spc="0">
              <a:solidFill>
                <a:schemeClr val="accent6">
                  <a:lumMod val="50000"/>
                </a:schemeClr>
              </a:solidFill>
              <a:latin typeface="Arial"/>
              <a:cs typeface="Arial"/>
            </a:endParaRPr>
          </a:p>
        </p:txBody>
      </p:sp>
      <p:graphicFrame>
        <p:nvGraphicFramePr>
          <p:cNvPr id="2115616061" name=""/>
          <p:cNvGraphicFramePr>
            <a:graphicFrameLocks xmlns:a="http://schemas.openxmlformats.org/drawingml/2006/main"/>
          </p:cNvGraphicFramePr>
          <p:nvPr/>
        </p:nvGraphicFramePr>
        <p:xfrm>
          <a:off x="4972668" y="2081691"/>
          <a:ext cx="7048058" cy="4071458"/>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blipFill>
          <a:blip r:embed="rId3"/>
          <a:stretch/>
        </a:blipFill>
      </p:bgPr>
    </p:bg>
    <p:spTree>
      <p:nvGrpSpPr>
        <p:cNvPr id="1" name=""/>
        <p:cNvGrpSpPr/>
        <p:nvPr/>
      </p:nvGrpSpPr>
      <p:grpSpPr bwMode="auto">
        <a:xfrm>
          <a:off x="0" y="0"/>
          <a:ext cx="0" cy="0"/>
          <a:chOff x="0" y="0"/>
          <a:chExt cx="0" cy="0"/>
        </a:xfrm>
      </p:grpSpPr>
      <p:grpSp>
        <p:nvGrpSpPr>
          <p:cNvPr id="1090510741" name=""/>
          <p:cNvGrpSpPr/>
          <p:nvPr/>
        </p:nvGrpSpPr>
        <p:grpSpPr bwMode="auto">
          <a:xfrm flipH="0" flipV="0">
            <a:off x="2458582" y="3943432"/>
            <a:ext cx="8657552" cy="2149391"/>
            <a:chOff x="0" y="0"/>
            <a:chExt cx="8657552" cy="2149391"/>
          </a:xfrm>
        </p:grpSpPr>
        <p:sp>
          <p:nvSpPr>
            <p:cNvPr id="1169588193" name=""/>
            <p:cNvSpPr txBox="1"/>
            <p:nvPr/>
          </p:nvSpPr>
          <p:spPr bwMode="auto">
            <a:xfrm flipH="0" flipV="0">
              <a:off x="0" y="0"/>
              <a:ext cx="8657552"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sz="4800" b="1" i="0">
                  <a:solidFill>
                    <a:schemeClr val="accent4">
                      <a:lumMod val="60000"/>
                      <a:lumOff val="40000"/>
                    </a:schemeClr>
                  </a:solidFill>
                </a:rPr>
                <a:t>03</a:t>
              </a:r>
              <a:endParaRPr>
                <a:solidFill>
                  <a:schemeClr val="accent4">
                    <a:lumMod val="60000"/>
                    <a:lumOff val="40000"/>
                  </a:schemeClr>
                </a:solidFill>
              </a:endParaRPr>
            </a:p>
          </p:txBody>
        </p:sp>
        <p:sp>
          <p:nvSpPr>
            <p:cNvPr id="1837518837" name=""/>
            <p:cNvSpPr txBox="1"/>
            <p:nvPr/>
          </p:nvSpPr>
          <p:spPr bwMode="auto">
            <a:xfrm flipH="0" flipV="0">
              <a:off x="0" y="1508951"/>
              <a:ext cx="8651565" cy="64044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3600" b="0" i="0" u="none" strike="noStrike" cap="none" spc="0">
                  <a:solidFill>
                    <a:schemeClr val="accent4">
                      <a:lumMod val="20000"/>
                      <a:lumOff val="80000"/>
                    </a:schemeClr>
                  </a:solidFill>
                  <a:latin typeface="Arial"/>
                  <a:ea typeface="Arial"/>
                  <a:cs typeface="Arial"/>
                </a:rPr>
                <a:t>يمكنك وصف موضوع هذا القسم هنا</a:t>
              </a:r>
              <a:endParaRPr sz="3600">
                <a:solidFill>
                  <a:schemeClr val="accent4">
                    <a:lumMod val="20000"/>
                    <a:lumOff val="80000"/>
                  </a:schemeClr>
                </a:solidFill>
              </a:endParaRPr>
            </a:p>
          </p:txBody>
        </p:sp>
        <p:sp>
          <p:nvSpPr>
            <p:cNvPr id="1924393547" name=""/>
            <p:cNvSpPr txBox="1"/>
            <p:nvPr/>
          </p:nvSpPr>
          <p:spPr bwMode="auto">
            <a:xfrm flipH="0" flipV="0">
              <a:off x="3330" y="690717"/>
              <a:ext cx="8646464"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r" rtl="1">
                <a:defRPr/>
              </a:pPr>
              <a:r>
                <a:rPr lang="ar-EG" sz="4800" b="1" i="0" u="none" strike="noStrike" cap="none" spc="0">
                  <a:solidFill>
                    <a:schemeClr val="accent4">
                      <a:lumMod val="60000"/>
                      <a:lumOff val="40000"/>
                    </a:schemeClr>
                  </a:solidFill>
                  <a:latin typeface="Arial"/>
                  <a:ea typeface="Arial"/>
                  <a:cs typeface="Arial"/>
                </a:rPr>
                <a:t>موضوع</a:t>
              </a:r>
              <a:endParaRPr>
                <a:solidFill>
                  <a:schemeClr val="accent4">
                    <a:lumMod val="60000"/>
                    <a:lumOff val="40000"/>
                  </a:schemeClr>
                </a:solidFill>
              </a:endParaRPr>
            </a:p>
          </p:txBody>
        </p:sp>
      </p:grpSp>
      <p:sp>
        <p:nvSpPr>
          <p:cNvPr id="96539470" name="Subtitle 2"/>
          <p:cNvSpPr>
            <a:spLocks noGrp="1"/>
          </p:cNvSpPr>
          <p:nvPr>
            <p:ph type="subTitle" idx="1"/>
          </p:nvPr>
        </p:nvSpPr>
        <p:spPr bwMode="auto">
          <a:xfrm flipH="0" flipV="0">
            <a:off x="1858998" y="539748"/>
            <a:ext cx="9253899" cy="589639"/>
          </a:xfrm>
        </p:spPr>
        <p:txBody>
          <a:bodyPr vertOverflow="overflow" horzOverflow="overflow" vert="horz" wrap="square" lIns="91440" tIns="45720" rIns="91440" bIns="45720" numCol="1" spcCol="0" rtlCol="0" fromWordArt="0" anchor="t" anchorCtr="0" forceAA="0" upright="0" compatLnSpc="0">
            <a:normAutofit/>
          </a:bodyPr>
          <a:lstStyle/>
          <a:p>
            <a:pPr algn="r" rtl="1">
              <a:defRPr/>
            </a:pPr>
            <a:r>
              <a:rPr lang="ar-EG" sz="2600" b="0" i="0" u="none" strike="noStrike" cap="none" spc="0">
                <a:solidFill>
                  <a:schemeClr val="accent4">
                    <a:lumMod val="20000"/>
                    <a:lumOff val="80000"/>
                  </a:schemeClr>
                </a:solidFill>
                <a:latin typeface="Arial"/>
                <a:ea typeface="Arial"/>
                <a:cs typeface="Arial"/>
              </a:rPr>
              <a:t>موضوع العرض</a:t>
            </a:r>
            <a:endParaRPr b="0">
              <a:solidFill>
                <a:schemeClr val="accent4">
                  <a:lumMod val="20000"/>
                  <a:lumOff val="80000"/>
                </a:schemeClr>
              </a:solidFill>
            </a:endParaRPr>
          </a:p>
        </p:txBody>
      </p:sp>
      <p:sp>
        <p:nvSpPr>
          <p:cNvPr id="618075759" name=""/>
          <p:cNvSpPr/>
          <p:nvPr/>
        </p:nvSpPr>
        <p:spPr bwMode="auto">
          <a:xfrm rot="0" flipH="0" flipV="0">
            <a:off x="11149200" y="565200"/>
            <a:ext cx="36000" cy="432000"/>
          </a:xfrm>
          <a:prstGeom prst="roundRect">
            <a:avLst>
              <a:gd name="adj" fmla="val 16667"/>
            </a:avLst>
          </a:prstGeom>
          <a:solidFill>
            <a:schemeClr val="accent4">
              <a:lumMod val="20000"/>
              <a:lumOff val="80000"/>
            </a:schemeClr>
          </a:solidFill>
          <a:ln w="12700" cap="flat" cmpd="sng" algn="ctr">
            <a:noFill/>
            <a:prstDash val="solid"/>
            <a:miter lim="800000"/>
          </a:ln>
        </p:spPr>
        <p:style>
          <a:lnRef idx="2">
            <a:schemeClr val="accent1">
              <a:shade val="50000"/>
            </a:schemeClr>
          </a:lnRef>
          <a:fillRef idx="1">
            <a:schemeClr val="accent1"/>
          </a:fillRef>
          <a:effectRef idx="0">
            <a:schemeClr val="accent1"/>
          </a:effectRef>
          <a:fontRef idx="minor">
            <a:schemeClr val="lt1"/>
          </a:fontRef>
        </p:style>
        <p:txBody>
          <a:bodyPr/>
          <a:p>
            <a:pPr>
              <a:defRPr/>
            </a:pPr>
            <a:endParaRPr>
              <a:solidFill>
                <a:schemeClr val="accent4">
                  <a:lumMod val="20000"/>
                  <a:lumOff val="80000"/>
                </a:schemeClr>
              </a:solidFil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ONLYOFFICE/9.0.4.50</Application>
  <DocSecurity>0</DocSecurity>
  <PresentationFormat>On-screen Show (4:3)</PresentationFormat>
  <Paragraphs>0</Paragraphs>
  <Slides>11</Slides>
  <Notes>11</Notes>
  <HiddenSlides>0</HiddenSlides>
  <MMClips>2</MMClips>
  <ScaleCrop>0</ScaleCrop>
  <HeadingPairs>
    <vt:vector size="4" baseType="variant">
      <vt:variant>
        <vt:lpstr>Theme</vt:lpstr>
      </vt:variant>
      <vt:variant>
        <vt:i4>1</vt:i4>
      </vt:variant>
      <vt:variant>
        <vt:lpstr>Slide Titles</vt:lpstr>
      </vt:variant>
      <vt:variant>
        <vt:i4>11</vt:i4>
      </vt:variant>
    </vt:vector>
  </HeadingPairs>
  <TitlesOfParts>
    <vt:vector size="1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dc:identifier/>
  <dc:language/>
  <cp:lastModifiedBy/>
  <cp:revision>10</cp:revision>
  <dcterms:modified xsi:type="dcterms:W3CDTF">2025-10-07T07:26:39Z</dcterms:modified>
  <cp:category/>
  <cp:contentStatus/>
  <cp:version/>
</cp:coreProperties>
</file>