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ar-S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55679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106240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36152933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873908456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6182749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311495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48812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90357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56646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B07765-1CB9-1BE8-730C-8E687792BBC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0922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839510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220110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A7A040-2809-CE03-BC4B-EA8E57BBA1C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71364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7732801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6866609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04234730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83499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35857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99895579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8578313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24922036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860989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034078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7753512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3950863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038556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43786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1511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921602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7997800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46513908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899014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94245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1978576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4617868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89744767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37090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2579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242247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6173430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8113286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22742768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0508801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345526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7914848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1531557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8876695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8003391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5495658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252567601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580599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6981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9509479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92420715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508742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78173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9446459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219390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83565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50564811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6076285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2539892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4794470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248408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8543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5957131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15157088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2000956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443006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8639809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231838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122594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0471440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33867211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35995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0975466" name=""/>
          <p:cNvSpPr txBox="1"/>
          <p:nvPr/>
        </p:nvSpPr>
        <p:spPr bwMode="auto">
          <a:xfrm rot="16199932" flipH="0" flipV="0">
            <a:off x="5729258" y="200691"/>
            <a:ext cx="765635" cy="12245757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 rtl="1">
              <a:defRPr/>
            </a:pPr>
            <a:r>
              <a:rPr lang="en-US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الهيكل التنفيذي</a:t>
            </a:r>
            <a:endParaRPr sz="24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عناصر الرسم التوضيحي</a:t>
            </a:r>
            <a:endParaRPr sz="2400"/>
          </a:p>
        </p:txBody>
      </p:sp>
      <p:sp>
        <p:nvSpPr>
          <p:cNvPr id="895173463" name=""/>
          <p:cNvSpPr txBox="1"/>
          <p:nvPr/>
        </p:nvSpPr>
        <p:spPr bwMode="auto">
          <a:xfrm flipH="0" flipV="0">
            <a:off x="8506800" y="378522"/>
            <a:ext cx="3357694" cy="719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اسم الشركة</a:t>
            </a:r>
            <a:endParaRPr sz="2400" b="1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شعار الشركة</a:t>
            </a:r>
            <a:endParaRPr sz="16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</p:txBody>
      </p:sp>
      <p:sp>
        <p:nvSpPr>
          <p:cNvPr id="944422532" name=""/>
          <p:cNvSpPr/>
          <p:nvPr/>
        </p:nvSpPr>
        <p:spPr bwMode="auto">
          <a:xfrm rot="0" flipH="0" flipV="0">
            <a:off x="-10800" y="5797760"/>
            <a:ext cx="12225600" cy="36000"/>
          </a:xfrm>
          <a:prstGeom prst="rect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62309914" name=""/>
          <p:cNvGrpSpPr/>
          <p:nvPr/>
        </p:nvGrpSpPr>
        <p:grpSpPr bwMode="auto">
          <a:xfrm>
            <a:off x="229944" y="513312"/>
            <a:ext cx="11736412" cy="4846986"/>
            <a:chOff x="0" y="0"/>
            <a:chExt cx="11736412" cy="4846986"/>
          </a:xfrm>
        </p:grpSpPr>
        <p:grpSp>
          <p:nvGrpSpPr>
            <p:cNvPr id="240356261" name=""/>
            <p:cNvGrpSpPr/>
            <p:nvPr/>
          </p:nvGrpSpPr>
          <p:grpSpPr bwMode="auto">
            <a:xfrm flipH="0" flipV="0">
              <a:off x="4604769" y="0"/>
              <a:ext cx="2522373" cy="1042911"/>
              <a:chOff x="0" y="0"/>
              <a:chExt cx="2522373" cy="1042911"/>
            </a:xfrm>
          </p:grpSpPr>
          <p:grpSp>
            <p:nvGrpSpPr>
              <p:cNvPr id="2026991988" name=""/>
              <p:cNvGrpSpPr/>
              <p:nvPr/>
            </p:nvGrpSpPr>
            <p:grpSpPr bwMode="auto">
              <a:xfrm flipH="0" flipV="0">
                <a:off x="0" y="0"/>
                <a:ext cx="2522373" cy="1042911"/>
                <a:chOff x="0" y="0"/>
                <a:chExt cx="2522373" cy="1042911"/>
              </a:xfrm>
            </p:grpSpPr>
            <p:sp>
              <p:nvSpPr>
                <p:cNvPr id="340740922" name=""/>
                <p:cNvSpPr/>
                <p:nvPr/>
              </p:nvSpPr>
              <p:spPr bwMode="auto">
                <a:xfrm flipH="0" flipV="0">
                  <a:off x="126820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2129448218" name=""/>
                <p:cNvSpPr/>
                <p:nvPr/>
              </p:nvSpPr>
              <p:spPr bwMode="auto">
                <a:xfrm rot="16199932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  <p:sp>
            <p:nvSpPr>
              <p:cNvPr id="1026007808" name=""/>
              <p:cNvSpPr txBox="1"/>
              <p:nvPr/>
            </p:nvSpPr>
            <p:spPr bwMode="auto">
              <a:xfrm rot="0" flipH="0" flipV="0">
                <a:off x="865647" y="220770"/>
                <a:ext cx="1591225" cy="52331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r" rtl="1"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الاسم</a:t>
                </a:r>
                <a:endParaRPr sz="11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اسم العائلة</a:t>
                </a:r>
                <a:endParaRPr sz="11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الوظيفة</a:t>
                </a:r>
                <a:endParaRPr/>
              </a:p>
            </p:txBody>
          </p:sp>
          <p:grpSp>
            <p:nvGrpSpPr>
              <p:cNvPr id="391030321" name=""/>
              <p:cNvGrpSpPr/>
              <p:nvPr/>
            </p:nvGrpSpPr>
            <p:grpSpPr bwMode="auto">
              <a:xfrm flipH="0" flipV="0">
                <a:off x="284755" y="277186"/>
                <a:ext cx="488529" cy="488529"/>
                <a:chOff x="0" y="0"/>
                <a:chExt cx="488529" cy="488529"/>
              </a:xfrm>
            </p:grpSpPr>
            <p:sp>
              <p:nvSpPr>
                <p:cNvPr id="1476611434" name=""/>
                <p:cNvSpPr/>
                <p:nvPr/>
              </p:nvSpPr>
              <p:spPr bwMode="auto">
                <a:xfrm rot="0" flipH="0" flipV="0">
                  <a:off x="0" y="0"/>
                  <a:ext cx="488529" cy="488529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697906767" name="Ellipse 228639615"/>
                <p:cNvSpPr/>
                <p:nvPr/>
              </p:nvSpPr>
              <p:spPr bwMode="auto">
                <a:xfrm rot="0" flipH="0" flipV="0">
                  <a:off x="189301" y="87003"/>
                  <a:ext cx="109914" cy="109914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303942145" name=""/>
                <p:cNvSpPr/>
                <p:nvPr/>
              </p:nvSpPr>
              <p:spPr bwMode="auto">
                <a:xfrm rot="16199865" flipH="0" flipV="0">
                  <a:off x="173107" y="170554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</p:grpSp>
        <p:grpSp>
          <p:nvGrpSpPr>
            <p:cNvPr id="599855972" name=""/>
            <p:cNvGrpSpPr/>
            <p:nvPr/>
          </p:nvGrpSpPr>
          <p:grpSpPr bwMode="auto">
            <a:xfrm rot="0" flipH="0" flipV="0">
              <a:off x="347157" y="2724840"/>
              <a:ext cx="2174870" cy="899229"/>
              <a:chOff x="0" y="0"/>
              <a:chExt cx="2174870" cy="899229"/>
            </a:xfrm>
          </p:grpSpPr>
          <p:grpSp>
            <p:nvGrpSpPr>
              <p:cNvPr id="2038611183" name=""/>
              <p:cNvGrpSpPr/>
              <p:nvPr/>
            </p:nvGrpSpPr>
            <p:grpSpPr bwMode="auto">
              <a:xfrm>
                <a:off x="0" y="0"/>
                <a:ext cx="2174870" cy="899229"/>
                <a:chOff x="0" y="0"/>
                <a:chExt cx="2174870" cy="899229"/>
              </a:xfrm>
            </p:grpSpPr>
            <p:sp>
              <p:nvSpPr>
                <p:cNvPr id="1636917571" name=""/>
                <p:cNvSpPr/>
                <p:nvPr/>
              </p:nvSpPr>
              <p:spPr bwMode="auto">
                <a:xfrm flipH="0" flipV="0">
                  <a:off x="109350" y="115749"/>
                  <a:ext cx="2065521" cy="667729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014150797" name=""/>
                <p:cNvSpPr/>
                <p:nvPr/>
              </p:nvSpPr>
              <p:spPr bwMode="auto">
                <a:xfrm rot="16199932" flipH="0" flipV="0">
                  <a:off x="0" y="0"/>
                  <a:ext cx="899230" cy="89923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  <p:sp>
            <p:nvSpPr>
              <p:cNvPr id="1333883612" name=""/>
              <p:cNvSpPr txBox="1"/>
              <p:nvPr/>
            </p:nvSpPr>
            <p:spPr bwMode="auto">
              <a:xfrm rot="0" flipH="0" flipV="0">
                <a:off x="736860" y="190837"/>
                <a:ext cx="1366441" cy="55379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الاسم</a:t>
                </a:r>
                <a:endParaRPr sz="10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اسم العائلة</a:t>
                </a:r>
                <a:endParaRPr lang="en-US" sz="10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الوظيفة</a:t>
                </a:r>
                <a:endParaRPr sz="1000">
                  <a:latin typeface="DejaVu Serif"/>
                  <a:cs typeface="DejaVu Serif"/>
                </a:endParaRPr>
              </a:p>
            </p:txBody>
          </p:sp>
          <p:grpSp>
            <p:nvGrpSpPr>
              <p:cNvPr id="1838432533" name=""/>
              <p:cNvGrpSpPr/>
              <p:nvPr/>
            </p:nvGrpSpPr>
            <p:grpSpPr bwMode="auto">
              <a:xfrm flipH="0" flipV="0">
                <a:off x="245523" y="238997"/>
                <a:ext cx="421227" cy="421227"/>
                <a:chOff x="0" y="0"/>
                <a:chExt cx="421227" cy="421227"/>
              </a:xfrm>
            </p:grpSpPr>
            <p:sp>
              <p:nvSpPr>
                <p:cNvPr id="1761218047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846627087" name="Ellipse 228639615"/>
                <p:cNvSpPr/>
                <p:nvPr/>
              </p:nvSpPr>
              <p:spPr bwMode="auto">
                <a:xfrm rot="0" flipH="0" flipV="0">
                  <a:off x="163224" y="75015"/>
                  <a:ext cx="94771" cy="94771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2032096808" name=""/>
                <p:cNvSpPr/>
                <p:nvPr/>
              </p:nvSpPr>
              <p:spPr bwMode="auto">
                <a:xfrm rot="16199865" flipH="0" flipV="0">
                  <a:off x="149257" y="147060"/>
                  <a:ext cx="122693" cy="210159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</p:grpSp>
        <p:grpSp>
          <p:nvGrpSpPr>
            <p:cNvPr id="56030723" name=""/>
            <p:cNvGrpSpPr/>
            <p:nvPr/>
          </p:nvGrpSpPr>
          <p:grpSpPr bwMode="auto">
            <a:xfrm rot="0" flipH="0" flipV="0">
              <a:off x="3302389" y="2724840"/>
              <a:ext cx="2174870" cy="899229"/>
              <a:chOff x="0" y="0"/>
              <a:chExt cx="2174870" cy="899229"/>
            </a:xfrm>
          </p:grpSpPr>
          <p:grpSp>
            <p:nvGrpSpPr>
              <p:cNvPr id="533700879" name=""/>
              <p:cNvGrpSpPr/>
              <p:nvPr/>
            </p:nvGrpSpPr>
            <p:grpSpPr bwMode="auto">
              <a:xfrm>
                <a:off x="0" y="0"/>
                <a:ext cx="2174870" cy="899229"/>
                <a:chOff x="0" y="0"/>
                <a:chExt cx="2174870" cy="899229"/>
              </a:xfrm>
            </p:grpSpPr>
            <p:sp>
              <p:nvSpPr>
                <p:cNvPr id="1286118871" name=""/>
                <p:cNvSpPr/>
                <p:nvPr/>
              </p:nvSpPr>
              <p:spPr bwMode="auto">
                <a:xfrm flipH="0" flipV="0">
                  <a:off x="109350" y="115749"/>
                  <a:ext cx="2065521" cy="667729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440414426" name=""/>
                <p:cNvSpPr/>
                <p:nvPr/>
              </p:nvSpPr>
              <p:spPr bwMode="auto">
                <a:xfrm rot="16199932" flipH="0" flipV="0">
                  <a:off x="0" y="0"/>
                  <a:ext cx="899230" cy="89923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  <p:sp>
            <p:nvSpPr>
              <p:cNvPr id="279921894" name=""/>
              <p:cNvSpPr txBox="1"/>
              <p:nvPr/>
            </p:nvSpPr>
            <p:spPr bwMode="auto">
              <a:xfrm rot="0" flipH="0" flipV="0">
                <a:off x="746388" y="190351"/>
                <a:ext cx="1366440" cy="55379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الاسم</a:t>
                </a:r>
                <a:endParaRPr sz="10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اسم العائلة</a:t>
                </a:r>
                <a:endParaRPr lang="en-US" sz="10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الوظيفة</a:t>
                </a:r>
                <a:endParaRPr sz="1000">
                  <a:latin typeface="DejaVu Serif"/>
                  <a:cs typeface="DejaVu Serif"/>
                </a:endParaRPr>
              </a:p>
            </p:txBody>
          </p:sp>
          <p:grpSp>
            <p:nvGrpSpPr>
              <p:cNvPr id="1077674545" name=""/>
              <p:cNvGrpSpPr/>
              <p:nvPr/>
            </p:nvGrpSpPr>
            <p:grpSpPr bwMode="auto">
              <a:xfrm flipH="0" flipV="0">
                <a:off x="245523" y="238997"/>
                <a:ext cx="421227" cy="421227"/>
                <a:chOff x="0" y="0"/>
                <a:chExt cx="421227" cy="421227"/>
              </a:xfrm>
            </p:grpSpPr>
            <p:sp>
              <p:nvSpPr>
                <p:cNvPr id="2036389816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989074836" name="Ellipse 228639615"/>
                <p:cNvSpPr/>
                <p:nvPr/>
              </p:nvSpPr>
              <p:spPr bwMode="auto">
                <a:xfrm rot="0" flipH="0" flipV="0">
                  <a:off x="163224" y="75015"/>
                  <a:ext cx="94771" cy="94771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220866833" name=""/>
                <p:cNvSpPr/>
                <p:nvPr/>
              </p:nvSpPr>
              <p:spPr bwMode="auto">
                <a:xfrm rot="16199865" flipH="0" flipV="0">
                  <a:off x="149257" y="147060"/>
                  <a:ext cx="122693" cy="210159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</p:grpSp>
        <p:grpSp>
          <p:nvGrpSpPr>
            <p:cNvPr id="961932193" name=""/>
            <p:cNvGrpSpPr/>
            <p:nvPr/>
          </p:nvGrpSpPr>
          <p:grpSpPr bwMode="auto">
            <a:xfrm>
              <a:off x="6254577" y="2729368"/>
              <a:ext cx="5130100" cy="899229"/>
              <a:chOff x="0" y="0"/>
              <a:chExt cx="5130100" cy="899229"/>
            </a:xfrm>
          </p:grpSpPr>
          <p:grpSp>
            <p:nvGrpSpPr>
              <p:cNvPr id="733883873" name=""/>
              <p:cNvGrpSpPr/>
              <p:nvPr/>
            </p:nvGrpSpPr>
            <p:grpSpPr bwMode="auto">
              <a:xfrm>
                <a:off x="0" y="0"/>
                <a:ext cx="2174870" cy="899229"/>
                <a:chOff x="0" y="0"/>
                <a:chExt cx="2174870" cy="899229"/>
              </a:xfrm>
            </p:grpSpPr>
            <p:grpSp>
              <p:nvGrpSpPr>
                <p:cNvPr id="1733469234" name=""/>
                <p:cNvGrpSpPr/>
                <p:nvPr/>
              </p:nvGrpSpPr>
              <p:grpSpPr bwMode="auto">
                <a:xfrm>
                  <a:off x="0" y="0"/>
                  <a:ext cx="2174870" cy="899229"/>
                  <a:chOff x="0" y="0"/>
                  <a:chExt cx="2174870" cy="899229"/>
                </a:xfrm>
              </p:grpSpPr>
              <p:sp>
                <p:nvSpPr>
                  <p:cNvPr id="1028649052" name=""/>
                  <p:cNvSpPr/>
                  <p:nvPr/>
                </p:nvSpPr>
                <p:spPr bwMode="auto">
                  <a:xfrm flipH="0" flipV="0">
                    <a:off x="109350" y="115749"/>
                    <a:ext cx="2065521" cy="66772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1806437108" name=""/>
                  <p:cNvSpPr/>
                  <p:nvPr/>
                </p:nvSpPr>
                <p:spPr bwMode="auto">
                  <a:xfrm rot="16199932" flipH="0" flipV="0">
                    <a:off x="0" y="0"/>
                    <a:ext cx="899230" cy="89923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</p:grpSp>
            <p:sp>
              <p:nvSpPr>
                <p:cNvPr id="64790405" name=""/>
                <p:cNvSpPr txBox="1"/>
                <p:nvPr/>
              </p:nvSpPr>
              <p:spPr bwMode="auto">
                <a:xfrm rot="0" flipH="0" flipV="0">
                  <a:off x="746388" y="190351"/>
                  <a:ext cx="1366799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lang="en-US"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86076965" name=""/>
                <p:cNvGrpSpPr/>
                <p:nvPr/>
              </p:nvGrpSpPr>
              <p:grpSpPr bwMode="auto">
                <a:xfrm flipH="0" flipV="0">
                  <a:off x="245523" y="238997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2059044489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360151416" name="Ellipse 228639615"/>
                  <p:cNvSpPr/>
                  <p:nvPr/>
                </p:nvSpPr>
                <p:spPr bwMode="auto">
                  <a:xfrm rot="0" flipH="0" flipV="0">
                    <a:off x="163224" y="75015"/>
                    <a:ext cx="94771" cy="94771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361271610" name=""/>
                  <p:cNvSpPr/>
                  <p:nvPr/>
                </p:nvSpPr>
                <p:spPr bwMode="auto">
                  <a:xfrm rot="16199865" flipH="0" flipV="0">
                    <a:off x="149257" y="147060"/>
                    <a:ext cx="122693" cy="210159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</p:grpSp>
          </p:grpSp>
          <p:grpSp>
            <p:nvGrpSpPr>
              <p:cNvPr id="442312807" name=""/>
              <p:cNvGrpSpPr/>
              <p:nvPr/>
            </p:nvGrpSpPr>
            <p:grpSpPr bwMode="auto">
              <a:xfrm>
                <a:off x="2955229" y="0"/>
                <a:ext cx="2174870" cy="899229"/>
                <a:chOff x="0" y="0"/>
                <a:chExt cx="2174870" cy="899229"/>
              </a:xfrm>
            </p:grpSpPr>
            <p:grpSp>
              <p:nvGrpSpPr>
                <p:cNvPr id="1415491644" name=""/>
                <p:cNvGrpSpPr/>
                <p:nvPr/>
              </p:nvGrpSpPr>
              <p:grpSpPr bwMode="auto">
                <a:xfrm>
                  <a:off x="0" y="0"/>
                  <a:ext cx="2174870" cy="899229"/>
                  <a:chOff x="0" y="0"/>
                  <a:chExt cx="2174870" cy="899229"/>
                </a:xfrm>
              </p:grpSpPr>
              <p:sp>
                <p:nvSpPr>
                  <p:cNvPr id="234834025" name=""/>
                  <p:cNvSpPr/>
                  <p:nvPr/>
                </p:nvSpPr>
                <p:spPr bwMode="auto">
                  <a:xfrm flipH="0" flipV="0">
                    <a:off x="109350" y="115749"/>
                    <a:ext cx="2065521" cy="66772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661776721" name=""/>
                  <p:cNvSpPr/>
                  <p:nvPr/>
                </p:nvSpPr>
                <p:spPr bwMode="auto">
                  <a:xfrm rot="16199932" flipH="0" flipV="0">
                    <a:off x="0" y="0"/>
                    <a:ext cx="899230" cy="89923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</p:grpSp>
            <p:sp>
              <p:nvSpPr>
                <p:cNvPr id="823958218" name=""/>
                <p:cNvSpPr txBox="1"/>
                <p:nvPr/>
              </p:nvSpPr>
              <p:spPr bwMode="auto">
                <a:xfrm rot="0" flipH="0" flipV="0">
                  <a:off x="746388" y="190351"/>
                  <a:ext cx="1367879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lang="en-US"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697715578" name=""/>
                <p:cNvGrpSpPr/>
                <p:nvPr/>
              </p:nvGrpSpPr>
              <p:grpSpPr bwMode="auto">
                <a:xfrm flipH="0" flipV="0">
                  <a:off x="245523" y="238997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1142720186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516044296" name="Ellipse 228639615"/>
                  <p:cNvSpPr/>
                  <p:nvPr/>
                </p:nvSpPr>
                <p:spPr bwMode="auto">
                  <a:xfrm rot="0" flipH="0" flipV="0">
                    <a:off x="163224" y="75015"/>
                    <a:ext cx="94771" cy="94771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720874203" name=""/>
                  <p:cNvSpPr/>
                  <p:nvPr/>
                </p:nvSpPr>
                <p:spPr bwMode="auto">
                  <a:xfrm rot="16199865" flipH="0" flipV="0">
                    <a:off x="149257" y="147060"/>
                    <a:ext cx="122693" cy="210159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</p:grpSp>
          </p:grpSp>
        </p:grpSp>
        <p:grpSp>
          <p:nvGrpSpPr>
            <p:cNvPr id="1679211240" name=""/>
            <p:cNvGrpSpPr/>
            <p:nvPr/>
          </p:nvGrpSpPr>
          <p:grpSpPr bwMode="auto">
            <a:xfrm rot="0" flipH="0" flipV="0">
              <a:off x="5907159" y="4061417"/>
              <a:ext cx="2873865" cy="785568"/>
              <a:chOff x="0" y="0"/>
              <a:chExt cx="2873865" cy="785568"/>
            </a:xfrm>
          </p:grpSpPr>
          <p:grpSp>
            <p:nvGrpSpPr>
              <p:cNvPr id="1386499328" name=""/>
              <p:cNvGrpSpPr/>
              <p:nvPr/>
            </p:nvGrpSpPr>
            <p:grpSpPr bwMode="auto">
              <a:xfrm flipH="0" flipV="0">
                <a:off x="0" y="0"/>
                <a:ext cx="1436503" cy="785568"/>
                <a:chOff x="0" y="0"/>
                <a:chExt cx="1436503" cy="785568"/>
              </a:xfrm>
            </p:grpSpPr>
            <p:sp>
              <p:nvSpPr>
                <p:cNvPr id="722416023" name=""/>
                <p:cNvSpPr txBox="1"/>
                <p:nvPr/>
              </p:nvSpPr>
              <p:spPr bwMode="auto">
                <a:xfrm rot="0" flipH="0" flipV="0">
                  <a:off x="584389" y="166293"/>
                  <a:ext cx="852113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</a:t>
                  </a: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lang="en-US"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571368851" name=""/>
                <p:cNvGrpSpPr/>
                <p:nvPr/>
              </p:nvGrpSpPr>
              <p:grpSpPr bwMode="auto">
                <a:xfrm flipH="0" flipV="0">
                  <a:off x="0" y="0"/>
                  <a:ext cx="785568" cy="785568"/>
                  <a:chOff x="0" y="0"/>
                  <a:chExt cx="785568" cy="785568"/>
                </a:xfrm>
              </p:grpSpPr>
              <p:sp>
                <p:nvSpPr>
                  <p:cNvPr id="314527418" name=""/>
                  <p:cNvSpPr/>
                  <p:nvPr/>
                </p:nvSpPr>
                <p:spPr bwMode="auto">
                  <a:xfrm rot="16199932" flipH="0" flipV="0">
                    <a:off x="0" y="0"/>
                    <a:ext cx="785569" cy="785569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1236166784" name=""/>
                  <p:cNvGrpSpPr/>
                  <p:nvPr/>
                </p:nvGrpSpPr>
                <p:grpSpPr bwMode="auto">
                  <a:xfrm flipH="0" flipV="0">
                    <a:off x="97028" y="93204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316798564" name=""/>
                    <p:cNvGrpSpPr/>
                    <p:nvPr/>
                  </p:nvGrpSpPr>
                  <p:grpSpPr bwMode="auto">
                    <a:xfrm rot="0" flipH="0" flipV="0">
                      <a:off x="117459" y="115578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303858974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3" cy="367983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339130659" name="Ellipse 228639615"/>
                      <p:cNvSpPr/>
                      <p:nvPr/>
                    </p:nvSpPr>
                    <p:spPr bwMode="auto">
                      <a:xfrm rot="0" flipH="0" flipV="0">
                        <a:off x="142588" y="65531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967281226" name=""/>
                      <p:cNvSpPr/>
                      <p:nvPr/>
                    </p:nvSpPr>
                    <p:spPr bwMode="auto">
                      <a:xfrm rot="16199865" flipH="0" flipV="0">
                        <a:off x="130392" y="128467"/>
                        <a:ext cx="107184" cy="183595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77664403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625502620" name=""/>
              <p:cNvGrpSpPr/>
              <p:nvPr/>
            </p:nvGrpSpPr>
            <p:grpSpPr bwMode="auto">
              <a:xfrm flipH="0" flipV="0">
                <a:off x="1437046" y="0"/>
                <a:ext cx="1436818" cy="785568"/>
                <a:chOff x="0" y="0"/>
                <a:chExt cx="1436818" cy="785568"/>
              </a:xfrm>
            </p:grpSpPr>
            <p:sp>
              <p:nvSpPr>
                <p:cNvPr id="293283021" name=""/>
                <p:cNvSpPr txBox="1"/>
                <p:nvPr/>
              </p:nvSpPr>
              <p:spPr bwMode="auto">
                <a:xfrm rot="0" flipH="0" flipV="0">
                  <a:off x="618426" y="155706"/>
                  <a:ext cx="818392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</a:t>
                  </a: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lang="en-US"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182908327" name=""/>
                <p:cNvGrpSpPr/>
                <p:nvPr/>
              </p:nvGrpSpPr>
              <p:grpSpPr bwMode="auto">
                <a:xfrm flipH="0" flipV="0">
                  <a:off x="0" y="0"/>
                  <a:ext cx="785568" cy="785568"/>
                  <a:chOff x="0" y="0"/>
                  <a:chExt cx="785568" cy="785568"/>
                </a:xfrm>
              </p:grpSpPr>
              <p:sp>
                <p:nvSpPr>
                  <p:cNvPr id="686276806" name=""/>
                  <p:cNvSpPr/>
                  <p:nvPr/>
                </p:nvSpPr>
                <p:spPr bwMode="auto">
                  <a:xfrm rot="16199932" flipH="0" flipV="0">
                    <a:off x="0" y="0"/>
                    <a:ext cx="785569" cy="785569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504398325" name=""/>
                  <p:cNvGrpSpPr/>
                  <p:nvPr/>
                </p:nvGrpSpPr>
                <p:grpSpPr bwMode="auto">
                  <a:xfrm flipH="0" flipV="0">
                    <a:off x="97027" y="93204"/>
                    <a:ext cx="599150" cy="599150"/>
                    <a:chOff x="0" y="0"/>
                    <a:chExt cx="599150" cy="599150"/>
                  </a:xfrm>
                </p:grpSpPr>
                <p:grpSp>
                  <p:nvGrpSpPr>
                    <p:cNvPr id="380478634" name=""/>
                    <p:cNvGrpSpPr/>
                    <p:nvPr/>
                  </p:nvGrpSpPr>
                  <p:grpSpPr bwMode="auto">
                    <a:xfrm rot="0" flipH="0" flipV="0">
                      <a:off x="117459" y="115578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830578113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3" cy="367983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18620345" name="Ellipse 228639615"/>
                      <p:cNvSpPr/>
                      <p:nvPr/>
                    </p:nvSpPr>
                    <p:spPr bwMode="auto">
                      <a:xfrm rot="0" flipH="0" flipV="0">
                        <a:off x="142588" y="65531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863600278" name=""/>
                      <p:cNvSpPr/>
                      <p:nvPr/>
                    </p:nvSpPr>
                    <p:spPr bwMode="auto">
                      <a:xfrm rot="16199865" flipH="0" flipV="0">
                        <a:off x="130392" y="128467"/>
                        <a:ext cx="107184" cy="183595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82793488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1" cy="599151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127048147" name=""/>
            <p:cNvGrpSpPr/>
            <p:nvPr/>
          </p:nvGrpSpPr>
          <p:grpSpPr bwMode="auto">
            <a:xfrm rot="0" flipH="0" flipV="0">
              <a:off x="8862231" y="4061417"/>
              <a:ext cx="2874180" cy="785568"/>
              <a:chOff x="0" y="0"/>
              <a:chExt cx="2874180" cy="785568"/>
            </a:xfrm>
          </p:grpSpPr>
          <p:grpSp>
            <p:nvGrpSpPr>
              <p:cNvPr id="1830698560" name=""/>
              <p:cNvGrpSpPr/>
              <p:nvPr/>
            </p:nvGrpSpPr>
            <p:grpSpPr bwMode="auto">
              <a:xfrm flipH="0" flipV="0">
                <a:off x="0" y="0"/>
                <a:ext cx="1437536" cy="785568"/>
                <a:chOff x="0" y="0"/>
                <a:chExt cx="1437536" cy="785568"/>
              </a:xfrm>
            </p:grpSpPr>
            <p:sp>
              <p:nvSpPr>
                <p:cNvPr id="1483213162" name=""/>
                <p:cNvSpPr txBox="1"/>
                <p:nvPr/>
              </p:nvSpPr>
              <p:spPr bwMode="auto">
                <a:xfrm rot="0" flipH="0" flipV="0">
                  <a:off x="634979" y="155706"/>
                  <a:ext cx="802557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</a:t>
                  </a: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lang="en-US"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1931412090" name=""/>
                <p:cNvGrpSpPr/>
                <p:nvPr/>
              </p:nvGrpSpPr>
              <p:grpSpPr bwMode="auto">
                <a:xfrm flipH="0" flipV="0">
                  <a:off x="0" y="0"/>
                  <a:ext cx="785568" cy="785568"/>
                  <a:chOff x="0" y="0"/>
                  <a:chExt cx="785568" cy="785568"/>
                </a:xfrm>
              </p:grpSpPr>
              <p:sp>
                <p:nvSpPr>
                  <p:cNvPr id="1036021028" name=""/>
                  <p:cNvSpPr/>
                  <p:nvPr/>
                </p:nvSpPr>
                <p:spPr bwMode="auto">
                  <a:xfrm rot="16199932" flipH="0" flipV="0">
                    <a:off x="0" y="0"/>
                    <a:ext cx="785569" cy="785569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235598412" name=""/>
                  <p:cNvGrpSpPr/>
                  <p:nvPr/>
                </p:nvGrpSpPr>
                <p:grpSpPr bwMode="auto">
                  <a:xfrm flipH="0" flipV="0">
                    <a:off x="97027" y="93204"/>
                    <a:ext cx="599150" cy="599150"/>
                    <a:chOff x="0" y="0"/>
                    <a:chExt cx="599150" cy="599150"/>
                  </a:xfrm>
                </p:grpSpPr>
                <p:grpSp>
                  <p:nvGrpSpPr>
                    <p:cNvPr id="444675056" name=""/>
                    <p:cNvGrpSpPr/>
                    <p:nvPr/>
                  </p:nvGrpSpPr>
                  <p:grpSpPr bwMode="auto">
                    <a:xfrm rot="0" flipH="0" flipV="0">
                      <a:off x="117459" y="115578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81930351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3" cy="367983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821785795" name="Ellipse 228639615"/>
                      <p:cNvSpPr/>
                      <p:nvPr/>
                    </p:nvSpPr>
                    <p:spPr bwMode="auto">
                      <a:xfrm rot="0" flipH="0" flipV="0">
                        <a:off x="142588" y="65531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160994859" name=""/>
                      <p:cNvSpPr/>
                      <p:nvPr/>
                    </p:nvSpPr>
                    <p:spPr bwMode="auto">
                      <a:xfrm rot="16199865" flipH="0" flipV="0">
                        <a:off x="130392" y="128467"/>
                        <a:ext cx="107184" cy="183595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56298621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1" cy="599151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403601741" name=""/>
              <p:cNvGrpSpPr/>
              <p:nvPr/>
            </p:nvGrpSpPr>
            <p:grpSpPr bwMode="auto">
              <a:xfrm flipH="0" flipV="0">
                <a:off x="1437047" y="0"/>
                <a:ext cx="1437132" cy="785568"/>
                <a:chOff x="0" y="0"/>
                <a:chExt cx="1437132" cy="785568"/>
              </a:xfrm>
            </p:grpSpPr>
            <p:sp>
              <p:nvSpPr>
                <p:cNvPr id="807374354" name=""/>
                <p:cNvSpPr txBox="1"/>
                <p:nvPr/>
              </p:nvSpPr>
              <p:spPr bwMode="auto">
                <a:xfrm rot="0" flipH="0" flipV="0">
                  <a:off x="542016" y="166293"/>
                  <a:ext cx="895116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</a:t>
                  </a: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lang="en-US"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32967635" name=""/>
                <p:cNvGrpSpPr/>
                <p:nvPr/>
              </p:nvGrpSpPr>
              <p:grpSpPr bwMode="auto">
                <a:xfrm flipH="0" flipV="0">
                  <a:off x="0" y="0"/>
                  <a:ext cx="785568" cy="785568"/>
                  <a:chOff x="0" y="0"/>
                  <a:chExt cx="785568" cy="785568"/>
                </a:xfrm>
              </p:grpSpPr>
              <p:sp>
                <p:nvSpPr>
                  <p:cNvPr id="406656042" name=""/>
                  <p:cNvSpPr/>
                  <p:nvPr/>
                </p:nvSpPr>
                <p:spPr bwMode="auto">
                  <a:xfrm rot="16199932" flipH="0" flipV="0">
                    <a:off x="0" y="0"/>
                    <a:ext cx="785569" cy="785569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1017312274" name=""/>
                  <p:cNvGrpSpPr/>
                  <p:nvPr/>
                </p:nvGrpSpPr>
                <p:grpSpPr bwMode="auto">
                  <a:xfrm flipH="0" flipV="0">
                    <a:off x="97025" y="93204"/>
                    <a:ext cx="599150" cy="599150"/>
                    <a:chOff x="0" y="0"/>
                    <a:chExt cx="599150" cy="599150"/>
                  </a:xfrm>
                </p:grpSpPr>
                <p:grpSp>
                  <p:nvGrpSpPr>
                    <p:cNvPr id="1028408311" name=""/>
                    <p:cNvGrpSpPr/>
                    <p:nvPr/>
                  </p:nvGrpSpPr>
                  <p:grpSpPr bwMode="auto">
                    <a:xfrm rot="0" flipH="0" flipV="0">
                      <a:off x="117459" y="115578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6735819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3" cy="367983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657602570" name="Ellipse 228639615"/>
                      <p:cNvSpPr/>
                      <p:nvPr/>
                    </p:nvSpPr>
                    <p:spPr bwMode="auto">
                      <a:xfrm rot="0" flipH="0" flipV="0">
                        <a:off x="142588" y="65531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765317397" name=""/>
                      <p:cNvSpPr/>
                      <p:nvPr/>
                    </p:nvSpPr>
                    <p:spPr bwMode="auto">
                      <a:xfrm rot="16199865" flipH="0" flipV="0">
                        <a:off x="130392" y="128467"/>
                        <a:ext cx="107184" cy="183595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31004829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1" cy="599151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412417153" name=""/>
            <p:cNvGrpSpPr/>
            <p:nvPr/>
          </p:nvGrpSpPr>
          <p:grpSpPr bwMode="auto">
            <a:xfrm rot="0" flipH="0" flipV="0">
              <a:off x="0" y="4061416"/>
              <a:ext cx="2874947" cy="785569"/>
              <a:chOff x="0" y="0"/>
              <a:chExt cx="2874947" cy="785569"/>
            </a:xfrm>
          </p:grpSpPr>
          <p:grpSp>
            <p:nvGrpSpPr>
              <p:cNvPr id="1763118054" name=""/>
              <p:cNvGrpSpPr/>
              <p:nvPr/>
            </p:nvGrpSpPr>
            <p:grpSpPr bwMode="auto">
              <a:xfrm flipH="0" flipV="0">
                <a:off x="0" y="0"/>
                <a:ext cx="1447108" cy="785569"/>
                <a:chOff x="0" y="0"/>
                <a:chExt cx="1447108" cy="785569"/>
              </a:xfrm>
            </p:grpSpPr>
            <p:sp>
              <p:nvSpPr>
                <p:cNvPr id="187988894" name=""/>
                <p:cNvSpPr txBox="1"/>
                <p:nvPr/>
              </p:nvSpPr>
              <p:spPr bwMode="auto">
                <a:xfrm rot="0" flipH="0" flipV="0">
                  <a:off x="637797" y="156766"/>
                  <a:ext cx="809310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</a:t>
                  </a: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lang="en-US"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145928901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911620416" name=""/>
                  <p:cNvSpPr/>
                  <p:nvPr/>
                </p:nvSpPr>
                <p:spPr bwMode="auto">
                  <a:xfrm rot="16199932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298981310" name=""/>
                  <p:cNvGrpSpPr/>
                  <p:nvPr/>
                </p:nvGrpSpPr>
                <p:grpSpPr bwMode="auto">
                  <a:xfrm flipH="0" flipV="0">
                    <a:off x="97028" y="93204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2141444386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2065331141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762451145" name="Ellipse 228639615"/>
                      <p:cNvSpPr/>
                      <p:nvPr/>
                    </p:nvSpPr>
                    <p:spPr bwMode="auto">
                      <a:xfrm rot="0" flipH="0" flipV="0">
                        <a:off x="142589" y="65532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400464527" name=""/>
                      <p:cNvSpPr/>
                      <p:nvPr/>
                    </p:nvSpPr>
                    <p:spPr bwMode="auto">
                      <a:xfrm rot="16199865" flipH="0" flipV="0">
                        <a:off x="130392" y="128468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74980261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708242955" name=""/>
              <p:cNvGrpSpPr/>
              <p:nvPr/>
            </p:nvGrpSpPr>
            <p:grpSpPr bwMode="auto">
              <a:xfrm flipH="0" flipV="0">
                <a:off x="1437047" y="0"/>
                <a:ext cx="1437899" cy="785569"/>
                <a:chOff x="0" y="0"/>
                <a:chExt cx="1437899" cy="785569"/>
              </a:xfrm>
            </p:grpSpPr>
            <p:sp>
              <p:nvSpPr>
                <p:cNvPr id="1323017283" name=""/>
                <p:cNvSpPr txBox="1"/>
                <p:nvPr/>
              </p:nvSpPr>
              <p:spPr bwMode="auto">
                <a:xfrm rot="0" flipH="0" flipV="0">
                  <a:off x="610448" y="166293"/>
                  <a:ext cx="827450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</a:t>
                  </a: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lang="en-US"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353755456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895550090" name=""/>
                  <p:cNvSpPr/>
                  <p:nvPr/>
                </p:nvSpPr>
                <p:spPr bwMode="auto">
                  <a:xfrm rot="16199932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1306148974" name=""/>
                  <p:cNvGrpSpPr/>
                  <p:nvPr/>
                </p:nvGrpSpPr>
                <p:grpSpPr bwMode="auto">
                  <a:xfrm flipH="0" flipV="0">
                    <a:off x="97028" y="93204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800401223" name=""/>
                    <p:cNvGrpSpPr/>
                    <p:nvPr/>
                  </p:nvGrpSpPr>
                  <p:grpSpPr bwMode="auto">
                    <a:xfrm rot="0" flipH="0" flipV="0">
                      <a:off x="117459" y="115578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405322264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273452360" name="Ellipse 228639615"/>
                      <p:cNvSpPr/>
                      <p:nvPr/>
                    </p:nvSpPr>
                    <p:spPr bwMode="auto">
                      <a:xfrm rot="0" flipH="0" flipV="0">
                        <a:off x="142589" y="65532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85440394" name=""/>
                      <p:cNvSpPr/>
                      <p:nvPr/>
                    </p:nvSpPr>
                    <p:spPr bwMode="auto">
                      <a:xfrm rot="16199865" flipH="0" flipV="0">
                        <a:off x="130392" y="128468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31387108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285345422" name=""/>
            <p:cNvGrpSpPr/>
            <p:nvPr/>
          </p:nvGrpSpPr>
          <p:grpSpPr bwMode="auto">
            <a:xfrm rot="0" flipH="0" flipV="0">
              <a:off x="2955070" y="4061416"/>
              <a:ext cx="2867055" cy="785569"/>
              <a:chOff x="0" y="0"/>
              <a:chExt cx="2867055" cy="785569"/>
            </a:xfrm>
          </p:grpSpPr>
          <p:grpSp>
            <p:nvGrpSpPr>
              <p:cNvPr id="1346345121" name=""/>
              <p:cNvGrpSpPr/>
              <p:nvPr/>
            </p:nvGrpSpPr>
            <p:grpSpPr bwMode="auto">
              <a:xfrm flipH="0" flipV="0">
                <a:off x="0" y="0"/>
                <a:ext cx="1436458" cy="785569"/>
                <a:chOff x="0" y="0"/>
                <a:chExt cx="1436458" cy="785569"/>
              </a:xfrm>
            </p:grpSpPr>
            <p:sp>
              <p:nvSpPr>
                <p:cNvPr id="1094158869" name=""/>
                <p:cNvSpPr txBox="1"/>
                <p:nvPr/>
              </p:nvSpPr>
              <p:spPr bwMode="auto">
                <a:xfrm rot="0" flipH="0" flipV="0">
                  <a:off x="615474" y="166293"/>
                  <a:ext cx="820983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</a:t>
                  </a: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lang="en-US"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587991568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008092485" name=""/>
                  <p:cNvSpPr/>
                  <p:nvPr/>
                </p:nvSpPr>
                <p:spPr bwMode="auto">
                  <a:xfrm rot="16199932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634680108" name=""/>
                  <p:cNvGrpSpPr/>
                  <p:nvPr/>
                </p:nvGrpSpPr>
                <p:grpSpPr bwMode="auto">
                  <a:xfrm flipH="0" flipV="0">
                    <a:off x="97028" y="93204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908929942" name=""/>
                    <p:cNvGrpSpPr/>
                    <p:nvPr/>
                  </p:nvGrpSpPr>
                  <p:grpSpPr bwMode="auto">
                    <a:xfrm rot="0" flipH="0" flipV="0">
                      <a:off x="117459" y="115578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949851156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925328988" name="Ellipse 228639615"/>
                      <p:cNvSpPr/>
                      <p:nvPr/>
                    </p:nvSpPr>
                    <p:spPr bwMode="auto">
                      <a:xfrm rot="0" flipH="0" flipV="0">
                        <a:off x="142589" y="65532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369516449" name=""/>
                      <p:cNvSpPr/>
                      <p:nvPr/>
                    </p:nvSpPr>
                    <p:spPr bwMode="auto">
                      <a:xfrm rot="16199865" flipH="0" flipV="0">
                        <a:off x="130392" y="128468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214512833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48873078" name=""/>
              <p:cNvGrpSpPr/>
              <p:nvPr/>
            </p:nvGrpSpPr>
            <p:grpSpPr bwMode="auto">
              <a:xfrm flipH="0" flipV="0">
                <a:off x="1437046" y="0"/>
                <a:ext cx="1430008" cy="785569"/>
                <a:chOff x="0" y="0"/>
                <a:chExt cx="1430008" cy="785569"/>
              </a:xfrm>
            </p:grpSpPr>
            <p:sp>
              <p:nvSpPr>
                <p:cNvPr id="2105159898" name=""/>
                <p:cNvSpPr txBox="1"/>
                <p:nvPr/>
              </p:nvSpPr>
              <p:spPr bwMode="auto">
                <a:xfrm rot="0" flipH="0" flipV="0">
                  <a:off x="622100" y="166293"/>
                  <a:ext cx="807907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lang="en-US"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</a:t>
                  </a: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ة</a:t>
                  </a:r>
                  <a:endParaRPr lang="en-US"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1059229447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705967320" name=""/>
                  <p:cNvSpPr/>
                  <p:nvPr/>
                </p:nvSpPr>
                <p:spPr bwMode="auto">
                  <a:xfrm rot="16199932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123902038" name=""/>
                  <p:cNvGrpSpPr/>
                  <p:nvPr/>
                </p:nvGrpSpPr>
                <p:grpSpPr bwMode="auto">
                  <a:xfrm flipH="0" flipV="0">
                    <a:off x="97027" y="93204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685281211" name=""/>
                    <p:cNvGrpSpPr/>
                    <p:nvPr/>
                  </p:nvGrpSpPr>
                  <p:grpSpPr bwMode="auto">
                    <a:xfrm rot="0" flipH="0" flipV="0">
                      <a:off x="117459" y="115578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785760483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523949437" name="Ellipse 228639615"/>
                      <p:cNvSpPr/>
                      <p:nvPr/>
                    </p:nvSpPr>
                    <p:spPr bwMode="auto">
                      <a:xfrm rot="0" flipH="0" flipV="0">
                        <a:off x="142589" y="65532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524235796" name=""/>
                      <p:cNvSpPr/>
                      <p:nvPr/>
                    </p:nvSpPr>
                    <p:spPr bwMode="auto">
                      <a:xfrm rot="16199865" flipH="0" flipV="0">
                        <a:off x="130392" y="128468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54283369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651649210" name=""/>
            <p:cNvGrpSpPr/>
            <p:nvPr/>
          </p:nvGrpSpPr>
          <p:grpSpPr bwMode="auto">
            <a:xfrm rot="0" flipH="0" flipV="0">
              <a:off x="1651099" y="1363645"/>
              <a:ext cx="2522370" cy="1042911"/>
              <a:chOff x="0" y="0"/>
              <a:chExt cx="2522370" cy="1042911"/>
            </a:xfrm>
          </p:grpSpPr>
          <p:grpSp>
            <p:nvGrpSpPr>
              <p:cNvPr id="564591793" name=""/>
              <p:cNvGrpSpPr/>
              <p:nvPr/>
            </p:nvGrpSpPr>
            <p:grpSpPr bwMode="auto">
              <a:xfrm flipH="0" flipV="0">
                <a:off x="0" y="0"/>
                <a:ext cx="2522370" cy="1042911"/>
                <a:chOff x="0" y="0"/>
                <a:chExt cx="2522370" cy="1042911"/>
              </a:xfrm>
            </p:grpSpPr>
            <p:sp>
              <p:nvSpPr>
                <p:cNvPr id="126927914" name=""/>
                <p:cNvSpPr/>
                <p:nvPr/>
              </p:nvSpPr>
              <p:spPr bwMode="auto">
                <a:xfrm flipH="0" flipV="0">
                  <a:off x="126819" y="134244"/>
                  <a:ext cx="2395552" cy="77442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230056776" name=""/>
                <p:cNvSpPr/>
                <p:nvPr/>
              </p:nvSpPr>
              <p:spPr bwMode="auto">
                <a:xfrm rot="16199932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  <p:sp>
            <p:nvSpPr>
              <p:cNvPr id="458043903" name=""/>
              <p:cNvSpPr txBox="1"/>
              <p:nvPr/>
            </p:nvSpPr>
            <p:spPr bwMode="auto">
              <a:xfrm rot="0" flipH="0" flipV="0">
                <a:off x="865647" y="220770"/>
                <a:ext cx="1590202" cy="52331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r" rtl="1"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الاسم</a:t>
                </a:r>
                <a:endParaRPr sz="11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اسم العائلة</a:t>
                </a:r>
                <a:endParaRPr sz="11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sz="800">
                    <a:latin typeface="DejaVu Serif"/>
                    <a:ea typeface="DejaVu Serif"/>
                    <a:cs typeface="DejaVu Serif"/>
                  </a:rPr>
                  <a:t>الوظيفة</a:t>
                </a:r>
                <a:endParaRPr/>
              </a:p>
            </p:txBody>
          </p:sp>
          <p:grpSp>
            <p:nvGrpSpPr>
              <p:cNvPr id="736347320" name=""/>
              <p:cNvGrpSpPr/>
              <p:nvPr/>
            </p:nvGrpSpPr>
            <p:grpSpPr bwMode="auto">
              <a:xfrm flipH="0" flipV="0">
                <a:off x="284754" y="277185"/>
                <a:ext cx="488529" cy="488529"/>
                <a:chOff x="0" y="0"/>
                <a:chExt cx="488529" cy="488529"/>
              </a:xfrm>
            </p:grpSpPr>
            <p:sp>
              <p:nvSpPr>
                <p:cNvPr id="1223729821" name=""/>
                <p:cNvSpPr/>
                <p:nvPr/>
              </p:nvSpPr>
              <p:spPr bwMode="auto">
                <a:xfrm rot="0" flipH="0" flipV="0">
                  <a:off x="0" y="0"/>
                  <a:ext cx="488529" cy="488529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93921363" name="Ellipse 228639615"/>
                <p:cNvSpPr/>
                <p:nvPr/>
              </p:nvSpPr>
              <p:spPr bwMode="auto">
                <a:xfrm rot="0" flipH="0" flipV="0">
                  <a:off x="189300" y="87003"/>
                  <a:ext cx="109914" cy="109914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210875003" name=""/>
                <p:cNvSpPr/>
                <p:nvPr/>
              </p:nvSpPr>
              <p:spPr bwMode="auto">
                <a:xfrm rot="16199865" flipH="0" flipV="0">
                  <a:off x="173107" y="170554"/>
                  <a:ext cx="142299" cy="243739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</p:grpSp>
        <p:grpSp>
          <p:nvGrpSpPr>
            <p:cNvPr id="1768224904" name=""/>
            <p:cNvGrpSpPr/>
            <p:nvPr/>
          </p:nvGrpSpPr>
          <p:grpSpPr bwMode="auto">
            <a:xfrm rot="0" flipH="0" flipV="0">
              <a:off x="7558443" y="1372707"/>
              <a:ext cx="2522370" cy="1042911"/>
              <a:chOff x="0" y="0"/>
              <a:chExt cx="2522370" cy="1042911"/>
            </a:xfrm>
          </p:grpSpPr>
          <p:grpSp>
            <p:nvGrpSpPr>
              <p:cNvPr id="1836809546" name=""/>
              <p:cNvGrpSpPr/>
              <p:nvPr/>
            </p:nvGrpSpPr>
            <p:grpSpPr bwMode="auto">
              <a:xfrm flipH="0" flipV="0">
                <a:off x="0" y="0"/>
                <a:ext cx="2522370" cy="1042911"/>
                <a:chOff x="0" y="0"/>
                <a:chExt cx="2522370" cy="1042911"/>
              </a:xfrm>
            </p:grpSpPr>
            <p:sp>
              <p:nvSpPr>
                <p:cNvPr id="1650271457" name=""/>
                <p:cNvSpPr/>
                <p:nvPr/>
              </p:nvSpPr>
              <p:spPr bwMode="auto">
                <a:xfrm flipH="0" flipV="0">
                  <a:off x="126819" y="134244"/>
                  <a:ext cx="2395552" cy="77442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809492306" name=""/>
                <p:cNvSpPr/>
                <p:nvPr/>
              </p:nvSpPr>
              <p:spPr bwMode="auto">
                <a:xfrm rot="16199932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  <p:sp>
            <p:nvSpPr>
              <p:cNvPr id="1496159347" name=""/>
              <p:cNvSpPr txBox="1"/>
              <p:nvPr/>
            </p:nvSpPr>
            <p:spPr bwMode="auto">
              <a:xfrm rot="0" flipH="0" flipV="0">
                <a:off x="865647" y="220770"/>
                <a:ext cx="1590259" cy="55379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r" rtl="1"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الاسم</a:t>
                </a:r>
                <a:endParaRPr sz="11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اسم</a:t>
                </a:r>
                <a:r>
                  <a:rPr sz="1000">
                    <a:latin typeface="DejaVu Serif"/>
                    <a:ea typeface="DejaVu Serif"/>
                    <a:cs typeface="DejaVu Serif"/>
                  </a:rPr>
                  <a:t> العائلة</a:t>
                </a:r>
                <a:endParaRPr sz="11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الوظيفة</a:t>
                </a:r>
                <a:endParaRPr sz="1000"/>
              </a:p>
            </p:txBody>
          </p:sp>
          <p:grpSp>
            <p:nvGrpSpPr>
              <p:cNvPr id="142508497" name=""/>
              <p:cNvGrpSpPr/>
              <p:nvPr/>
            </p:nvGrpSpPr>
            <p:grpSpPr bwMode="auto">
              <a:xfrm flipH="0" flipV="0">
                <a:off x="284754" y="277185"/>
                <a:ext cx="488529" cy="488529"/>
                <a:chOff x="0" y="0"/>
                <a:chExt cx="488529" cy="488529"/>
              </a:xfrm>
            </p:grpSpPr>
            <p:sp>
              <p:nvSpPr>
                <p:cNvPr id="1851521727" name=""/>
                <p:cNvSpPr/>
                <p:nvPr/>
              </p:nvSpPr>
              <p:spPr bwMode="auto">
                <a:xfrm rot="0" flipH="0" flipV="0">
                  <a:off x="0" y="0"/>
                  <a:ext cx="488529" cy="488529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019814712" name="Ellipse 228639615"/>
                <p:cNvSpPr/>
                <p:nvPr/>
              </p:nvSpPr>
              <p:spPr bwMode="auto">
                <a:xfrm rot="0" flipH="0" flipV="0">
                  <a:off x="189300" y="87003"/>
                  <a:ext cx="109914" cy="109914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496063084" name=""/>
                <p:cNvSpPr/>
                <p:nvPr/>
              </p:nvSpPr>
              <p:spPr bwMode="auto">
                <a:xfrm rot="16199865" flipH="0" flipV="0">
                  <a:off x="173107" y="170554"/>
                  <a:ext cx="142299" cy="243739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</p:grpSp>
        <p:grpSp>
          <p:nvGrpSpPr>
            <p:cNvPr id="1085027547" name=""/>
            <p:cNvGrpSpPr/>
            <p:nvPr/>
          </p:nvGrpSpPr>
          <p:grpSpPr bwMode="auto">
            <a:xfrm>
              <a:off x="2647929" y="1022589"/>
              <a:ext cx="6464527" cy="392905"/>
              <a:chOff x="0" y="0"/>
              <a:chExt cx="6464527" cy="392905"/>
            </a:xfrm>
          </p:grpSpPr>
          <p:cxnSp>
            <p:nvCxnSpPr>
              <p:cNvPr id="1358180691" name=""/>
              <p:cNvCxnSpPr/>
              <p:nvPr/>
            </p:nvCxnSpPr>
            <p:spPr bwMode="auto">
              <a:xfrm rot="16199932" flipH="0" flipV="0">
                <a:off x="1357312" y="-1357311"/>
                <a:ext cx="392904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7384970" name=""/>
              <p:cNvCxnSpPr/>
              <p:nvPr/>
            </p:nvCxnSpPr>
            <p:spPr bwMode="auto">
              <a:xfrm rot="16199932" flipH="1" flipV="0">
                <a:off x="4714310" y="-1357312"/>
                <a:ext cx="392904" cy="3107529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4923707" name=""/>
            <p:cNvGrpSpPr/>
            <p:nvPr/>
          </p:nvGrpSpPr>
          <p:grpSpPr bwMode="auto">
            <a:xfrm flipH="0" flipV="0">
              <a:off x="1232718" y="2376991"/>
              <a:ext cx="3359135" cy="392904"/>
              <a:chOff x="0" y="0"/>
              <a:chExt cx="3359135" cy="392904"/>
            </a:xfrm>
          </p:grpSpPr>
          <p:cxnSp>
            <p:nvCxnSpPr>
              <p:cNvPr id="1014118215" name=""/>
              <p:cNvCxnSpPr/>
              <p:nvPr/>
            </p:nvCxnSpPr>
            <p:spPr bwMode="auto">
              <a:xfrm rot="16199932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235884" name=""/>
              <p:cNvCxnSpPr/>
              <p:nvPr/>
            </p:nvCxnSpPr>
            <p:spPr bwMode="auto">
              <a:xfrm rot="16199932" flipH="1" flipV="0">
                <a:off x="2355307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9937309" name=""/>
            <p:cNvGrpSpPr/>
            <p:nvPr/>
          </p:nvGrpSpPr>
          <p:grpSpPr bwMode="auto">
            <a:xfrm flipH="0" flipV="0">
              <a:off x="7140056" y="2376991"/>
              <a:ext cx="3359136" cy="392904"/>
              <a:chOff x="0" y="0"/>
              <a:chExt cx="3359136" cy="392904"/>
            </a:xfrm>
          </p:grpSpPr>
          <p:cxnSp>
            <p:nvCxnSpPr>
              <p:cNvPr id="1426294882" name=""/>
              <p:cNvCxnSpPr/>
              <p:nvPr/>
            </p:nvCxnSpPr>
            <p:spPr bwMode="auto">
              <a:xfrm rot="16199932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749549" name=""/>
              <p:cNvCxnSpPr/>
              <p:nvPr/>
            </p:nvCxnSpPr>
            <p:spPr bwMode="auto">
              <a:xfrm rot="16199932" flipH="1" flipV="0">
                <a:off x="2355308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5011592" name=""/>
            <p:cNvGrpSpPr/>
            <p:nvPr/>
          </p:nvGrpSpPr>
          <p:grpSpPr bwMode="auto">
            <a:xfrm flipH="0" flipV="0">
              <a:off x="502214" y="3600951"/>
              <a:ext cx="1864752" cy="392904"/>
              <a:chOff x="0" y="0"/>
              <a:chExt cx="1864752" cy="392904"/>
            </a:xfrm>
          </p:grpSpPr>
          <p:cxnSp>
            <p:nvCxnSpPr>
              <p:cNvPr id="22860579" name=""/>
              <p:cNvCxnSpPr/>
              <p:nvPr/>
            </p:nvCxnSpPr>
            <p:spPr bwMode="auto">
              <a:xfrm rot="16199932" flipH="0" flipV="0">
                <a:off x="251745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3910424" name=""/>
              <p:cNvCxnSpPr/>
              <p:nvPr/>
            </p:nvCxnSpPr>
            <p:spPr bwMode="auto">
              <a:xfrm rot="16199932" flipH="1" flipV="0">
                <a:off x="1220103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0931082" name=""/>
            <p:cNvGrpSpPr/>
            <p:nvPr/>
          </p:nvGrpSpPr>
          <p:grpSpPr bwMode="auto">
            <a:xfrm flipH="0" flipV="0">
              <a:off x="3457446" y="3600951"/>
              <a:ext cx="1864753" cy="392904"/>
              <a:chOff x="0" y="0"/>
              <a:chExt cx="1864753" cy="392904"/>
            </a:xfrm>
          </p:grpSpPr>
          <p:cxnSp>
            <p:nvCxnSpPr>
              <p:cNvPr id="529901863" name=""/>
              <p:cNvCxnSpPr/>
              <p:nvPr/>
            </p:nvCxnSpPr>
            <p:spPr bwMode="auto">
              <a:xfrm rot="16199932" flipH="0" flipV="0">
                <a:off x="251745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0208799" name=""/>
              <p:cNvCxnSpPr/>
              <p:nvPr/>
            </p:nvCxnSpPr>
            <p:spPr bwMode="auto">
              <a:xfrm rot="16199932" flipH="1" flipV="0">
                <a:off x="1220104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78093" name=""/>
            <p:cNvGrpSpPr/>
            <p:nvPr/>
          </p:nvGrpSpPr>
          <p:grpSpPr bwMode="auto">
            <a:xfrm flipH="0" flipV="0">
              <a:off x="6409552" y="3600951"/>
              <a:ext cx="1864753" cy="392904"/>
              <a:chOff x="0" y="0"/>
              <a:chExt cx="1864753" cy="392904"/>
            </a:xfrm>
          </p:grpSpPr>
          <p:cxnSp>
            <p:nvCxnSpPr>
              <p:cNvPr id="525726339" name=""/>
              <p:cNvCxnSpPr/>
              <p:nvPr/>
            </p:nvCxnSpPr>
            <p:spPr bwMode="auto">
              <a:xfrm rot="16199932" flipH="0" flipV="0">
                <a:off x="251745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392531" name=""/>
              <p:cNvCxnSpPr/>
              <p:nvPr/>
            </p:nvCxnSpPr>
            <p:spPr bwMode="auto">
              <a:xfrm rot="16199932" flipH="1" flipV="0">
                <a:off x="1220104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3736619" name=""/>
            <p:cNvGrpSpPr/>
            <p:nvPr/>
          </p:nvGrpSpPr>
          <p:grpSpPr bwMode="auto">
            <a:xfrm flipH="0" flipV="0">
              <a:off x="9364785" y="3600951"/>
              <a:ext cx="1864753" cy="392904"/>
              <a:chOff x="0" y="0"/>
              <a:chExt cx="1864753" cy="392904"/>
            </a:xfrm>
          </p:grpSpPr>
          <p:cxnSp>
            <p:nvCxnSpPr>
              <p:cNvPr id="899621299" name=""/>
              <p:cNvCxnSpPr/>
              <p:nvPr/>
            </p:nvCxnSpPr>
            <p:spPr bwMode="auto">
              <a:xfrm rot="16199932" flipH="0" flipV="0">
                <a:off x="251745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018944" name=""/>
              <p:cNvCxnSpPr/>
              <p:nvPr/>
            </p:nvCxnSpPr>
            <p:spPr bwMode="auto">
              <a:xfrm rot="16199932" flipH="1" flipV="0">
                <a:off x="1220104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43739E"/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486899" name=""/>
          <p:cNvSpPr txBox="1"/>
          <p:nvPr/>
        </p:nvSpPr>
        <p:spPr bwMode="auto">
          <a:xfrm rot="16199932" flipH="0" flipV="0">
            <a:off x="5721879" y="200691"/>
            <a:ext cx="765635" cy="12230997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 rtl="1"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الهيكل التنفيذي</a:t>
            </a:r>
            <a:endParaRPr sz="24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عناصر الرسم التوضيحي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521878251" name=""/>
          <p:cNvSpPr txBox="1"/>
          <p:nvPr/>
        </p:nvSpPr>
        <p:spPr bwMode="auto">
          <a:xfrm flipH="0" flipV="0">
            <a:off x="8506800" y="378522"/>
            <a:ext cx="3356974" cy="719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اسم الشركة</a:t>
            </a:r>
            <a:endParaRPr sz="2400" b="1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شعار الشركة</a:t>
            </a:r>
            <a:endParaRPr sz="16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466809146" name=""/>
          <p:cNvSpPr/>
          <p:nvPr/>
        </p:nvSpPr>
        <p:spPr bwMode="auto">
          <a:xfrm rot="0" flipH="0" flipV="0">
            <a:off x="-10800" y="5797760"/>
            <a:ext cx="12225600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/>
          </a:p>
        </p:txBody>
      </p:sp>
      <p:grpSp>
        <p:nvGrpSpPr>
          <p:cNvPr id="2023346112" name=""/>
          <p:cNvGrpSpPr/>
          <p:nvPr/>
        </p:nvGrpSpPr>
        <p:grpSpPr bwMode="auto">
          <a:xfrm>
            <a:off x="229946" y="513313"/>
            <a:ext cx="11736056" cy="4846988"/>
            <a:chOff x="0" y="0"/>
            <a:chExt cx="11736056" cy="4846988"/>
          </a:xfrm>
        </p:grpSpPr>
        <p:grpSp>
          <p:nvGrpSpPr>
            <p:cNvPr id="1067164321" name=""/>
            <p:cNvGrpSpPr/>
            <p:nvPr/>
          </p:nvGrpSpPr>
          <p:grpSpPr bwMode="auto">
            <a:xfrm flipH="0" flipV="0">
              <a:off x="4604770" y="0"/>
              <a:ext cx="2522376" cy="1042911"/>
              <a:chOff x="0" y="0"/>
              <a:chExt cx="2522376" cy="1042911"/>
            </a:xfrm>
          </p:grpSpPr>
          <p:grpSp>
            <p:nvGrpSpPr>
              <p:cNvPr id="1427211338" name=""/>
              <p:cNvGrpSpPr/>
              <p:nvPr/>
            </p:nvGrpSpPr>
            <p:grpSpPr bwMode="auto">
              <a:xfrm flipH="0" flipV="0">
                <a:off x="0" y="0"/>
                <a:ext cx="2522376" cy="1042911"/>
                <a:chOff x="0" y="0"/>
                <a:chExt cx="2522376" cy="1042911"/>
              </a:xfrm>
            </p:grpSpPr>
            <p:sp>
              <p:nvSpPr>
                <p:cNvPr id="46444968" name=""/>
                <p:cNvSpPr/>
                <p:nvPr/>
              </p:nvSpPr>
              <p:spPr bwMode="auto">
                <a:xfrm flipH="0" flipV="0">
                  <a:off x="126822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304328596" name=""/>
                <p:cNvSpPr/>
                <p:nvPr/>
              </p:nvSpPr>
              <p:spPr bwMode="auto">
                <a:xfrm rot="16199932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  <p:sp>
            <p:nvSpPr>
              <p:cNvPr id="1057040685" name=""/>
              <p:cNvSpPr txBox="1"/>
              <p:nvPr/>
            </p:nvSpPr>
            <p:spPr bwMode="auto">
              <a:xfrm rot="0" flipH="0" flipV="0">
                <a:off x="865647" y="220770"/>
                <a:ext cx="1582945" cy="55379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الاسم</a:t>
                </a:r>
                <a:endParaRPr sz="10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اسم العائلة</a:t>
                </a:r>
                <a:endParaRPr sz="10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الوظيفة</a:t>
                </a:r>
                <a:endParaRPr sz="1100">
                  <a:latin typeface="DejaVu Serif"/>
                  <a:cs typeface="DejaVu Serif"/>
                </a:endParaRPr>
              </a:p>
            </p:txBody>
          </p:sp>
          <p:grpSp>
            <p:nvGrpSpPr>
              <p:cNvPr id="2063172012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1410554205" name=""/>
                <p:cNvSpPr/>
                <p:nvPr/>
              </p:nvSpPr>
              <p:spPr bwMode="auto">
                <a:xfrm rot="0" flipH="0" flipV="0">
                  <a:off x="0" y="0"/>
                  <a:ext cx="488529" cy="488529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715645192" name="Ellipse 228639615"/>
                <p:cNvSpPr/>
                <p:nvPr/>
              </p:nvSpPr>
              <p:spPr bwMode="auto">
                <a:xfrm rot="0" flipH="0" flipV="0">
                  <a:off x="189303" y="87003"/>
                  <a:ext cx="109914" cy="109914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027871234" name=""/>
                <p:cNvSpPr/>
                <p:nvPr/>
              </p:nvSpPr>
              <p:spPr bwMode="auto">
                <a:xfrm rot="16199865" flipH="0" flipV="0">
                  <a:off x="173109" y="170556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</p:grpSp>
        <p:grpSp>
          <p:nvGrpSpPr>
            <p:cNvPr id="340117745" name=""/>
            <p:cNvGrpSpPr/>
            <p:nvPr/>
          </p:nvGrpSpPr>
          <p:grpSpPr bwMode="auto">
            <a:xfrm rot="0" flipH="0" flipV="0">
              <a:off x="347158" y="2724841"/>
              <a:ext cx="2174870" cy="899229"/>
              <a:chOff x="0" y="0"/>
              <a:chExt cx="2174870" cy="899229"/>
            </a:xfrm>
          </p:grpSpPr>
          <p:grpSp>
            <p:nvGrpSpPr>
              <p:cNvPr id="544795277" name=""/>
              <p:cNvGrpSpPr/>
              <p:nvPr/>
            </p:nvGrpSpPr>
            <p:grpSpPr bwMode="auto">
              <a:xfrm>
                <a:off x="0" y="0"/>
                <a:ext cx="2174870" cy="899229"/>
                <a:chOff x="0" y="0"/>
                <a:chExt cx="2174870" cy="899229"/>
              </a:xfrm>
            </p:grpSpPr>
            <p:sp>
              <p:nvSpPr>
                <p:cNvPr id="1150116123" name=""/>
                <p:cNvSpPr/>
                <p:nvPr/>
              </p:nvSpPr>
              <p:spPr bwMode="auto">
                <a:xfrm flipH="0" flipV="0">
                  <a:off x="109350" y="115749"/>
                  <a:ext cx="2065521" cy="667729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632563914" name=""/>
                <p:cNvSpPr/>
                <p:nvPr/>
              </p:nvSpPr>
              <p:spPr bwMode="auto">
                <a:xfrm rot="16199932" flipH="0" flipV="0">
                  <a:off x="0" y="0"/>
                  <a:ext cx="899230" cy="89923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  <p:sp>
            <p:nvSpPr>
              <p:cNvPr id="1448687924" name=""/>
              <p:cNvSpPr txBox="1"/>
              <p:nvPr/>
            </p:nvSpPr>
            <p:spPr bwMode="auto">
              <a:xfrm rot="0" flipH="0" flipV="0">
                <a:off x="746388" y="190353"/>
                <a:ext cx="1366081" cy="55379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الاسم</a:t>
                </a:r>
                <a:endParaRPr sz="10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اسم العائلة</a:t>
                </a:r>
                <a:endParaRPr sz="10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الوظيفة</a:t>
                </a:r>
                <a:endParaRPr sz="1100">
                  <a:latin typeface="DejaVu Serif"/>
                  <a:cs typeface="DejaVu Serif"/>
                </a:endParaRPr>
              </a:p>
            </p:txBody>
          </p:sp>
          <p:grpSp>
            <p:nvGrpSpPr>
              <p:cNvPr id="1432137883" name=""/>
              <p:cNvGrpSpPr/>
              <p:nvPr/>
            </p:nvGrpSpPr>
            <p:grpSpPr bwMode="auto">
              <a:xfrm flipH="0" flipV="0">
                <a:off x="245525" y="238999"/>
                <a:ext cx="421227" cy="421227"/>
                <a:chOff x="0" y="0"/>
                <a:chExt cx="421227" cy="421227"/>
              </a:xfrm>
            </p:grpSpPr>
            <p:sp>
              <p:nvSpPr>
                <p:cNvPr id="1573222527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186618196" name="Ellipse 228639615"/>
                <p:cNvSpPr/>
                <p:nvPr/>
              </p:nvSpPr>
              <p:spPr bwMode="auto">
                <a:xfrm rot="0" flipH="0" flipV="0">
                  <a:off x="163224" y="75016"/>
                  <a:ext cx="94771" cy="94771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599899291" name=""/>
                <p:cNvSpPr/>
                <p:nvPr/>
              </p:nvSpPr>
              <p:spPr bwMode="auto">
                <a:xfrm rot="16199865" flipH="0" flipV="0">
                  <a:off x="149259" y="147060"/>
                  <a:ext cx="122693" cy="210159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</p:grpSp>
        <p:grpSp>
          <p:nvGrpSpPr>
            <p:cNvPr id="1328106514" name=""/>
            <p:cNvGrpSpPr/>
            <p:nvPr/>
          </p:nvGrpSpPr>
          <p:grpSpPr bwMode="auto">
            <a:xfrm rot="0" flipH="0" flipV="0">
              <a:off x="3302391" y="2724841"/>
              <a:ext cx="2174870" cy="899229"/>
              <a:chOff x="0" y="0"/>
              <a:chExt cx="2174870" cy="899229"/>
            </a:xfrm>
          </p:grpSpPr>
          <p:grpSp>
            <p:nvGrpSpPr>
              <p:cNvPr id="1980230203" name=""/>
              <p:cNvGrpSpPr/>
              <p:nvPr/>
            </p:nvGrpSpPr>
            <p:grpSpPr bwMode="auto">
              <a:xfrm>
                <a:off x="0" y="0"/>
                <a:ext cx="2174870" cy="899229"/>
                <a:chOff x="0" y="0"/>
                <a:chExt cx="2174870" cy="899229"/>
              </a:xfrm>
            </p:grpSpPr>
            <p:sp>
              <p:nvSpPr>
                <p:cNvPr id="1050567645" name=""/>
                <p:cNvSpPr/>
                <p:nvPr/>
              </p:nvSpPr>
              <p:spPr bwMode="auto">
                <a:xfrm flipH="0" flipV="0">
                  <a:off x="109350" y="115749"/>
                  <a:ext cx="2065521" cy="667729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397248456" name=""/>
                <p:cNvSpPr/>
                <p:nvPr/>
              </p:nvSpPr>
              <p:spPr bwMode="auto">
                <a:xfrm rot="16199932" flipH="0" flipV="0">
                  <a:off x="0" y="0"/>
                  <a:ext cx="899230" cy="89923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  <p:sp>
            <p:nvSpPr>
              <p:cNvPr id="914622897" name=""/>
              <p:cNvSpPr txBox="1"/>
              <p:nvPr/>
            </p:nvSpPr>
            <p:spPr bwMode="auto">
              <a:xfrm rot="0" flipH="0" flipV="0">
                <a:off x="746388" y="190353"/>
                <a:ext cx="1366440" cy="55379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الاسم</a:t>
                </a:r>
                <a:endParaRPr sz="10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اسم العائلة</a:t>
                </a:r>
                <a:endParaRPr sz="10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الوظيفة</a:t>
                </a:r>
                <a:endParaRPr sz="1100">
                  <a:latin typeface="DejaVu Serif"/>
                  <a:cs typeface="DejaVu Serif"/>
                </a:endParaRPr>
              </a:p>
            </p:txBody>
          </p:sp>
          <p:grpSp>
            <p:nvGrpSpPr>
              <p:cNvPr id="1282248200" name=""/>
              <p:cNvGrpSpPr/>
              <p:nvPr/>
            </p:nvGrpSpPr>
            <p:grpSpPr bwMode="auto">
              <a:xfrm flipH="0" flipV="0">
                <a:off x="245525" y="238999"/>
                <a:ext cx="421227" cy="421227"/>
                <a:chOff x="0" y="0"/>
                <a:chExt cx="421227" cy="421227"/>
              </a:xfrm>
            </p:grpSpPr>
            <p:sp>
              <p:nvSpPr>
                <p:cNvPr id="1761493418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1083848946" name="Ellipse 228639615"/>
                <p:cNvSpPr/>
                <p:nvPr/>
              </p:nvSpPr>
              <p:spPr bwMode="auto">
                <a:xfrm rot="0" flipH="0" flipV="0">
                  <a:off x="163224" y="75016"/>
                  <a:ext cx="94771" cy="94771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976543694" name=""/>
                <p:cNvSpPr/>
                <p:nvPr/>
              </p:nvSpPr>
              <p:spPr bwMode="auto">
                <a:xfrm rot="16199865" flipH="0" flipV="0">
                  <a:off x="149259" y="147060"/>
                  <a:ext cx="122693" cy="210159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</p:grpSp>
        <p:grpSp>
          <p:nvGrpSpPr>
            <p:cNvPr id="1680350917" name=""/>
            <p:cNvGrpSpPr/>
            <p:nvPr/>
          </p:nvGrpSpPr>
          <p:grpSpPr bwMode="auto">
            <a:xfrm>
              <a:off x="6254577" y="2729371"/>
              <a:ext cx="5130102" cy="899229"/>
              <a:chOff x="0" y="0"/>
              <a:chExt cx="5130102" cy="899229"/>
            </a:xfrm>
          </p:grpSpPr>
          <p:grpSp>
            <p:nvGrpSpPr>
              <p:cNvPr id="1227948457" name=""/>
              <p:cNvGrpSpPr/>
              <p:nvPr/>
            </p:nvGrpSpPr>
            <p:grpSpPr bwMode="auto">
              <a:xfrm>
                <a:off x="0" y="0"/>
                <a:ext cx="2174870" cy="899229"/>
                <a:chOff x="0" y="0"/>
                <a:chExt cx="2174870" cy="899229"/>
              </a:xfrm>
            </p:grpSpPr>
            <p:grpSp>
              <p:nvGrpSpPr>
                <p:cNvPr id="64593030" name=""/>
                <p:cNvGrpSpPr/>
                <p:nvPr/>
              </p:nvGrpSpPr>
              <p:grpSpPr bwMode="auto">
                <a:xfrm>
                  <a:off x="0" y="0"/>
                  <a:ext cx="2174870" cy="899229"/>
                  <a:chOff x="0" y="0"/>
                  <a:chExt cx="2174870" cy="899229"/>
                </a:xfrm>
              </p:grpSpPr>
              <p:sp>
                <p:nvSpPr>
                  <p:cNvPr id="1982371097" name=""/>
                  <p:cNvSpPr/>
                  <p:nvPr/>
                </p:nvSpPr>
                <p:spPr bwMode="auto">
                  <a:xfrm flipH="0" flipV="0">
                    <a:off x="109350" y="115749"/>
                    <a:ext cx="2065521" cy="667729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1144665222" name=""/>
                  <p:cNvSpPr/>
                  <p:nvPr/>
                </p:nvSpPr>
                <p:spPr bwMode="auto">
                  <a:xfrm rot="16199932" flipH="0" flipV="0">
                    <a:off x="0" y="0"/>
                    <a:ext cx="899230" cy="89923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</p:grpSp>
            <p:sp>
              <p:nvSpPr>
                <p:cNvPr id="619531688" name=""/>
                <p:cNvSpPr txBox="1"/>
                <p:nvPr/>
              </p:nvSpPr>
              <p:spPr bwMode="auto">
                <a:xfrm rot="0" flipH="0" flipV="0">
                  <a:off x="746388" y="190353"/>
                  <a:ext cx="1366799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1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06600143" name=""/>
                <p:cNvGrpSpPr/>
                <p:nvPr/>
              </p:nvGrpSpPr>
              <p:grpSpPr bwMode="auto">
                <a:xfrm flipH="0" flipV="0">
                  <a:off x="245525" y="238999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540433537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1292146663" name="Ellipse 228639615"/>
                  <p:cNvSpPr/>
                  <p:nvPr/>
                </p:nvSpPr>
                <p:spPr bwMode="auto">
                  <a:xfrm rot="0" flipH="0" flipV="0">
                    <a:off x="163224" y="75016"/>
                    <a:ext cx="94771" cy="94771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2139292921" name=""/>
                  <p:cNvSpPr/>
                  <p:nvPr/>
                </p:nvSpPr>
                <p:spPr bwMode="auto">
                  <a:xfrm rot="16199865" flipH="0" flipV="0">
                    <a:off x="149259" y="147060"/>
                    <a:ext cx="122693" cy="210159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</p:grpSp>
          </p:grpSp>
          <p:grpSp>
            <p:nvGrpSpPr>
              <p:cNvPr id="14376354" name=""/>
              <p:cNvGrpSpPr/>
              <p:nvPr/>
            </p:nvGrpSpPr>
            <p:grpSpPr bwMode="auto">
              <a:xfrm>
                <a:off x="2955231" y="0"/>
                <a:ext cx="2174870" cy="899229"/>
                <a:chOff x="0" y="0"/>
                <a:chExt cx="2174870" cy="899229"/>
              </a:xfrm>
            </p:grpSpPr>
            <p:grpSp>
              <p:nvGrpSpPr>
                <p:cNvPr id="1926077611" name=""/>
                <p:cNvGrpSpPr/>
                <p:nvPr/>
              </p:nvGrpSpPr>
              <p:grpSpPr bwMode="auto">
                <a:xfrm>
                  <a:off x="0" y="0"/>
                  <a:ext cx="2174870" cy="899229"/>
                  <a:chOff x="0" y="0"/>
                  <a:chExt cx="2174870" cy="899229"/>
                </a:xfrm>
              </p:grpSpPr>
              <p:sp>
                <p:nvSpPr>
                  <p:cNvPr id="2127036975" name=""/>
                  <p:cNvSpPr/>
                  <p:nvPr/>
                </p:nvSpPr>
                <p:spPr bwMode="auto">
                  <a:xfrm flipH="0" flipV="0">
                    <a:off x="109350" y="115749"/>
                    <a:ext cx="2065521" cy="667729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1509040458" name=""/>
                  <p:cNvSpPr/>
                  <p:nvPr/>
                </p:nvSpPr>
                <p:spPr bwMode="auto">
                  <a:xfrm rot="16199932" flipH="0" flipV="0">
                    <a:off x="0" y="0"/>
                    <a:ext cx="899230" cy="89923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</p:grpSp>
            <p:sp>
              <p:nvSpPr>
                <p:cNvPr id="399943434" name=""/>
                <p:cNvSpPr txBox="1"/>
                <p:nvPr/>
              </p:nvSpPr>
              <p:spPr bwMode="auto">
                <a:xfrm rot="0" flipH="0" flipV="0">
                  <a:off x="746388" y="190353"/>
                  <a:ext cx="1367159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1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717100241" name=""/>
                <p:cNvGrpSpPr/>
                <p:nvPr/>
              </p:nvGrpSpPr>
              <p:grpSpPr bwMode="auto">
                <a:xfrm flipH="0" flipV="0">
                  <a:off x="245525" y="238999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2090660058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1983660458" name="Ellipse 228639615"/>
                  <p:cNvSpPr/>
                  <p:nvPr/>
                </p:nvSpPr>
                <p:spPr bwMode="auto">
                  <a:xfrm rot="0" flipH="0" flipV="0">
                    <a:off x="163224" y="75016"/>
                    <a:ext cx="94771" cy="94771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sp>
                <p:nvSpPr>
                  <p:cNvPr id="1731435688" name=""/>
                  <p:cNvSpPr/>
                  <p:nvPr/>
                </p:nvSpPr>
                <p:spPr bwMode="auto">
                  <a:xfrm rot="16199865" flipH="0" flipV="0">
                    <a:off x="149259" y="147060"/>
                    <a:ext cx="122693" cy="210159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</p:grpSp>
          </p:grpSp>
        </p:grpSp>
        <p:grpSp>
          <p:nvGrpSpPr>
            <p:cNvPr id="2135330960" name=""/>
            <p:cNvGrpSpPr/>
            <p:nvPr/>
          </p:nvGrpSpPr>
          <p:grpSpPr bwMode="auto">
            <a:xfrm rot="0" flipH="0" flipV="0">
              <a:off x="5907158" y="4061419"/>
              <a:ext cx="2873507" cy="785568"/>
              <a:chOff x="0" y="0"/>
              <a:chExt cx="2873507" cy="785568"/>
            </a:xfrm>
          </p:grpSpPr>
          <p:grpSp>
            <p:nvGrpSpPr>
              <p:cNvPr id="376154108" name=""/>
              <p:cNvGrpSpPr/>
              <p:nvPr/>
            </p:nvGrpSpPr>
            <p:grpSpPr bwMode="auto">
              <a:xfrm flipH="0" flipV="0">
                <a:off x="0" y="0"/>
                <a:ext cx="1436146" cy="785568"/>
                <a:chOff x="0" y="0"/>
                <a:chExt cx="1436146" cy="785568"/>
              </a:xfrm>
            </p:grpSpPr>
            <p:sp>
              <p:nvSpPr>
                <p:cNvPr id="909194021" name=""/>
                <p:cNvSpPr txBox="1"/>
                <p:nvPr/>
              </p:nvSpPr>
              <p:spPr bwMode="auto">
                <a:xfrm rot="0" flipH="0" flipV="0">
                  <a:off x="631586" y="166293"/>
                  <a:ext cx="804559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1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071693467" name=""/>
                <p:cNvGrpSpPr/>
                <p:nvPr/>
              </p:nvGrpSpPr>
              <p:grpSpPr bwMode="auto">
                <a:xfrm flipH="0" flipV="0">
                  <a:off x="0" y="0"/>
                  <a:ext cx="785568" cy="785568"/>
                  <a:chOff x="0" y="0"/>
                  <a:chExt cx="785568" cy="785568"/>
                </a:xfrm>
              </p:grpSpPr>
              <p:sp>
                <p:nvSpPr>
                  <p:cNvPr id="1185778784" name=""/>
                  <p:cNvSpPr/>
                  <p:nvPr/>
                </p:nvSpPr>
                <p:spPr bwMode="auto">
                  <a:xfrm rot="16199932" flipH="0" flipV="0">
                    <a:off x="0" y="0"/>
                    <a:ext cx="785569" cy="785569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187789288" name=""/>
                  <p:cNvGrpSpPr/>
                  <p:nvPr/>
                </p:nvGrpSpPr>
                <p:grpSpPr bwMode="auto">
                  <a:xfrm flipH="0" flipV="0">
                    <a:off x="97030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82363243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  <p:grpSp>
                  <p:nvGrpSpPr>
                    <p:cNvPr id="160859771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572088899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3" cy="367983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2070864347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683947059" name=""/>
                      <p:cNvSpPr/>
                      <p:nvPr/>
                    </p:nvSpPr>
                    <p:spPr bwMode="auto">
                      <a:xfrm rot="16199865" flipH="0" flipV="0">
                        <a:off x="130392" y="128469"/>
                        <a:ext cx="107184" cy="183595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468256842" name=""/>
              <p:cNvGrpSpPr/>
              <p:nvPr/>
            </p:nvGrpSpPr>
            <p:grpSpPr bwMode="auto">
              <a:xfrm flipH="0" flipV="0">
                <a:off x="1437047" y="0"/>
                <a:ext cx="1436459" cy="785568"/>
                <a:chOff x="0" y="0"/>
                <a:chExt cx="1436459" cy="785568"/>
              </a:xfrm>
            </p:grpSpPr>
            <p:sp>
              <p:nvSpPr>
                <p:cNvPr id="1937512454" name=""/>
                <p:cNvSpPr txBox="1"/>
                <p:nvPr/>
              </p:nvSpPr>
              <p:spPr bwMode="auto">
                <a:xfrm rot="0" flipH="0" flipV="0">
                  <a:off x="623287" y="166293"/>
                  <a:ext cx="813171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1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113646440" name=""/>
                <p:cNvGrpSpPr/>
                <p:nvPr/>
              </p:nvGrpSpPr>
              <p:grpSpPr bwMode="auto">
                <a:xfrm flipH="0" flipV="0">
                  <a:off x="0" y="0"/>
                  <a:ext cx="785568" cy="785568"/>
                  <a:chOff x="0" y="0"/>
                  <a:chExt cx="785568" cy="785568"/>
                </a:xfrm>
              </p:grpSpPr>
              <p:sp>
                <p:nvSpPr>
                  <p:cNvPr id="1151037364" name=""/>
                  <p:cNvSpPr/>
                  <p:nvPr/>
                </p:nvSpPr>
                <p:spPr bwMode="auto">
                  <a:xfrm rot="16199932" flipH="0" flipV="0">
                    <a:off x="0" y="0"/>
                    <a:ext cx="785569" cy="785569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1852691783" name=""/>
                  <p:cNvGrpSpPr/>
                  <p:nvPr/>
                </p:nvGrpSpPr>
                <p:grpSpPr bwMode="auto">
                  <a:xfrm flipH="0" flipV="0">
                    <a:off x="97029" y="93205"/>
                    <a:ext cx="599150" cy="599150"/>
                    <a:chOff x="0" y="0"/>
                    <a:chExt cx="599150" cy="599150"/>
                  </a:xfrm>
                </p:grpSpPr>
                <p:sp>
                  <p:nvSpPr>
                    <p:cNvPr id="160629581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1" cy="59915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  <p:grpSp>
                  <p:nvGrpSpPr>
                    <p:cNvPr id="370705393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20530621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3" cy="367983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93762014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572749357" name=""/>
                      <p:cNvSpPr/>
                      <p:nvPr/>
                    </p:nvSpPr>
                    <p:spPr bwMode="auto">
                      <a:xfrm rot="16199865" flipH="0" flipV="0">
                        <a:off x="130392" y="128469"/>
                        <a:ext cx="107184" cy="183595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195458335" name=""/>
            <p:cNvGrpSpPr/>
            <p:nvPr/>
          </p:nvGrpSpPr>
          <p:grpSpPr bwMode="auto">
            <a:xfrm rot="0" flipH="0" flipV="0">
              <a:off x="8862233" y="4061419"/>
              <a:ext cx="2873822" cy="785568"/>
              <a:chOff x="0" y="0"/>
              <a:chExt cx="2873822" cy="785568"/>
            </a:xfrm>
          </p:grpSpPr>
          <p:grpSp>
            <p:nvGrpSpPr>
              <p:cNvPr id="1879861562" name=""/>
              <p:cNvGrpSpPr/>
              <p:nvPr/>
            </p:nvGrpSpPr>
            <p:grpSpPr bwMode="auto">
              <a:xfrm flipH="0" flipV="0">
                <a:off x="0" y="0"/>
                <a:ext cx="1436459" cy="785568"/>
                <a:chOff x="0" y="0"/>
                <a:chExt cx="1436459" cy="785568"/>
              </a:xfrm>
            </p:grpSpPr>
            <p:sp>
              <p:nvSpPr>
                <p:cNvPr id="1885714895" name=""/>
                <p:cNvSpPr txBox="1"/>
                <p:nvPr/>
              </p:nvSpPr>
              <p:spPr bwMode="auto">
                <a:xfrm rot="0" flipH="0" flipV="0">
                  <a:off x="638785" y="166293"/>
                  <a:ext cx="797673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1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2009475519" name=""/>
                <p:cNvGrpSpPr/>
                <p:nvPr/>
              </p:nvGrpSpPr>
              <p:grpSpPr bwMode="auto">
                <a:xfrm flipH="0" flipV="0">
                  <a:off x="0" y="0"/>
                  <a:ext cx="785568" cy="785568"/>
                  <a:chOff x="0" y="0"/>
                  <a:chExt cx="785568" cy="785568"/>
                </a:xfrm>
              </p:grpSpPr>
              <p:sp>
                <p:nvSpPr>
                  <p:cNvPr id="2040809833" name=""/>
                  <p:cNvSpPr/>
                  <p:nvPr/>
                </p:nvSpPr>
                <p:spPr bwMode="auto">
                  <a:xfrm rot="16199932" flipH="0" flipV="0">
                    <a:off x="0" y="0"/>
                    <a:ext cx="785569" cy="785569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492498708" name=""/>
                  <p:cNvGrpSpPr/>
                  <p:nvPr/>
                </p:nvGrpSpPr>
                <p:grpSpPr bwMode="auto">
                  <a:xfrm flipH="0" flipV="0">
                    <a:off x="97029" y="93205"/>
                    <a:ext cx="599150" cy="599150"/>
                    <a:chOff x="0" y="0"/>
                    <a:chExt cx="599150" cy="599150"/>
                  </a:xfrm>
                </p:grpSpPr>
                <p:sp>
                  <p:nvSpPr>
                    <p:cNvPr id="66646476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1" cy="59915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  <p:grpSp>
                  <p:nvGrpSpPr>
                    <p:cNvPr id="311621786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19426713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3" cy="367983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193548795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67147505" name=""/>
                      <p:cNvSpPr/>
                      <p:nvPr/>
                    </p:nvSpPr>
                    <p:spPr bwMode="auto">
                      <a:xfrm rot="16199865" flipH="0" flipV="0">
                        <a:off x="130392" y="128469"/>
                        <a:ext cx="107184" cy="183595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264390096" name=""/>
              <p:cNvGrpSpPr/>
              <p:nvPr/>
            </p:nvGrpSpPr>
            <p:grpSpPr bwMode="auto">
              <a:xfrm flipH="0" flipV="0">
                <a:off x="1437047" y="0"/>
                <a:ext cx="1436774" cy="785568"/>
                <a:chOff x="0" y="0"/>
                <a:chExt cx="1436774" cy="785568"/>
              </a:xfrm>
            </p:grpSpPr>
            <p:sp>
              <p:nvSpPr>
                <p:cNvPr id="994609368" name=""/>
                <p:cNvSpPr txBox="1"/>
                <p:nvPr/>
              </p:nvSpPr>
              <p:spPr bwMode="auto">
                <a:xfrm rot="0" flipH="0" flipV="0">
                  <a:off x="601911" y="166293"/>
                  <a:ext cx="834862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1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355000976" name=""/>
                <p:cNvGrpSpPr/>
                <p:nvPr/>
              </p:nvGrpSpPr>
              <p:grpSpPr bwMode="auto">
                <a:xfrm flipH="0" flipV="0">
                  <a:off x="0" y="0"/>
                  <a:ext cx="785568" cy="785568"/>
                  <a:chOff x="0" y="0"/>
                  <a:chExt cx="785568" cy="785568"/>
                </a:xfrm>
              </p:grpSpPr>
              <p:sp>
                <p:nvSpPr>
                  <p:cNvPr id="2109642258" name=""/>
                  <p:cNvSpPr/>
                  <p:nvPr/>
                </p:nvSpPr>
                <p:spPr bwMode="auto">
                  <a:xfrm rot="16199932" flipH="0" flipV="0">
                    <a:off x="0" y="0"/>
                    <a:ext cx="785569" cy="785569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743888410" name=""/>
                  <p:cNvGrpSpPr/>
                  <p:nvPr/>
                </p:nvGrpSpPr>
                <p:grpSpPr bwMode="auto">
                  <a:xfrm flipH="0" flipV="0">
                    <a:off x="97028" y="93204"/>
                    <a:ext cx="599150" cy="599150"/>
                    <a:chOff x="0" y="0"/>
                    <a:chExt cx="599150" cy="599150"/>
                  </a:xfrm>
                </p:grpSpPr>
                <p:sp>
                  <p:nvSpPr>
                    <p:cNvPr id="1560797498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1" cy="59915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  <p:grpSp>
                  <p:nvGrpSpPr>
                    <p:cNvPr id="661239619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30360083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3" cy="367983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759392108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241869987" name=""/>
                      <p:cNvSpPr/>
                      <p:nvPr/>
                    </p:nvSpPr>
                    <p:spPr bwMode="auto">
                      <a:xfrm rot="16199865" flipH="0" flipV="0">
                        <a:off x="130392" y="128469"/>
                        <a:ext cx="107184" cy="183595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787438017" name=""/>
            <p:cNvGrpSpPr/>
            <p:nvPr/>
          </p:nvGrpSpPr>
          <p:grpSpPr bwMode="auto">
            <a:xfrm rot="0" flipH="0" flipV="0">
              <a:off x="0" y="4061418"/>
              <a:ext cx="2873871" cy="785569"/>
              <a:chOff x="0" y="0"/>
              <a:chExt cx="2873871" cy="785569"/>
            </a:xfrm>
          </p:grpSpPr>
          <p:grpSp>
            <p:nvGrpSpPr>
              <p:cNvPr id="1839691562" name=""/>
              <p:cNvGrpSpPr/>
              <p:nvPr/>
            </p:nvGrpSpPr>
            <p:grpSpPr bwMode="auto">
              <a:xfrm flipH="0" flipV="0">
                <a:off x="0" y="0"/>
                <a:ext cx="1436866" cy="785569"/>
                <a:chOff x="0" y="0"/>
                <a:chExt cx="1436866" cy="785569"/>
              </a:xfrm>
            </p:grpSpPr>
            <p:sp>
              <p:nvSpPr>
                <p:cNvPr id="1069592331" name=""/>
                <p:cNvSpPr txBox="1"/>
                <p:nvPr/>
              </p:nvSpPr>
              <p:spPr bwMode="auto">
                <a:xfrm rot="0" flipH="0" flipV="0">
                  <a:off x="647325" y="166293"/>
                  <a:ext cx="789540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1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513270244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370976466" name=""/>
                  <p:cNvSpPr/>
                  <p:nvPr/>
                </p:nvSpPr>
                <p:spPr bwMode="auto">
                  <a:xfrm rot="16199932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2100252420" name=""/>
                  <p:cNvGrpSpPr/>
                  <p:nvPr/>
                </p:nvGrpSpPr>
                <p:grpSpPr bwMode="auto">
                  <a:xfrm flipH="0" flipV="0">
                    <a:off x="97030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21856407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  <p:grpSp>
                  <p:nvGrpSpPr>
                    <p:cNvPr id="833015142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651686253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500582738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640101121" name=""/>
                      <p:cNvSpPr/>
                      <p:nvPr/>
                    </p:nvSpPr>
                    <p:spPr bwMode="auto">
                      <a:xfrm rot="16199865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116866096" name=""/>
              <p:cNvGrpSpPr/>
              <p:nvPr/>
            </p:nvGrpSpPr>
            <p:grpSpPr bwMode="auto">
              <a:xfrm flipH="0" flipV="0">
                <a:off x="1437048" y="0"/>
                <a:ext cx="1436821" cy="785569"/>
                <a:chOff x="0" y="0"/>
                <a:chExt cx="1436821" cy="785569"/>
              </a:xfrm>
            </p:grpSpPr>
            <p:sp>
              <p:nvSpPr>
                <p:cNvPr id="22548817" name=""/>
                <p:cNvSpPr txBox="1"/>
                <p:nvPr/>
              </p:nvSpPr>
              <p:spPr bwMode="auto">
                <a:xfrm rot="0" flipH="0" flipV="0">
                  <a:off x="634470" y="166293"/>
                  <a:ext cx="802350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1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2027913963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541940528" name=""/>
                  <p:cNvSpPr/>
                  <p:nvPr/>
                </p:nvSpPr>
                <p:spPr bwMode="auto">
                  <a:xfrm rot="16199932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530344160" name=""/>
                  <p:cNvGrpSpPr/>
                  <p:nvPr/>
                </p:nvGrpSpPr>
                <p:grpSpPr bwMode="auto">
                  <a:xfrm flipH="0" flipV="0">
                    <a:off x="97030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719216914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  <p:grpSp>
                  <p:nvGrpSpPr>
                    <p:cNvPr id="836620753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450676094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897106332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375786067" name=""/>
                      <p:cNvSpPr/>
                      <p:nvPr/>
                    </p:nvSpPr>
                    <p:spPr bwMode="auto">
                      <a:xfrm rot="16199865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369872713" name=""/>
            <p:cNvGrpSpPr/>
            <p:nvPr/>
          </p:nvGrpSpPr>
          <p:grpSpPr bwMode="auto">
            <a:xfrm rot="0" flipH="0" flipV="0">
              <a:off x="2955072" y="4061418"/>
              <a:ext cx="2874904" cy="785569"/>
              <a:chOff x="0" y="0"/>
              <a:chExt cx="2874904" cy="785569"/>
            </a:xfrm>
          </p:grpSpPr>
          <p:grpSp>
            <p:nvGrpSpPr>
              <p:cNvPr id="341205578" name=""/>
              <p:cNvGrpSpPr/>
              <p:nvPr/>
            </p:nvGrpSpPr>
            <p:grpSpPr bwMode="auto">
              <a:xfrm flipH="0" flipV="0">
                <a:off x="0" y="0"/>
                <a:ext cx="1436101" cy="785569"/>
                <a:chOff x="0" y="0"/>
                <a:chExt cx="1436101" cy="785569"/>
              </a:xfrm>
            </p:grpSpPr>
            <p:sp>
              <p:nvSpPr>
                <p:cNvPr id="162231308" name=""/>
                <p:cNvSpPr txBox="1"/>
                <p:nvPr/>
              </p:nvSpPr>
              <p:spPr bwMode="auto">
                <a:xfrm rot="0" flipH="0" flipV="0">
                  <a:off x="630921" y="166293"/>
                  <a:ext cx="805179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1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540244598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336570210" name=""/>
                  <p:cNvSpPr/>
                  <p:nvPr/>
                </p:nvSpPr>
                <p:spPr bwMode="auto">
                  <a:xfrm rot="16199932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910051697" name=""/>
                  <p:cNvGrpSpPr/>
                  <p:nvPr/>
                </p:nvGrpSpPr>
                <p:grpSpPr bwMode="auto">
                  <a:xfrm flipH="0" flipV="0">
                    <a:off x="97030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27245594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  <p:grpSp>
                  <p:nvGrpSpPr>
                    <p:cNvPr id="1678276809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04539631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240447282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952403720" name=""/>
                      <p:cNvSpPr/>
                      <p:nvPr/>
                    </p:nvSpPr>
                    <p:spPr bwMode="auto">
                      <a:xfrm rot="16199865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939456784" name=""/>
              <p:cNvGrpSpPr/>
              <p:nvPr/>
            </p:nvGrpSpPr>
            <p:grpSpPr bwMode="auto">
              <a:xfrm flipH="0" flipV="0">
                <a:off x="1437048" y="0"/>
                <a:ext cx="1437855" cy="785569"/>
                <a:chOff x="0" y="0"/>
                <a:chExt cx="1437855" cy="785569"/>
              </a:xfrm>
            </p:grpSpPr>
            <p:sp>
              <p:nvSpPr>
                <p:cNvPr id="917894573" name=""/>
                <p:cNvSpPr txBox="1"/>
                <p:nvPr/>
              </p:nvSpPr>
              <p:spPr bwMode="auto">
                <a:xfrm rot="0" flipH="0" flipV="0">
                  <a:off x="641671" y="166293"/>
                  <a:ext cx="796183" cy="553798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الاسم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اسم العائلة</a:t>
                  </a:r>
                  <a:endParaRPr sz="1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  <a:p>
                  <a:pPr algn="r" rtl="1">
                    <a:defRPr/>
                  </a:pPr>
                  <a:r>
                    <a:rPr lang="en-US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الوظيفة</a:t>
                  </a:r>
                  <a:endParaRPr sz="11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893811411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232307726" name=""/>
                  <p:cNvSpPr/>
                  <p:nvPr/>
                </p:nvSpPr>
                <p:spPr bwMode="auto">
                  <a:xfrm rot="16199932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algn="r" rtl="1">
                      <a:defRPr/>
                    </a:pPr>
                    <a:endParaRPr/>
                  </a:p>
                </p:txBody>
              </p:sp>
              <p:grpSp>
                <p:nvGrpSpPr>
                  <p:cNvPr id="1021990602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926722853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 algn="r" rtl="1">
                        <a:defRPr/>
                      </a:pPr>
                      <a:endParaRPr/>
                    </a:p>
                  </p:txBody>
                </p:sp>
                <p:grpSp>
                  <p:nvGrpSpPr>
                    <p:cNvPr id="653247416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9854855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664657843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2" cy="82792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  <p:sp>
                    <p:nvSpPr>
                      <p:cNvPr id="1739196555" name=""/>
                      <p:cNvSpPr/>
                      <p:nvPr/>
                    </p:nvSpPr>
                    <p:spPr bwMode="auto">
                      <a:xfrm rot="16199865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algn="r" rtl="1"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319777770" name=""/>
            <p:cNvGrpSpPr/>
            <p:nvPr/>
          </p:nvGrpSpPr>
          <p:grpSpPr bwMode="auto">
            <a:xfrm rot="0" flipH="0" flipV="0">
              <a:off x="1651101" y="1363646"/>
              <a:ext cx="2522372" cy="1042911"/>
              <a:chOff x="0" y="0"/>
              <a:chExt cx="2522372" cy="1042911"/>
            </a:xfrm>
          </p:grpSpPr>
          <p:grpSp>
            <p:nvGrpSpPr>
              <p:cNvPr id="432190919" name=""/>
              <p:cNvGrpSpPr/>
              <p:nvPr/>
            </p:nvGrpSpPr>
            <p:grpSpPr bwMode="auto">
              <a:xfrm flipH="0" flipV="0">
                <a:off x="0" y="0"/>
                <a:ext cx="2522372" cy="1042911"/>
                <a:chOff x="0" y="0"/>
                <a:chExt cx="2522372" cy="1042911"/>
              </a:xfrm>
            </p:grpSpPr>
            <p:sp>
              <p:nvSpPr>
                <p:cNvPr id="2034198476" name=""/>
                <p:cNvSpPr/>
                <p:nvPr/>
              </p:nvSpPr>
              <p:spPr bwMode="auto">
                <a:xfrm flipH="0" flipV="0">
                  <a:off x="126820" y="134244"/>
                  <a:ext cx="2395552" cy="77442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2072107778" name=""/>
                <p:cNvSpPr/>
                <p:nvPr/>
              </p:nvSpPr>
              <p:spPr bwMode="auto">
                <a:xfrm rot="16199932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  <p:sp>
            <p:nvSpPr>
              <p:cNvPr id="1441645101" name=""/>
              <p:cNvSpPr txBox="1"/>
              <p:nvPr/>
            </p:nvSpPr>
            <p:spPr bwMode="auto">
              <a:xfrm rot="0" flipH="0" flipV="0">
                <a:off x="865647" y="220770"/>
                <a:ext cx="1583362" cy="55379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الاسم</a:t>
                </a:r>
                <a:endParaRPr sz="10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اسم العائلة</a:t>
                </a:r>
                <a:endParaRPr lang="en-US" sz="10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الوظيفة</a:t>
                </a:r>
                <a:endParaRPr sz="1000">
                  <a:latin typeface="DejaVu Serif"/>
                  <a:cs typeface="DejaVu Serif"/>
                </a:endParaRPr>
              </a:p>
            </p:txBody>
          </p:sp>
          <p:grpSp>
            <p:nvGrpSpPr>
              <p:cNvPr id="537790964" name=""/>
              <p:cNvGrpSpPr/>
              <p:nvPr/>
            </p:nvGrpSpPr>
            <p:grpSpPr bwMode="auto">
              <a:xfrm flipH="0" flipV="0">
                <a:off x="284756" y="277187"/>
                <a:ext cx="488529" cy="488529"/>
                <a:chOff x="0" y="0"/>
                <a:chExt cx="488529" cy="488529"/>
              </a:xfrm>
            </p:grpSpPr>
            <p:sp>
              <p:nvSpPr>
                <p:cNvPr id="334151136" name=""/>
                <p:cNvSpPr/>
                <p:nvPr/>
              </p:nvSpPr>
              <p:spPr bwMode="auto">
                <a:xfrm rot="0" flipH="0" flipV="0">
                  <a:off x="0" y="0"/>
                  <a:ext cx="488529" cy="488529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2122574798" name="Ellipse 228639615"/>
                <p:cNvSpPr/>
                <p:nvPr/>
              </p:nvSpPr>
              <p:spPr bwMode="auto">
                <a:xfrm rot="0" flipH="0" flipV="0">
                  <a:off x="189302" y="87003"/>
                  <a:ext cx="109914" cy="109914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426881145" name=""/>
                <p:cNvSpPr/>
                <p:nvPr/>
              </p:nvSpPr>
              <p:spPr bwMode="auto">
                <a:xfrm rot="16199865" flipH="0" flipV="0">
                  <a:off x="173109" y="170556"/>
                  <a:ext cx="142299" cy="243739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</p:grpSp>
        <p:grpSp>
          <p:nvGrpSpPr>
            <p:cNvPr id="1057327959" name=""/>
            <p:cNvGrpSpPr/>
            <p:nvPr/>
          </p:nvGrpSpPr>
          <p:grpSpPr bwMode="auto">
            <a:xfrm rot="0" flipH="0" flipV="0">
              <a:off x="7558443" y="1372707"/>
              <a:ext cx="2522372" cy="1042911"/>
              <a:chOff x="0" y="0"/>
              <a:chExt cx="2522372" cy="1042911"/>
            </a:xfrm>
          </p:grpSpPr>
          <p:grpSp>
            <p:nvGrpSpPr>
              <p:cNvPr id="722061632" name=""/>
              <p:cNvGrpSpPr/>
              <p:nvPr/>
            </p:nvGrpSpPr>
            <p:grpSpPr bwMode="auto">
              <a:xfrm flipH="0" flipV="0">
                <a:off x="0" y="0"/>
                <a:ext cx="2522372" cy="1042911"/>
                <a:chOff x="0" y="0"/>
                <a:chExt cx="2522372" cy="1042911"/>
              </a:xfrm>
            </p:grpSpPr>
            <p:sp>
              <p:nvSpPr>
                <p:cNvPr id="2110770139" name=""/>
                <p:cNvSpPr/>
                <p:nvPr/>
              </p:nvSpPr>
              <p:spPr bwMode="auto">
                <a:xfrm flipH="0" flipV="0">
                  <a:off x="126820" y="134244"/>
                  <a:ext cx="2395552" cy="77442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709827392" name=""/>
                <p:cNvSpPr/>
                <p:nvPr/>
              </p:nvSpPr>
              <p:spPr bwMode="auto">
                <a:xfrm rot="16199932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  <p:sp>
            <p:nvSpPr>
              <p:cNvPr id="1085571999" name=""/>
              <p:cNvSpPr txBox="1"/>
              <p:nvPr/>
            </p:nvSpPr>
            <p:spPr bwMode="auto">
              <a:xfrm rot="0" flipH="0" flipV="0">
                <a:off x="865647" y="220770"/>
                <a:ext cx="1583780" cy="55379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الاسم</a:t>
                </a:r>
                <a:endParaRPr sz="1000">
                  <a:latin typeface="DejaVu Serif"/>
                  <a:cs typeface="DejaVu Serif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اسم العائلة</a:t>
                </a:r>
                <a:endParaRPr sz="10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algn="r" rtl="1">
                  <a:defRPr/>
                </a:pPr>
                <a:r>
                  <a:rPr lang="en-US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الوظيفة</a:t>
                </a:r>
                <a:endParaRPr sz="1100">
                  <a:latin typeface="DejaVu Serif"/>
                  <a:cs typeface="DejaVu Serif"/>
                </a:endParaRPr>
              </a:p>
            </p:txBody>
          </p:sp>
          <p:grpSp>
            <p:nvGrpSpPr>
              <p:cNvPr id="1625161520" name=""/>
              <p:cNvGrpSpPr/>
              <p:nvPr/>
            </p:nvGrpSpPr>
            <p:grpSpPr bwMode="auto">
              <a:xfrm flipH="0" flipV="0">
                <a:off x="284756" y="277187"/>
                <a:ext cx="488529" cy="488529"/>
                <a:chOff x="0" y="0"/>
                <a:chExt cx="488529" cy="488529"/>
              </a:xfrm>
            </p:grpSpPr>
            <p:sp>
              <p:nvSpPr>
                <p:cNvPr id="855285457" name=""/>
                <p:cNvSpPr/>
                <p:nvPr/>
              </p:nvSpPr>
              <p:spPr bwMode="auto">
                <a:xfrm rot="0" flipH="0" flipV="0">
                  <a:off x="0" y="0"/>
                  <a:ext cx="488529" cy="488529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714389186" name="Ellipse 228639615"/>
                <p:cNvSpPr/>
                <p:nvPr/>
              </p:nvSpPr>
              <p:spPr bwMode="auto">
                <a:xfrm rot="0" flipH="0" flipV="0">
                  <a:off x="189302" y="87003"/>
                  <a:ext cx="109914" cy="109914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  <p:sp>
              <p:nvSpPr>
                <p:cNvPr id="798307419" name=""/>
                <p:cNvSpPr/>
                <p:nvPr/>
              </p:nvSpPr>
              <p:spPr bwMode="auto">
                <a:xfrm rot="16199865" flipH="0" flipV="0">
                  <a:off x="173109" y="170556"/>
                  <a:ext cx="142299" cy="243739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/>
                </a:p>
              </p:txBody>
            </p:sp>
          </p:grpSp>
        </p:grpSp>
        <p:grpSp>
          <p:nvGrpSpPr>
            <p:cNvPr id="1903185385" name=""/>
            <p:cNvGrpSpPr/>
            <p:nvPr/>
          </p:nvGrpSpPr>
          <p:grpSpPr bwMode="auto">
            <a:xfrm>
              <a:off x="2647933" y="1022589"/>
              <a:ext cx="6464527" cy="392905"/>
              <a:chOff x="0" y="0"/>
              <a:chExt cx="6464527" cy="392905"/>
            </a:xfrm>
          </p:grpSpPr>
          <p:cxnSp>
            <p:nvCxnSpPr>
              <p:cNvPr id="180668320" name=""/>
              <p:cNvCxnSpPr/>
              <p:nvPr/>
            </p:nvCxnSpPr>
            <p:spPr bwMode="auto">
              <a:xfrm rot="16199932" flipH="0" flipV="0">
                <a:off x="1357312" y="-1357311"/>
                <a:ext cx="392904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9343887" name=""/>
              <p:cNvCxnSpPr/>
              <p:nvPr/>
            </p:nvCxnSpPr>
            <p:spPr bwMode="auto">
              <a:xfrm rot="16199932" flipH="1" flipV="0">
                <a:off x="4714310" y="-1357312"/>
                <a:ext cx="392904" cy="3107529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7509653" name=""/>
            <p:cNvGrpSpPr/>
            <p:nvPr/>
          </p:nvGrpSpPr>
          <p:grpSpPr bwMode="auto">
            <a:xfrm flipH="0" flipV="0">
              <a:off x="1232719" y="2376989"/>
              <a:ext cx="3359135" cy="392904"/>
              <a:chOff x="0" y="0"/>
              <a:chExt cx="3359135" cy="392904"/>
            </a:xfrm>
          </p:grpSpPr>
          <p:cxnSp>
            <p:nvCxnSpPr>
              <p:cNvPr id="1332410871" name=""/>
              <p:cNvCxnSpPr/>
              <p:nvPr/>
            </p:nvCxnSpPr>
            <p:spPr bwMode="auto">
              <a:xfrm rot="16199932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345814" name=""/>
              <p:cNvCxnSpPr/>
              <p:nvPr/>
            </p:nvCxnSpPr>
            <p:spPr bwMode="auto">
              <a:xfrm rot="16199932" flipH="1" flipV="0">
                <a:off x="2355307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8267000" name=""/>
            <p:cNvGrpSpPr/>
            <p:nvPr/>
          </p:nvGrpSpPr>
          <p:grpSpPr bwMode="auto">
            <a:xfrm flipH="0" flipV="0">
              <a:off x="7140059" y="2376988"/>
              <a:ext cx="3359135" cy="392904"/>
              <a:chOff x="0" y="0"/>
              <a:chExt cx="3359135" cy="392904"/>
            </a:xfrm>
          </p:grpSpPr>
          <p:cxnSp>
            <p:nvCxnSpPr>
              <p:cNvPr id="548430382" name=""/>
              <p:cNvCxnSpPr/>
              <p:nvPr/>
            </p:nvCxnSpPr>
            <p:spPr bwMode="auto">
              <a:xfrm rot="16199932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678113" name=""/>
              <p:cNvCxnSpPr/>
              <p:nvPr/>
            </p:nvCxnSpPr>
            <p:spPr bwMode="auto">
              <a:xfrm rot="16199932" flipH="1" flipV="0">
                <a:off x="2355307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315920" name=""/>
            <p:cNvGrpSpPr/>
            <p:nvPr/>
          </p:nvGrpSpPr>
          <p:grpSpPr bwMode="auto">
            <a:xfrm flipH="0" flipV="0">
              <a:off x="502215" y="3600951"/>
              <a:ext cx="1864753" cy="392904"/>
              <a:chOff x="0" y="0"/>
              <a:chExt cx="1864753" cy="392904"/>
            </a:xfrm>
          </p:grpSpPr>
          <p:cxnSp>
            <p:nvCxnSpPr>
              <p:cNvPr id="498403571" name=""/>
              <p:cNvCxnSpPr/>
              <p:nvPr/>
            </p:nvCxnSpPr>
            <p:spPr bwMode="auto">
              <a:xfrm rot="16199932" flipH="0" flipV="0">
                <a:off x="251745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52082" name=""/>
              <p:cNvCxnSpPr/>
              <p:nvPr/>
            </p:nvCxnSpPr>
            <p:spPr bwMode="auto">
              <a:xfrm rot="16199932" flipH="1" flipV="0">
                <a:off x="1220104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1222780" name=""/>
            <p:cNvGrpSpPr/>
            <p:nvPr/>
          </p:nvGrpSpPr>
          <p:grpSpPr bwMode="auto">
            <a:xfrm flipH="0" flipV="0">
              <a:off x="3457448" y="3600951"/>
              <a:ext cx="1864753" cy="392904"/>
              <a:chOff x="0" y="0"/>
              <a:chExt cx="1864753" cy="392904"/>
            </a:xfrm>
          </p:grpSpPr>
          <p:cxnSp>
            <p:nvCxnSpPr>
              <p:cNvPr id="2028603319" name=""/>
              <p:cNvCxnSpPr/>
              <p:nvPr/>
            </p:nvCxnSpPr>
            <p:spPr bwMode="auto">
              <a:xfrm rot="16199932" flipH="0" flipV="0">
                <a:off x="251745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8994744" name=""/>
              <p:cNvCxnSpPr/>
              <p:nvPr/>
            </p:nvCxnSpPr>
            <p:spPr bwMode="auto">
              <a:xfrm rot="16199932" flipH="1" flipV="0">
                <a:off x="1220104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1438035" name=""/>
            <p:cNvGrpSpPr/>
            <p:nvPr/>
          </p:nvGrpSpPr>
          <p:grpSpPr bwMode="auto">
            <a:xfrm flipH="0" flipV="0">
              <a:off x="6409554" y="3600951"/>
              <a:ext cx="1864753" cy="392904"/>
              <a:chOff x="0" y="0"/>
              <a:chExt cx="1864753" cy="392904"/>
            </a:xfrm>
          </p:grpSpPr>
          <p:cxnSp>
            <p:nvCxnSpPr>
              <p:cNvPr id="1261126721" name=""/>
              <p:cNvCxnSpPr/>
              <p:nvPr/>
            </p:nvCxnSpPr>
            <p:spPr bwMode="auto">
              <a:xfrm rot="16199932" flipH="0" flipV="0">
                <a:off x="251745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9935932" name=""/>
              <p:cNvCxnSpPr/>
              <p:nvPr/>
            </p:nvCxnSpPr>
            <p:spPr bwMode="auto">
              <a:xfrm rot="16199932" flipH="1" flipV="0">
                <a:off x="1220104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024967" name=""/>
            <p:cNvGrpSpPr/>
            <p:nvPr/>
          </p:nvGrpSpPr>
          <p:grpSpPr bwMode="auto">
            <a:xfrm flipH="0" flipV="0">
              <a:off x="9364786" y="3600951"/>
              <a:ext cx="1864753" cy="392904"/>
              <a:chOff x="0" y="0"/>
              <a:chExt cx="1864753" cy="392904"/>
            </a:xfrm>
          </p:grpSpPr>
          <p:cxnSp>
            <p:nvCxnSpPr>
              <p:cNvPr id="1525747307" name=""/>
              <p:cNvCxnSpPr/>
              <p:nvPr/>
            </p:nvCxnSpPr>
            <p:spPr bwMode="auto">
              <a:xfrm rot="16199932" flipH="0" flipV="0">
                <a:off x="251745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987155" name=""/>
              <p:cNvCxnSpPr/>
              <p:nvPr/>
            </p:nvCxnSpPr>
            <p:spPr bwMode="auto">
              <a:xfrm rot="16199932" flipH="1" flipV="0">
                <a:off x="1220104" y="-251745"/>
                <a:ext cx="392904" cy="896395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DocSecurity>0</DocSecurity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15</cp:revision>
  <dcterms:modified xsi:type="dcterms:W3CDTF">2025-10-07T07:47:28Z</dcterms:modified>
  <cp:category/>
  <cp:contentStatus/>
  <cp:version/>
</cp:coreProperties>
</file>