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57220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294329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28290023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453512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3209861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0058094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8596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28076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367992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F0EEE6-9790-D953-8A04-2BC0E6686E8D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769387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725274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9978974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726691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86629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8403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8133331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191260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8665130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22351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23333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302319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134374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5358665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331148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5081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244266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949564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246422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02822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30604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5397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293610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074439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82021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9850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5821684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4776690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1003450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86334623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686836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066108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26681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2671483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126243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5724115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3292487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20945150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234317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6528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697290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3036353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091860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31561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82205715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222062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64572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1253670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309785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16430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1094693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745495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19834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6609663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15298277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4667371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180760863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554020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474491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5553026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550225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92801709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5456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956516" name=""/>
          <p:cNvSpPr/>
          <p:nvPr/>
        </p:nvSpPr>
        <p:spPr bwMode="auto">
          <a:xfrm flipH="0" flipV="0">
            <a:off x="20998" y="6210298"/>
            <a:ext cx="12153898" cy="62864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2055228723" name=""/>
          <p:cNvSpPr/>
          <p:nvPr/>
        </p:nvSpPr>
        <p:spPr bwMode="auto">
          <a:xfrm rot="0" flipH="0" flipV="0">
            <a:off x="11756901" y="432778"/>
            <a:ext cx="416041" cy="70338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53201569" name=""/>
          <p:cNvSpPr txBox="1"/>
          <p:nvPr/>
        </p:nvSpPr>
        <p:spPr bwMode="auto">
          <a:xfrm rot="0" flipH="0" flipV="0">
            <a:off x="9706438" y="342333"/>
            <a:ext cx="1904717" cy="8842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رسم توضيحي </a:t>
            </a:r>
            <a:endParaRPr lang="ar-SA" sz="2600" b="1" i="0" u="none" strike="noStrike" cap="none" spc="0">
              <a:solidFill>
                <a:schemeClr val="tx2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algn="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على شكل شجرة</a:t>
            </a:r>
            <a:endParaRPr lang="ar-SA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79674195" name=""/>
          <p:cNvSpPr/>
          <p:nvPr/>
        </p:nvSpPr>
        <p:spPr bwMode="auto">
          <a:xfrm rot="0" flipH="0" flipV="0">
            <a:off x="11720266" y="432778"/>
            <a:ext cx="73269" cy="703383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271767589" name=""/>
          <p:cNvSpPr/>
          <p:nvPr/>
        </p:nvSpPr>
        <p:spPr bwMode="auto">
          <a:xfrm rot="0" flipH="0" flipV="0">
            <a:off x="7120987" y="182068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866247155" name=""/>
          <p:cNvSpPr/>
          <p:nvPr/>
        </p:nvSpPr>
        <p:spPr bwMode="auto">
          <a:xfrm rot="0" flipH="0" flipV="0">
            <a:off x="7120987" y="4228161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325701916" name=""/>
          <p:cNvSpPr/>
          <p:nvPr/>
        </p:nvSpPr>
        <p:spPr bwMode="auto">
          <a:xfrm rot="0" flipH="1" flipV="0">
            <a:off x="6095998" y="3270141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752354233" name=""/>
          <p:cNvSpPr/>
          <p:nvPr/>
        </p:nvSpPr>
        <p:spPr bwMode="auto">
          <a:xfrm rot="0" flipH="1" flipV="0">
            <a:off x="2185902" y="930697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2121006198" name=""/>
          <p:cNvSpPr/>
          <p:nvPr/>
        </p:nvSpPr>
        <p:spPr bwMode="auto">
          <a:xfrm rot="0" flipH="1" flipV="0">
            <a:off x="2185902" y="3338175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448644778" name=""/>
          <p:cNvSpPr/>
          <p:nvPr/>
        </p:nvSpPr>
        <p:spPr bwMode="auto">
          <a:xfrm rot="0" flipH="1" flipV="0">
            <a:off x="6095998" y="5677617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940327198" name=""/>
          <p:cNvSpPr/>
          <p:nvPr/>
        </p:nvSpPr>
        <p:spPr bwMode="auto">
          <a:xfrm rot="0" flipH="0" flipV="0">
            <a:off x="4046020" y="2380153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736229194" name=""/>
          <p:cNvSpPr/>
          <p:nvPr/>
        </p:nvSpPr>
        <p:spPr bwMode="auto">
          <a:xfrm rot="0" flipH="0" flipV="0">
            <a:off x="4046020" y="4787630"/>
            <a:ext cx="2049975" cy="2223048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cxnSp>
        <p:nvCxnSpPr>
          <p:cNvPr id="1489521263" name=""/>
          <p:cNvCxnSpPr/>
          <p:nvPr/>
        </p:nvCxnSpPr>
        <p:spPr bwMode="auto">
          <a:xfrm rot="0" flipH="1" flipV="0">
            <a:off x="6095997" y="3491678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74387" name=""/>
          <p:cNvSpPr/>
          <p:nvPr/>
        </p:nvSpPr>
        <p:spPr bwMode="auto">
          <a:xfrm rot="0" flipH="0" flipV="0">
            <a:off x="5361914" y="2275411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716226762" name=""/>
          <p:cNvSpPr/>
          <p:nvPr/>
        </p:nvSpPr>
        <p:spPr bwMode="auto">
          <a:xfrm rot="0" flipH="0" flipV="0">
            <a:off x="6318648" y="3095507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285438115" name=""/>
          <p:cNvSpPr/>
          <p:nvPr/>
        </p:nvSpPr>
        <p:spPr bwMode="auto">
          <a:xfrm rot="0" flipH="0" flipV="0">
            <a:off x="6318648" y="5523323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567348627" name=""/>
          <p:cNvSpPr/>
          <p:nvPr/>
        </p:nvSpPr>
        <p:spPr bwMode="auto">
          <a:xfrm rot="0" flipH="0" flipV="0">
            <a:off x="5361914" y="4682889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 rtl="1">
              <a:defRPr/>
            </a:pPr>
            <a:endParaRPr lang="ar-SA"/>
          </a:p>
        </p:txBody>
      </p:sp>
      <p:sp>
        <p:nvSpPr>
          <p:cNvPr id="1720025502" name=""/>
          <p:cNvSpPr txBox="1"/>
          <p:nvPr/>
        </p:nvSpPr>
        <p:spPr bwMode="auto">
          <a:xfrm rot="0" flipH="0" flipV="0">
            <a:off x="5484780" y="2301390"/>
            <a:ext cx="296783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د</a:t>
            </a:r>
            <a:endParaRPr lang="ar-SA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525307981" name=""/>
          <p:cNvSpPr txBox="1"/>
          <p:nvPr/>
        </p:nvSpPr>
        <p:spPr bwMode="auto">
          <a:xfrm rot="0" flipH="0" flipV="0">
            <a:off x="6402458" y="3121488"/>
            <a:ext cx="374173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ج</a:t>
            </a:r>
            <a:endParaRPr lang="ar-SA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41182730" name=""/>
          <p:cNvSpPr txBox="1"/>
          <p:nvPr/>
        </p:nvSpPr>
        <p:spPr bwMode="auto">
          <a:xfrm rot="0" flipH="0" flipV="0">
            <a:off x="5433794" y="4708866"/>
            <a:ext cx="398035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ب</a:t>
            </a:r>
            <a:endParaRPr lang="ar-SA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95551618" name=""/>
          <p:cNvSpPr txBox="1"/>
          <p:nvPr/>
        </p:nvSpPr>
        <p:spPr bwMode="auto">
          <a:xfrm rot="0" flipH="0" flipV="0">
            <a:off x="6461951" y="5549301"/>
            <a:ext cx="25518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 rtl="1">
              <a:defRPr/>
            </a:pPr>
            <a:r>
              <a:rPr lang="ar-SA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</a:t>
            </a:r>
            <a:endParaRPr lang="ar-SA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818265738" name=""/>
          <p:cNvSpPr txBox="1"/>
          <p:nvPr/>
        </p:nvSpPr>
        <p:spPr bwMode="auto">
          <a:xfrm rot="0" flipH="0" flipV="0">
            <a:off x="459145" y="930694"/>
            <a:ext cx="160961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lang="ar-SA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78392271" name=""/>
          <p:cNvSpPr txBox="1"/>
          <p:nvPr/>
        </p:nvSpPr>
        <p:spPr bwMode="auto">
          <a:xfrm rot="0" flipH="0" flipV="0">
            <a:off x="459145" y="3338172"/>
            <a:ext cx="160997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lang="ar-SA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54369917" name=""/>
          <p:cNvSpPr txBox="1"/>
          <p:nvPr/>
        </p:nvSpPr>
        <p:spPr bwMode="auto">
          <a:xfrm rot="0" flipH="0" flipV="0">
            <a:off x="10119629" y="1820682"/>
            <a:ext cx="161033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lang="ar-SA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1432964" name=""/>
          <p:cNvSpPr txBox="1"/>
          <p:nvPr/>
        </p:nvSpPr>
        <p:spPr bwMode="auto">
          <a:xfrm rot="0" flipH="0" flipV="0">
            <a:off x="10119629" y="4228158"/>
            <a:ext cx="1610693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ar-SA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lang="ar-SA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080822606" name=""/>
          <p:cNvGrpSpPr/>
          <p:nvPr/>
        </p:nvGrpSpPr>
        <p:grpSpPr bwMode="auto">
          <a:xfrm rot="0" flipH="0" flipV="0">
            <a:off x="2399287" y="1279773"/>
            <a:ext cx="2461206" cy="640440"/>
            <a:chOff x="0" y="0"/>
            <a:chExt cx="2461206" cy="640440"/>
          </a:xfrm>
        </p:grpSpPr>
        <p:sp>
          <p:nvSpPr>
            <p:cNvPr id="273884326" name=""/>
            <p:cNvSpPr txBox="1"/>
            <p:nvPr/>
          </p:nvSpPr>
          <p:spPr bwMode="auto">
            <a:xfrm rot="0" flipH="0" flipV="0">
              <a:off x="0" y="0"/>
              <a:ext cx="2461206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lang="ar-SA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648993926" name=""/>
            <p:cNvSpPr txBox="1"/>
            <p:nvPr/>
          </p:nvSpPr>
          <p:spPr bwMode="auto">
            <a:xfrm rot="0" flipH="0" flipV="0">
              <a:off x="156" y="324216"/>
              <a:ext cx="246006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 rtl="1">
                <a:defRPr/>
              </a:pP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lang="ar-SA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612841943" name=""/>
          <p:cNvGrpSpPr/>
          <p:nvPr/>
        </p:nvGrpSpPr>
        <p:grpSpPr bwMode="auto">
          <a:xfrm rot="0" flipH="0" flipV="0">
            <a:off x="7334193" y="2169759"/>
            <a:ext cx="2480375" cy="583655"/>
            <a:chOff x="0" y="0"/>
            <a:chExt cx="2480375" cy="583655"/>
          </a:xfrm>
        </p:grpSpPr>
        <p:sp>
          <p:nvSpPr>
            <p:cNvPr id="1421861727" name=""/>
            <p:cNvSpPr txBox="1"/>
            <p:nvPr/>
          </p:nvSpPr>
          <p:spPr bwMode="auto">
            <a:xfrm rot="0" flipH="0" flipV="0">
              <a:off x="0" y="0"/>
              <a:ext cx="246372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lang="ar-SA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78647676" name=""/>
            <p:cNvSpPr txBox="1"/>
            <p:nvPr/>
          </p:nvSpPr>
          <p:spPr bwMode="auto">
            <a:xfrm rot="0" flipH="0" flipV="0">
              <a:off x="155" y="324216"/>
              <a:ext cx="248022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 rtl="1">
                <a:defRPr/>
              </a:pP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lang="ar-SA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49260363" name=""/>
          <p:cNvGrpSpPr/>
          <p:nvPr/>
        </p:nvGrpSpPr>
        <p:grpSpPr bwMode="auto">
          <a:xfrm rot="0" flipH="0" flipV="0">
            <a:off x="7334013" y="4577238"/>
            <a:ext cx="2461925" cy="640440"/>
            <a:chOff x="0" y="0"/>
            <a:chExt cx="2461925" cy="640440"/>
          </a:xfrm>
        </p:grpSpPr>
        <p:sp>
          <p:nvSpPr>
            <p:cNvPr id="1966078837" name=""/>
            <p:cNvSpPr txBox="1"/>
            <p:nvPr/>
          </p:nvSpPr>
          <p:spPr bwMode="auto">
            <a:xfrm rot="0" flipH="0" flipV="0">
              <a:off x="0" y="0"/>
              <a:ext cx="2461925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lang="ar-SA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552441232" name=""/>
            <p:cNvSpPr txBox="1"/>
            <p:nvPr/>
          </p:nvSpPr>
          <p:spPr bwMode="auto">
            <a:xfrm rot="0" flipH="0" flipV="0">
              <a:off x="155" y="324216"/>
              <a:ext cx="246078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 rtl="1">
                <a:defRPr/>
              </a:pP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lang="ar-SA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95989131" name=""/>
          <p:cNvGrpSpPr/>
          <p:nvPr/>
        </p:nvGrpSpPr>
        <p:grpSpPr bwMode="auto">
          <a:xfrm rot="0" flipH="0" flipV="0">
            <a:off x="2398747" y="3687255"/>
            <a:ext cx="2462285" cy="640440"/>
            <a:chOff x="0" y="0"/>
            <a:chExt cx="2462285" cy="640440"/>
          </a:xfrm>
        </p:grpSpPr>
        <p:sp>
          <p:nvSpPr>
            <p:cNvPr id="585143125" name=""/>
            <p:cNvSpPr txBox="1"/>
            <p:nvPr/>
          </p:nvSpPr>
          <p:spPr bwMode="auto">
            <a:xfrm rot="0" flipH="0" flipV="0">
              <a:off x="0" y="0"/>
              <a:ext cx="2462285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 rtl="1">
                <a:defRPr/>
              </a:pPr>
              <a:r>
                <a:rPr lang="ar-SA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lang="ar-SA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1402642648" name=""/>
            <p:cNvSpPr txBox="1"/>
            <p:nvPr/>
          </p:nvSpPr>
          <p:spPr bwMode="auto">
            <a:xfrm rot="0" flipH="0" flipV="0">
              <a:off x="155" y="324216"/>
              <a:ext cx="246114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 rtl="1">
                <a:defRPr/>
              </a:pP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ar-SA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lang="ar-SA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2025-10-07T08:06:41Z</dcterms:modified>
  <cp:category/>
  <cp:contentStatus/>
  <cp:version/>
</cp:coreProperties>
</file>