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710" autoAdjust="0"/>
  </p:normalViewPr>
  <p:slideViewPr>
    <p:cSldViewPr snapToGrid="0">
      <p:cViewPr varScale="1">
        <p:scale>
          <a:sx n="102" d="100"/>
          <a:sy n="102" d="100"/>
        </p:scale>
        <p:origin x="13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3A6F-85D0-4705-B0CE-F46C886DB1E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9D3-55BA-4350-B702-A71EEA58C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20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3A6F-85D0-4705-B0CE-F46C886DB1E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9D3-55BA-4350-B702-A71EEA58C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0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3A6F-85D0-4705-B0CE-F46C886DB1E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9D3-55BA-4350-B702-A71EEA58C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84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3A6F-85D0-4705-B0CE-F46C886DB1E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9D3-55BA-4350-B702-A71EEA58C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4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3A6F-85D0-4705-B0CE-F46C886DB1E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9D3-55BA-4350-B702-A71EEA58C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32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3A6F-85D0-4705-B0CE-F46C886DB1E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9D3-55BA-4350-B702-A71EEA58C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4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3A6F-85D0-4705-B0CE-F46C886DB1E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9D3-55BA-4350-B702-A71EEA58C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0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3A6F-85D0-4705-B0CE-F46C886DB1E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9D3-55BA-4350-B702-A71EEA58C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3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3A6F-85D0-4705-B0CE-F46C886DB1E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9D3-55BA-4350-B702-A71EEA58C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81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3A6F-85D0-4705-B0CE-F46C886DB1E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9D3-55BA-4350-B702-A71EEA58C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3A6F-85D0-4705-B0CE-F46C886DB1E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9D3-55BA-4350-B702-A71EEA58C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34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3A6F-85D0-4705-B0CE-F46C886DB1E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069D3-55BA-4350-B702-A71EEA58C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66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" y="569755"/>
            <a:ext cx="12190550" cy="592352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394710" y="1776845"/>
            <a:ext cx="1303020" cy="247407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868930" y="2024251"/>
            <a:ext cx="1531620" cy="1159294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54285" y="1870363"/>
            <a:ext cx="46152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The name of the Test to be taken is given in the delivery title.</a:t>
            </a:r>
            <a:endParaRPr lang="en-GB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732259" y="4480560"/>
            <a:ext cx="2051691" cy="743703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080681" y="3394710"/>
            <a:ext cx="1754959" cy="2336274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01584" y="5070747"/>
            <a:ext cx="27647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Test-taker Groups are defined here.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178290" y="5469374"/>
            <a:ext cx="291465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Specific Test-takers in a Group can be excluded, if desired</a:t>
            </a:r>
            <a:endParaRPr lang="en-GB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65810" y="3874771"/>
            <a:ext cx="1451611" cy="422909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317" y="3724709"/>
            <a:ext cx="175876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Maximum number of times the Test-taker can take the Test.</a:t>
            </a:r>
            <a:endParaRPr lang="en-GB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77290" y="4698063"/>
            <a:ext cx="1040131" cy="978492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03698" y="4275154"/>
            <a:ext cx="1313723" cy="1212653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93" y="5270554"/>
            <a:ext cx="189118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 dates and times during which the Test-taker can work on and submit the Test.</a:t>
            </a:r>
            <a:endParaRPr lang="en-GB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222807" y="1131432"/>
            <a:ext cx="888285" cy="821594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32999" y="945055"/>
            <a:ext cx="68685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Library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251509" y="637278"/>
            <a:ext cx="18966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Assessment Builder Bar</a:t>
            </a:r>
            <a:endParaRPr lang="en-GB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689659" y="1214088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Action Bar</a:t>
            </a:r>
            <a:endParaRPr lang="en-GB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852185" y="2435030"/>
            <a:ext cx="69525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Canvas</a:t>
            </a:r>
            <a:endParaRPr lang="en-GB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911846" y="5270554"/>
            <a:ext cx="519284" cy="460431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89096" y="5626580"/>
            <a:ext cx="175876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Location where Results are saved to.</a:t>
            </a:r>
            <a:endParaRPr lang="en-GB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547440" y="4980128"/>
            <a:ext cx="519481" cy="452542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111843" y="5045930"/>
            <a:ext cx="409024" cy="389744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00225" y="4817977"/>
            <a:ext cx="128323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Both save buttons need to be clicked.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4468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32"/>
            <a:ext cx="12192000" cy="64541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45777" y="249557"/>
            <a:ext cx="18966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Assessment Builder Bar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802781" y="618683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Action Bar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926588" y="1933697"/>
            <a:ext cx="69525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Canvas</a:t>
            </a:r>
            <a:endParaRPr lang="en-GB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139992" y="2928003"/>
            <a:ext cx="1498433" cy="706251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5171" y="3321278"/>
            <a:ext cx="386085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Common Interactions present many of the simple interactions that are commonly used in testing.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84586" y="734471"/>
            <a:ext cx="68685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Library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68050" y="2404783"/>
            <a:ext cx="1000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Properties Panel</a:t>
            </a:r>
            <a:endParaRPr lang="en-GB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000125" y="3899214"/>
            <a:ext cx="1990725" cy="617748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35171" y="4145203"/>
            <a:ext cx="386085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Inline Interactions present many of the text-based interactions that are commonly used in testing.</a:t>
            </a:r>
            <a:endParaRPr lang="en-GB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000125" y="5083451"/>
            <a:ext cx="1781175" cy="128923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5171" y="4964821"/>
            <a:ext cx="386085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Graphic Interactions present common graphical interactions that are used in testing.</a:t>
            </a:r>
            <a:endParaRPr lang="en-GB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000125" y="5913763"/>
            <a:ext cx="1781175" cy="549049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35171" y="5775298"/>
            <a:ext cx="386085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Custom Interactions provide library space for miscellaneous interactions developed by the user.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8251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34"/>
            <a:ext cx="12192000" cy="6007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45777" y="381535"/>
            <a:ext cx="18966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Assessment Builder Bar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802781" y="703526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Action Bar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812240" y="1116576"/>
            <a:ext cx="296368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Canvas containing one Item (consisting of up to three interactions)</a:t>
            </a:r>
            <a:endParaRPr lang="en-GB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289196" y="2074600"/>
            <a:ext cx="1513586" cy="18594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46016" y="1812990"/>
            <a:ext cx="386085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Simple still photograph, but could just as easily been a video (</a:t>
            </a:r>
            <a:r>
              <a:rPr lang="en-GB" sz="1400" b="1" dirty="0" smtClean="0"/>
              <a:t>Media </a:t>
            </a:r>
            <a:r>
              <a:rPr lang="en-GB" sz="1400" dirty="0" smtClean="0"/>
              <a:t>interaction).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84586" y="734471"/>
            <a:ext cx="68685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Library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068050" y="2338794"/>
            <a:ext cx="100012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Item Properties Panel</a:t>
            </a:r>
            <a:endParaRPr lang="en-GB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63022" y="2794345"/>
            <a:ext cx="1594067" cy="1151223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46016" y="2504467"/>
            <a:ext cx="386085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Extended text </a:t>
            </a:r>
            <a:r>
              <a:rPr lang="en-GB" sz="1400" dirty="0" smtClean="0"/>
              <a:t>interaction (allows conveyance of the very short answer of “1”).</a:t>
            </a:r>
            <a:endParaRPr lang="en-GB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24038" y="4340732"/>
            <a:ext cx="1594067" cy="1151223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46016" y="4305376"/>
            <a:ext cx="386085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Choice </a:t>
            </a:r>
            <a:r>
              <a:rPr lang="en-GB" sz="1400" dirty="0" smtClean="0"/>
              <a:t>interaction</a:t>
            </a:r>
            <a:r>
              <a:rPr lang="en-GB" sz="1400" b="1" dirty="0" smtClean="0"/>
              <a:t> </a:t>
            </a:r>
            <a:r>
              <a:rPr lang="en-GB" sz="1400" dirty="0" smtClean="0"/>
              <a:t>(multiple choice question, with “2401” being the correct answer)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2332" y="4220532"/>
            <a:ext cx="249347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This singular Item, used to gauge a student’s awareness of this ancient nursery rhyme and to quickly check math skills, actually contains two interactions (and could have contained a third if an appropriate St. Ives video were available for use).</a:t>
            </a:r>
            <a:endParaRPr lang="en-GB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473934" y="1951348"/>
            <a:ext cx="1754809" cy="1482262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08005" y="3340642"/>
            <a:ext cx="386085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Time dependence is a property that limits the amount of time that the Test-taker has to answer the question.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3645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643"/>
            <a:ext cx="12192000" cy="61538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5203" y="438096"/>
            <a:ext cx="18966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Assessment Builder Bar</a:t>
            </a:r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812207" y="760087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Action Bar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667794" y="3317875"/>
            <a:ext cx="12714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smtClean="0"/>
              <a:t>Canvas area containing </a:t>
            </a:r>
            <a:r>
              <a:rPr lang="en-GB" sz="1400" dirty="0" smtClean="0"/>
              <a:t>Test</a:t>
            </a:r>
            <a:endParaRPr lang="en-GB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92891" y="1152636"/>
            <a:ext cx="3110845" cy="18692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51812" y="1038783"/>
            <a:ext cx="14611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Test Header with appropriate title</a:t>
            </a:r>
            <a:endParaRPr lang="en-GB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605168" y="1576564"/>
            <a:ext cx="2984168" cy="1527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20974" y="1425504"/>
            <a:ext cx="146115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Test Part</a:t>
            </a:r>
            <a:endParaRPr lang="en-GB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619133" y="1953743"/>
            <a:ext cx="1970203" cy="1996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20974" y="1801851"/>
            <a:ext cx="146115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Test Segment</a:t>
            </a:r>
            <a:endParaRPr lang="en-GB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117222" y="2289094"/>
            <a:ext cx="1970203" cy="1996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20974" y="2218652"/>
            <a:ext cx="16873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Item (each contains interactions)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64786" y="1241315"/>
            <a:ext cx="68685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Library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64735" y="1848018"/>
            <a:ext cx="1000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Properties Panel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8675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305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18</cp:revision>
  <dcterms:created xsi:type="dcterms:W3CDTF">2015-01-19T11:47:17Z</dcterms:created>
  <dcterms:modified xsi:type="dcterms:W3CDTF">2015-01-22T07:38:28Z</dcterms:modified>
</cp:coreProperties>
</file>