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2"/>
  </p:notesMasterIdLst>
  <p:sldIdLst>
    <p:sldId id="256" r:id="rId2"/>
    <p:sldId id="257" r:id="rId3"/>
    <p:sldId id="265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3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302" r:id="rId39"/>
    <p:sldId id="296" r:id="rId40"/>
    <p:sldId id="295" r:id="rId41"/>
    <p:sldId id="298" r:id="rId42"/>
    <p:sldId id="297" r:id="rId43"/>
    <p:sldId id="301" r:id="rId44"/>
    <p:sldId id="303" r:id="rId45"/>
    <p:sldId id="299" r:id="rId46"/>
    <p:sldId id="305" r:id="rId47"/>
    <p:sldId id="304" r:id="rId48"/>
    <p:sldId id="307" r:id="rId49"/>
    <p:sldId id="306" r:id="rId50"/>
    <p:sldId id="309" r:id="rId51"/>
    <p:sldId id="308" r:id="rId52"/>
    <p:sldId id="310" r:id="rId53"/>
    <p:sldId id="311" r:id="rId54"/>
    <p:sldId id="313" r:id="rId55"/>
    <p:sldId id="314" r:id="rId56"/>
    <p:sldId id="315" r:id="rId57"/>
    <p:sldId id="312" r:id="rId58"/>
    <p:sldId id="316" r:id="rId59"/>
    <p:sldId id="320" r:id="rId60"/>
    <p:sldId id="322" r:id="rId61"/>
    <p:sldId id="323" r:id="rId62"/>
    <p:sldId id="324" r:id="rId63"/>
    <p:sldId id="321" r:id="rId64"/>
    <p:sldId id="319" r:id="rId65"/>
    <p:sldId id="317" r:id="rId66"/>
    <p:sldId id="318" r:id="rId67"/>
    <p:sldId id="325" r:id="rId68"/>
    <p:sldId id="326" r:id="rId69"/>
    <p:sldId id="327" r:id="rId70"/>
    <p:sldId id="328" r:id="rId71"/>
    <p:sldId id="331" r:id="rId72"/>
    <p:sldId id="330" r:id="rId73"/>
    <p:sldId id="329" r:id="rId74"/>
    <p:sldId id="333" r:id="rId75"/>
    <p:sldId id="332" r:id="rId76"/>
    <p:sldId id="334" r:id="rId77"/>
    <p:sldId id="335" r:id="rId78"/>
    <p:sldId id="336" r:id="rId79"/>
    <p:sldId id="337" r:id="rId80"/>
    <p:sldId id="338" r:id="rId8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notesMaster" Target="notesMasters/notesMaster1.xml"/><Relationship Id="rId83" Type="http://schemas.openxmlformats.org/officeDocument/2006/relationships/printerSettings" Target="printerSettings/printerSettings1.bin"/><Relationship Id="rId84" Type="http://schemas.openxmlformats.org/officeDocument/2006/relationships/presProps" Target="presProps.xml"/><Relationship Id="rId85" Type="http://schemas.openxmlformats.org/officeDocument/2006/relationships/viewProps" Target="viewProps.xml"/><Relationship Id="rId86" Type="http://schemas.openxmlformats.org/officeDocument/2006/relationships/theme" Target="theme/theme1.xml"/><Relationship Id="rId8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73E32-1139-DA4F-9DCD-0863DBE8A325}" type="datetimeFigureOut">
              <a:rPr lang="en-US" smtClean="0"/>
              <a:t>8/8/13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CD891-0706-D649-B40D-CE5F60F6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90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CD891-0706-D649-B40D-CE5F60F649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88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CD891-0706-D649-B40D-CE5F60F649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3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CD891-0706-D649-B40D-CE5F60F649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3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CD891-0706-D649-B40D-CE5F60F649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3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CD891-0706-D649-B40D-CE5F60F649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3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CD891-0706-D649-B40D-CE5F60F649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3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Starting</a:t>
            </a:r>
            <a:r>
              <a:rPr lang="en-US" baseline="0" dirty="0" err="1" smtClean="0"/>
              <a:t>Activity</a:t>
            </a:r>
            <a:r>
              <a:rPr lang="en-US" baseline="0" dirty="0" smtClean="0"/>
              <a:t> expecting a result</a:t>
            </a:r>
          </a:p>
          <a:p>
            <a:endParaRPr lang="en-US" baseline="0" dirty="0" smtClean="0"/>
          </a:p>
          <a:p>
            <a:r>
              <a:rPr lang="en-US" baseline="0" dirty="0" smtClean="0"/>
              <a:t>- http://</a:t>
            </a:r>
            <a:r>
              <a:rPr lang="en-US" baseline="0" dirty="0" err="1" smtClean="0"/>
              <a:t>developer.android.com</a:t>
            </a:r>
            <a:r>
              <a:rPr lang="en-US" baseline="0" dirty="0" smtClean="0"/>
              <a:t>/reference/android/app/</a:t>
            </a:r>
            <a:r>
              <a:rPr lang="en-US" baseline="0" dirty="0" err="1" smtClean="0"/>
              <a:t>Activity.html</a:t>
            </a:r>
            <a:endParaRPr lang="en-US" baseline="0" dirty="0" smtClean="0"/>
          </a:p>
          <a:p>
            <a:r>
              <a:rPr lang="en-US" dirty="0" smtClean="0"/>
              <a:t>- http://</a:t>
            </a:r>
            <a:r>
              <a:rPr lang="en-US" dirty="0" err="1" smtClean="0"/>
              <a:t>stackoverflow.com</a:t>
            </a:r>
            <a:r>
              <a:rPr lang="en-US" dirty="0" smtClean="0"/>
              <a:t>/questions/10407159/android-how-to-manage-start-activity-for-result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CD891-0706-D649-B40D-CE5F60F649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45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RegisterActivity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CD891-0706-D649-B40D-CE5F60F649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28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/reference/java/net/</a:t>
            </a:r>
            <a:r>
              <a:rPr lang="en-US" dirty="0" err="1" smtClean="0"/>
              <a:t>HttpURLConnection.html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/reference/org/</a:t>
            </a:r>
            <a:r>
              <a:rPr lang="en-US" dirty="0" err="1" smtClean="0"/>
              <a:t>json</a:t>
            </a:r>
            <a:r>
              <a:rPr lang="en-US" dirty="0" smtClean="0"/>
              <a:t>/</a:t>
            </a:r>
            <a:r>
              <a:rPr lang="en-US" dirty="0" err="1" smtClean="0"/>
              <a:t>JSONObject.html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/reference/java/net/</a:t>
            </a:r>
            <a:r>
              <a:rPr lang="en-US" dirty="0" err="1" smtClean="0"/>
              <a:t>HttpURLConnection.html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CD891-0706-D649-B40D-CE5F60F649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3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/guide/components/processes-and-</a:t>
            </a:r>
            <a:r>
              <a:rPr lang="en-US" dirty="0" err="1" smtClean="0"/>
              <a:t>threads.html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AsyncTask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* Need to explain the underlying concept of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AsyncTask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CD891-0706-D649-B40D-CE5F60F649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3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check from</a:t>
            </a:r>
            <a:r>
              <a:rPr lang="en-US" baseline="0" dirty="0" smtClean="0"/>
              <a:t> the logs if what you did is correct.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CD891-0706-D649-B40D-CE5F60F649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01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discussion on intent-filter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CD891-0706-D649-B40D-CE5F60F649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09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/guide/components/processes-and-</a:t>
            </a:r>
            <a:r>
              <a:rPr lang="en-US" dirty="0" err="1" smtClean="0"/>
              <a:t>threads.html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AsyncTask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* Need to explain the underlying concept of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AsyncTask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CD891-0706-D649-B40D-CE5F60F649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36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/reference/android/app/</a:t>
            </a:r>
            <a:r>
              <a:rPr lang="en-US" dirty="0" err="1" smtClean="0"/>
              <a:t>AlertDialog.html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CD891-0706-D649-B40D-CE5F60F649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946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/guide/components/processes-and-</a:t>
            </a:r>
            <a:r>
              <a:rPr lang="en-US" dirty="0" err="1" smtClean="0"/>
              <a:t>threads.html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AsyncTask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* Need to explain the underlying concept of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AsyncTask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CD891-0706-D649-B40D-CE5F60F649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3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</a:t>
            </a:r>
            <a:r>
              <a:rPr lang="en-US" dirty="0" err="1" smtClean="0"/>
              <a:t>os</a:t>
            </a:r>
            <a:r>
              <a:rPr lang="en-US" dirty="0" smtClean="0"/>
              <a:t>/</a:t>
            </a:r>
            <a:r>
              <a:rPr lang="en-US" dirty="0" err="1" smtClean="0"/>
              <a:t>Handler.html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CD891-0706-D649-B40D-CE5F60F649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61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www.mkyong.com</a:t>
            </a:r>
            <a:r>
              <a:rPr lang="en-US" dirty="0" smtClean="0"/>
              <a:t>/android/android-</a:t>
            </a:r>
            <a:r>
              <a:rPr lang="en-US" dirty="0" err="1" smtClean="0"/>
              <a:t>webview</a:t>
            </a:r>
            <a:r>
              <a:rPr lang="en-US" dirty="0" smtClean="0"/>
              <a:t>-example/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CD891-0706-D649-B40D-CE5F60F649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3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www.mkyong.com</a:t>
            </a:r>
            <a:r>
              <a:rPr lang="en-US" dirty="0" smtClean="0"/>
              <a:t>/android/android-</a:t>
            </a:r>
            <a:r>
              <a:rPr lang="en-US" dirty="0" err="1" smtClean="0"/>
              <a:t>webview</a:t>
            </a:r>
            <a:r>
              <a:rPr lang="en-US" dirty="0" smtClean="0"/>
              <a:t>-example/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CD891-0706-D649-B40D-CE5F60F649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3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www.mkyong.com</a:t>
            </a:r>
            <a:r>
              <a:rPr lang="en-US" dirty="0" smtClean="0"/>
              <a:t>/android/android-</a:t>
            </a:r>
            <a:r>
              <a:rPr lang="en-US" dirty="0" err="1" smtClean="0"/>
              <a:t>webview</a:t>
            </a:r>
            <a:r>
              <a:rPr lang="en-US" dirty="0" smtClean="0"/>
              <a:t>-example/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CD891-0706-D649-B40D-CE5F60F649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3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www.mkyong.com</a:t>
            </a:r>
            <a:r>
              <a:rPr lang="en-US" dirty="0" smtClean="0"/>
              <a:t>/android/android-</a:t>
            </a:r>
            <a:r>
              <a:rPr lang="en-US" dirty="0" err="1" smtClean="0"/>
              <a:t>webview</a:t>
            </a:r>
            <a:r>
              <a:rPr lang="en-US" dirty="0" smtClean="0"/>
              <a:t>-example/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CD891-0706-D649-B40D-CE5F60F649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3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www.mkyong.com</a:t>
            </a:r>
            <a:r>
              <a:rPr lang="en-US" dirty="0" smtClean="0"/>
              <a:t>/android/android-</a:t>
            </a:r>
            <a:r>
              <a:rPr lang="en-US" dirty="0" err="1" smtClean="0"/>
              <a:t>webview</a:t>
            </a:r>
            <a:r>
              <a:rPr lang="en-US" dirty="0" smtClean="0"/>
              <a:t>-example/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CD891-0706-D649-B40D-CE5F60F649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3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</a:t>
            </a:r>
            <a:r>
              <a:rPr lang="en-US" dirty="0" err="1" smtClean="0"/>
              <a:t>webkit</a:t>
            </a:r>
            <a:r>
              <a:rPr lang="en-US" dirty="0" smtClean="0"/>
              <a:t>/WebViewClient.html#shouldOverrideUrlLoading%28android.webkit.WebView,%20java.lang.String%29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CD891-0706-D649-B40D-CE5F60F649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11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8A5-0130-6E4B-BC8B-EB09CB3EA76A}" type="datetimeFigureOut">
              <a:rPr lang="en-US" smtClean="0"/>
              <a:t>8/8/13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DB00-2142-1B46-A859-EE9CB5F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8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8A5-0130-6E4B-BC8B-EB09CB3EA76A}" type="datetimeFigureOut">
              <a:rPr lang="en-US" smtClean="0"/>
              <a:t>8/8/13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DB00-2142-1B46-A859-EE9CB5F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5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8A5-0130-6E4B-BC8B-EB09CB3EA76A}" type="datetimeFigureOut">
              <a:rPr lang="en-US" smtClean="0"/>
              <a:t>8/8/13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DB00-2142-1B46-A859-EE9CB5F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4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8A5-0130-6E4B-BC8B-EB09CB3EA76A}" type="datetimeFigureOut">
              <a:rPr lang="en-US" smtClean="0"/>
              <a:t>8/8/13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DB00-2142-1B46-A859-EE9CB5F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17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8A5-0130-6E4B-BC8B-EB09CB3EA76A}" type="datetimeFigureOut">
              <a:rPr lang="en-US" smtClean="0"/>
              <a:t>8/8/13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DB00-2142-1B46-A859-EE9CB5F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6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8A5-0130-6E4B-BC8B-EB09CB3EA76A}" type="datetimeFigureOut">
              <a:rPr lang="en-US" smtClean="0"/>
              <a:t>8/8/13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DB00-2142-1B46-A859-EE9CB5F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0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8A5-0130-6E4B-BC8B-EB09CB3EA76A}" type="datetimeFigureOut">
              <a:rPr lang="en-US" smtClean="0"/>
              <a:t>8/8/13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DB00-2142-1B46-A859-EE9CB5F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2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8A5-0130-6E4B-BC8B-EB09CB3EA76A}" type="datetimeFigureOut">
              <a:rPr lang="en-US" smtClean="0"/>
              <a:t>8/8/13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DB00-2142-1B46-A859-EE9CB5F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1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8A5-0130-6E4B-BC8B-EB09CB3EA76A}" type="datetimeFigureOut">
              <a:rPr lang="en-US" smtClean="0"/>
              <a:t>8/8/13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DB00-2142-1B46-A859-EE9CB5F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4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8A5-0130-6E4B-BC8B-EB09CB3EA76A}" type="datetimeFigureOut">
              <a:rPr lang="en-US" smtClean="0"/>
              <a:t>8/8/13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DB00-2142-1B46-A859-EE9CB5F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8A5-0130-6E4B-BC8B-EB09CB3EA76A}" type="datetimeFigureOut">
              <a:rPr lang="en-US" smtClean="0"/>
              <a:t>8/8/13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DB00-2142-1B46-A859-EE9CB5F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2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/>
                <a:cs typeface="Trebuchet MS"/>
              </a:defRPr>
            </a:lvl1pPr>
          </a:lstStyle>
          <a:p>
            <a:fld id="{B327C8A5-0130-6E4B-BC8B-EB09CB3EA76A}" type="datetimeFigureOut">
              <a:rPr lang="en-US" smtClean="0"/>
              <a:pPr/>
              <a:t>8/8/13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rebuchet MS"/>
                <a:cs typeface="Trebuchet M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/>
                <a:cs typeface="Trebuchet MS"/>
              </a:defRPr>
            </a:lvl1pPr>
          </a:lstStyle>
          <a:p>
            <a:fld id="{E90ADB00-2142-1B46-A859-EE9CB5FDCD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8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rebuchet MS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3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4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Activity#1: Registration/Login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71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0"/>
            <a:ext cx="9144000" cy="366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46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6A6A6"/>
                </a:solidFill>
              </a:rPr>
              <a:t>Create the activity</a:t>
            </a:r>
          </a:p>
          <a:p>
            <a:r>
              <a:rPr lang="en-US" dirty="0" smtClean="0"/>
              <a:t>Create the layout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Declare in manifest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Load the layout in the activity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Implement additional logic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977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863600"/>
            <a:ext cx="79629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92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38100"/>
            <a:ext cx="6642100" cy="676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07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48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13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487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73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410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83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73300"/>
            <a:ext cx="76200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57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"/>
            <a:ext cx="9144000" cy="676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9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612900"/>
            <a:ext cx="78486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6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SplashActivity</a:t>
            </a:r>
            <a:endParaRPr lang="en-US" dirty="0" smtClean="0"/>
          </a:p>
          <a:p>
            <a:r>
              <a:rPr lang="en-US" dirty="0" err="1" smtClean="0"/>
              <a:t>LoginActivity</a:t>
            </a:r>
            <a:endParaRPr lang="en-US" dirty="0" smtClean="0"/>
          </a:p>
          <a:p>
            <a:r>
              <a:rPr lang="en-US" dirty="0" err="1" smtClean="0"/>
              <a:t>RegistrationActivity</a:t>
            </a:r>
            <a:r>
              <a:rPr lang="en-US" dirty="0" smtClean="0"/>
              <a:t> (</a:t>
            </a:r>
            <a:r>
              <a:rPr lang="en-US" dirty="0" err="1" smtClean="0"/>
              <a:t>WebView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337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0"/>
            <a:ext cx="8645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90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6A6A6"/>
                </a:solidFill>
              </a:rPr>
              <a:t>Create the activity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Create the layout</a:t>
            </a:r>
          </a:p>
          <a:p>
            <a:r>
              <a:rPr lang="en-US" dirty="0" smtClean="0"/>
              <a:t>Declare in manifest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Load the layout in the activity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Implement additional logic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891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955800"/>
            <a:ext cx="73152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06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387600"/>
            <a:ext cx="73914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06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6A6A6"/>
                </a:solidFill>
              </a:rPr>
              <a:t>Create the activity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Create the layout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Declare in manifest</a:t>
            </a:r>
          </a:p>
          <a:p>
            <a:r>
              <a:rPr lang="en-US" dirty="0">
                <a:solidFill>
                  <a:srgbClr val="000000"/>
                </a:solidFill>
              </a:rPr>
              <a:t>Load the layout in the activity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Implement additional logic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669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2200"/>
            <a:ext cx="9144000" cy="466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66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968500"/>
            <a:ext cx="82550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67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6A6A6"/>
                </a:solidFill>
              </a:rPr>
              <a:t>Create the activity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Create the layout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Declare in manifest</a:t>
            </a:r>
          </a:p>
          <a:p>
            <a:r>
              <a:rPr lang="en-US" dirty="0">
                <a:solidFill>
                  <a:srgbClr val="BFBFBF"/>
                </a:solidFill>
              </a:rPr>
              <a:t>Load the layout in the activity</a:t>
            </a:r>
          </a:p>
          <a:p>
            <a:r>
              <a:rPr lang="en-US" dirty="0"/>
              <a:t>Implement additional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26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0"/>
            <a:ext cx="85811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74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LoginActivity</a:t>
            </a:r>
            <a:r>
              <a:rPr lang="en-US" dirty="0" smtClean="0"/>
              <a:t> (pt.1)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layout</a:t>
            </a:r>
          </a:p>
          <a:p>
            <a:r>
              <a:rPr lang="en-US" dirty="0" smtClean="0"/>
              <a:t>Create the activity</a:t>
            </a:r>
          </a:p>
          <a:p>
            <a:r>
              <a:rPr lang="en-US" dirty="0" smtClean="0"/>
              <a:t>Start from </a:t>
            </a:r>
            <a:r>
              <a:rPr lang="en-US" dirty="0" err="1" smtClean="0"/>
              <a:t>SplashActivity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36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SplashActivity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Create the activity</a:t>
            </a:r>
          </a:p>
          <a:p>
            <a:r>
              <a:rPr lang="en-US" dirty="0">
                <a:solidFill>
                  <a:srgbClr val="000000"/>
                </a:solidFill>
              </a:rPr>
              <a:t>Create the layout</a:t>
            </a:r>
          </a:p>
          <a:p>
            <a:r>
              <a:rPr lang="en-US" dirty="0">
                <a:solidFill>
                  <a:srgbClr val="000000"/>
                </a:solidFill>
              </a:rPr>
              <a:t>Declare in manifest</a:t>
            </a:r>
          </a:p>
          <a:p>
            <a:r>
              <a:rPr lang="en-US" dirty="0">
                <a:solidFill>
                  <a:srgbClr val="000000"/>
                </a:solidFill>
              </a:rPr>
              <a:t>Load the layout in the activity</a:t>
            </a:r>
          </a:p>
          <a:p>
            <a:r>
              <a:rPr lang="en-US" dirty="0">
                <a:solidFill>
                  <a:srgbClr val="000000"/>
                </a:solidFill>
              </a:rPr>
              <a:t>Implement additional logic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358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layout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Create the activity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Start from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SplashActivity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402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9300"/>
            <a:ext cx="9144000" cy="534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671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425700"/>
            <a:ext cx="64770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129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203200"/>
            <a:ext cx="48260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45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0"/>
            <a:ext cx="68900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995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9000"/>
            <a:ext cx="9144000" cy="25310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571" y="5492864"/>
            <a:ext cx="50419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68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5200"/>
            <a:ext cx="9144000" cy="492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607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0"/>
            <a:ext cx="77710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02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(</a:t>
            </a:r>
            <a:r>
              <a:rPr lang="en-US" dirty="0" err="1" smtClean="0"/>
              <a:t>EditTxt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password (</a:t>
            </a:r>
            <a:r>
              <a:rPr lang="en-US" dirty="0" err="1" smtClean="0"/>
              <a:t>EditTxt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btnLogin</a:t>
            </a:r>
            <a:r>
              <a:rPr lang="en-US" dirty="0" smtClean="0"/>
              <a:t> (Button)</a:t>
            </a:r>
          </a:p>
          <a:p>
            <a:r>
              <a:rPr lang="en-US" dirty="0" err="1" smtClean="0"/>
              <a:t>btnRegister</a:t>
            </a:r>
            <a:r>
              <a:rPr lang="en-US" dirty="0" smtClean="0"/>
              <a:t> (Button)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4383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Create the layout</a:t>
            </a:r>
          </a:p>
          <a:p>
            <a:r>
              <a:rPr lang="en-US" dirty="0" smtClean="0"/>
              <a:t>Create the activity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Start from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SplashActivity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65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activity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Create the layout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Declare in manifest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Load the layout in the activity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Implement additional logic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9609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775" y="2825274"/>
            <a:ext cx="6832600" cy="3390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77791"/>
            <a:ext cx="8673985" cy="229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9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Create the layout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Create the activity</a:t>
            </a:r>
          </a:p>
          <a:p>
            <a:r>
              <a:rPr lang="en-US" dirty="0" smtClean="0"/>
              <a:t>Start from </a:t>
            </a:r>
            <a:r>
              <a:rPr lang="en-US" dirty="0" err="1" smtClean="0"/>
              <a:t>SplashActivity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90137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7700"/>
            <a:ext cx="9144000" cy="300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245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RegisterActivity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layout (</a:t>
            </a:r>
            <a:r>
              <a:rPr lang="en-US" dirty="0" err="1" smtClean="0"/>
              <a:t>webView</a:t>
            </a:r>
            <a:r>
              <a:rPr lang="en-US" dirty="0" smtClean="0"/>
              <a:t>)</a:t>
            </a:r>
          </a:p>
          <a:p>
            <a:r>
              <a:rPr lang="en-US" dirty="0" smtClean="0"/>
              <a:t>Create the activity + go to registration URL</a:t>
            </a:r>
          </a:p>
          <a:p>
            <a:r>
              <a:rPr lang="en-US" dirty="0" smtClean="0"/>
              <a:t>Start from </a:t>
            </a:r>
            <a:r>
              <a:rPr lang="en-US" dirty="0" err="1" smtClean="0"/>
              <a:t>LoginActivity</a:t>
            </a:r>
            <a:endParaRPr lang="en-US" dirty="0" smtClean="0"/>
          </a:p>
          <a:p>
            <a:r>
              <a:rPr lang="en-US" dirty="0" smtClean="0"/>
              <a:t>Auto-close the </a:t>
            </a:r>
            <a:r>
              <a:rPr lang="en-US" dirty="0" err="1" smtClean="0"/>
              <a:t>WebView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5673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layout (</a:t>
            </a:r>
            <a:r>
              <a:rPr lang="en-US" dirty="0" err="1" smtClean="0"/>
              <a:t>webView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Create the activity + go to registration URL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Start from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LoginActivity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Auto-close the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WebView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6069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74" y="557149"/>
            <a:ext cx="7988300" cy="3124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675" y="1812483"/>
            <a:ext cx="3012076" cy="470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346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Create the layout (</a:t>
            </a:r>
            <a:r>
              <a:rPr lang="en-US" dirty="0" err="1" smtClean="0">
                <a:solidFill>
                  <a:srgbClr val="BFBFBF"/>
                </a:solidFill>
              </a:rPr>
              <a:t>webView</a:t>
            </a:r>
            <a:r>
              <a:rPr lang="en-US" dirty="0" smtClean="0">
                <a:solidFill>
                  <a:srgbClr val="BFBFBF"/>
                </a:solidFill>
              </a:rPr>
              <a:t>)</a:t>
            </a:r>
          </a:p>
          <a:p>
            <a:r>
              <a:rPr lang="en-US" dirty="0" smtClean="0"/>
              <a:t>Create the activity + go to registration URL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Start from </a:t>
            </a:r>
            <a:r>
              <a:rPr lang="en-US" dirty="0" err="1" smtClean="0">
                <a:solidFill>
                  <a:srgbClr val="BFBFBF"/>
                </a:solidFill>
              </a:rPr>
              <a:t>LoginActivity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Auto-close the </a:t>
            </a:r>
            <a:r>
              <a:rPr lang="en-US" dirty="0" err="1" smtClean="0">
                <a:solidFill>
                  <a:srgbClr val="BFBFBF"/>
                </a:solidFill>
              </a:rPr>
              <a:t>WebView</a:t>
            </a:r>
            <a:endParaRPr lang="en-US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815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1358900"/>
            <a:ext cx="65024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915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Create the layout (</a:t>
            </a:r>
            <a:r>
              <a:rPr lang="en-US" dirty="0" err="1" smtClean="0">
                <a:solidFill>
                  <a:srgbClr val="BFBFBF"/>
                </a:solidFill>
              </a:rPr>
              <a:t>webView</a:t>
            </a:r>
            <a:r>
              <a:rPr lang="en-US" dirty="0" smtClean="0">
                <a:solidFill>
                  <a:srgbClr val="BFBFBF"/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Create the activity + go to registration URL</a:t>
            </a:r>
          </a:p>
          <a:p>
            <a:r>
              <a:rPr lang="en-US" dirty="0" smtClean="0"/>
              <a:t>Start from </a:t>
            </a:r>
            <a:r>
              <a:rPr lang="en-US" dirty="0" err="1" smtClean="0"/>
              <a:t>LoginActivity</a:t>
            </a:r>
            <a:endParaRPr lang="en-US" dirty="0" smtClean="0"/>
          </a:p>
          <a:p>
            <a:r>
              <a:rPr lang="en-US" dirty="0" smtClean="0">
                <a:solidFill>
                  <a:srgbClr val="BFBFBF"/>
                </a:solidFill>
              </a:rPr>
              <a:t>Auto-close the </a:t>
            </a:r>
            <a:r>
              <a:rPr lang="en-US" dirty="0" err="1" smtClean="0">
                <a:solidFill>
                  <a:srgbClr val="BFBFBF"/>
                </a:solidFill>
              </a:rPr>
              <a:t>WebView</a:t>
            </a:r>
            <a:endParaRPr lang="en-US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9261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08" y="300454"/>
            <a:ext cx="8166100" cy="1587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6734"/>
            <a:ext cx="9144000" cy="340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4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AndroidManifest.xml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979" y="2583413"/>
            <a:ext cx="6896100" cy="25781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472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Create the layout (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webView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Create the activity + go to registration URL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Start from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LoginActivity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Auto-close the </a:t>
            </a:r>
            <a:r>
              <a:rPr lang="en-US" dirty="0" err="1" smtClean="0"/>
              <a:t>WebView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827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5800"/>
            <a:ext cx="9144000" cy="548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761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7200"/>
            <a:ext cx="9144000" cy="339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360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9300"/>
            <a:ext cx="9144000" cy="281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061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LoginActivity</a:t>
            </a:r>
            <a:r>
              <a:rPr lang="en-US" dirty="0" smtClean="0"/>
              <a:t> (pt.2)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Plan</a:t>
            </a:r>
          </a:p>
          <a:p>
            <a:r>
              <a:rPr lang="en-US" dirty="0" smtClean="0"/>
              <a:t>Create the </a:t>
            </a:r>
            <a:r>
              <a:rPr lang="en-US" dirty="0" err="1" smtClean="0"/>
              <a:t>MainActivity</a:t>
            </a:r>
            <a:r>
              <a:rPr lang="en-US" dirty="0"/>
              <a:t> </a:t>
            </a:r>
            <a:r>
              <a:rPr lang="en-US" dirty="0" smtClean="0"/>
              <a:t>(placeholder)</a:t>
            </a:r>
          </a:p>
          <a:p>
            <a:r>
              <a:rPr lang="en-US" dirty="0" smtClean="0"/>
              <a:t>Notify the user of successful registration</a:t>
            </a:r>
          </a:p>
          <a:p>
            <a:r>
              <a:rPr lang="en-US" dirty="0" smtClean="0"/>
              <a:t>Prepare API call to Login</a:t>
            </a:r>
          </a:p>
          <a:p>
            <a:r>
              <a:rPr lang="en-US" dirty="0" smtClean="0"/>
              <a:t>Prepare </a:t>
            </a:r>
            <a:r>
              <a:rPr lang="en-US" dirty="0" err="1" smtClean="0"/>
              <a:t>AsyncTask</a:t>
            </a:r>
            <a:r>
              <a:rPr lang="en-US" dirty="0" smtClean="0"/>
              <a:t> to do Login</a:t>
            </a:r>
          </a:p>
          <a:p>
            <a:r>
              <a:rPr lang="en-US" dirty="0" smtClean="0"/>
              <a:t>Create alert when login failed</a:t>
            </a:r>
          </a:p>
          <a:p>
            <a:r>
              <a:rPr lang="en-US" dirty="0" smtClean="0"/>
              <a:t>Store the token to a </a:t>
            </a:r>
            <a:r>
              <a:rPr lang="en-US" dirty="0" err="1" smtClean="0"/>
              <a:t>SharedPreference</a:t>
            </a:r>
            <a:r>
              <a:rPr lang="en-US" dirty="0" smtClean="0"/>
              <a:t> and open </a:t>
            </a:r>
            <a:r>
              <a:rPr lang="en-US" dirty="0" err="1" smtClean="0"/>
              <a:t>MainActivity</a:t>
            </a:r>
            <a:r>
              <a:rPr lang="en-US" dirty="0" smtClean="0"/>
              <a:t> on success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6287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LoginActivity</a:t>
            </a:r>
            <a:r>
              <a:rPr lang="en-US" dirty="0" smtClean="0"/>
              <a:t> (pt.2)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Plan</a:t>
            </a:r>
          </a:p>
          <a:p>
            <a:r>
              <a:rPr lang="en-US" dirty="0" smtClean="0"/>
              <a:t>Create the </a:t>
            </a:r>
            <a:r>
              <a:rPr lang="en-US" dirty="0" err="1" smtClean="0"/>
              <a:t>MainActivity</a:t>
            </a:r>
            <a:r>
              <a:rPr lang="en-US" dirty="0"/>
              <a:t> </a:t>
            </a:r>
            <a:r>
              <a:rPr lang="en-US" dirty="0" smtClean="0"/>
              <a:t>(placeholder)</a:t>
            </a:r>
          </a:p>
          <a:p>
            <a:r>
              <a:rPr lang="en-US" dirty="0" smtClean="0"/>
              <a:t>Notify the user of successful registration</a:t>
            </a:r>
          </a:p>
          <a:p>
            <a:r>
              <a:rPr lang="en-US" dirty="0" smtClean="0"/>
              <a:t>Prepare Objects, </a:t>
            </a:r>
            <a:r>
              <a:rPr lang="en-US" dirty="0" err="1" smtClean="0"/>
              <a:t>APIUtil</a:t>
            </a:r>
            <a:r>
              <a:rPr lang="en-US" dirty="0" smtClean="0"/>
              <a:t>, </a:t>
            </a:r>
            <a:r>
              <a:rPr lang="en-US" dirty="0" err="1" smtClean="0"/>
              <a:t>ParserUtil</a:t>
            </a:r>
            <a:endParaRPr lang="en-US" dirty="0" smtClean="0"/>
          </a:p>
          <a:p>
            <a:r>
              <a:rPr lang="en-US" dirty="0" err="1" smtClean="0"/>
              <a:t>AsyncLogin</a:t>
            </a:r>
            <a:endParaRPr lang="en-US" dirty="0" smtClean="0"/>
          </a:p>
          <a:p>
            <a:r>
              <a:rPr lang="en-US" dirty="0" smtClean="0"/>
              <a:t>Create alert when login failed</a:t>
            </a:r>
          </a:p>
          <a:p>
            <a:r>
              <a:rPr lang="en-US" dirty="0" smtClean="0"/>
              <a:t>Store the token to a </a:t>
            </a:r>
            <a:r>
              <a:rPr lang="en-US" dirty="0" err="1" smtClean="0"/>
              <a:t>SharedPreference</a:t>
            </a:r>
            <a:r>
              <a:rPr lang="en-US" dirty="0" smtClean="0"/>
              <a:t> and open </a:t>
            </a:r>
            <a:r>
              <a:rPr lang="en-US" dirty="0" err="1" smtClean="0"/>
              <a:t>MainActivity</a:t>
            </a:r>
            <a:r>
              <a:rPr lang="en-US" dirty="0" smtClean="0"/>
              <a:t> on success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9348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Plan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Create the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MainActivity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(placeholder)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Notify the user of successful registration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Prepare Objects,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APIUtil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ParserUtil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AsyncLogin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Create alert when login failed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Store the token to a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SharedPreference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and open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MainActivity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on success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238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409700"/>
            <a:ext cx="7874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287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Plan</a:t>
            </a:r>
          </a:p>
          <a:p>
            <a:r>
              <a:rPr lang="en-US" dirty="0" smtClean="0"/>
              <a:t>Create the </a:t>
            </a:r>
            <a:r>
              <a:rPr lang="en-US" dirty="0" err="1" smtClean="0"/>
              <a:t>MainActivity</a:t>
            </a:r>
            <a:r>
              <a:rPr lang="en-US" dirty="0"/>
              <a:t> </a:t>
            </a:r>
            <a:r>
              <a:rPr lang="en-US" dirty="0" smtClean="0"/>
              <a:t>(placeholder)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Notify the user of successful registration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Prepare Objects, </a:t>
            </a:r>
            <a:r>
              <a:rPr lang="en-US" dirty="0" err="1" smtClean="0">
                <a:solidFill>
                  <a:srgbClr val="BFBFBF"/>
                </a:solidFill>
              </a:rPr>
              <a:t>APIUtil</a:t>
            </a:r>
            <a:r>
              <a:rPr lang="en-US" dirty="0" smtClean="0">
                <a:solidFill>
                  <a:srgbClr val="BFBFBF"/>
                </a:solidFill>
              </a:rPr>
              <a:t>, </a:t>
            </a:r>
            <a:r>
              <a:rPr lang="en-US" dirty="0" err="1" smtClean="0">
                <a:solidFill>
                  <a:srgbClr val="BFBFBF"/>
                </a:solidFill>
              </a:rPr>
              <a:t>ParserUtil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err="1" smtClean="0">
                <a:solidFill>
                  <a:srgbClr val="BFBFBF"/>
                </a:solidFill>
              </a:rPr>
              <a:t>AsyncLogin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Create alert when login failed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Store the token to a </a:t>
            </a:r>
            <a:r>
              <a:rPr lang="en-US" dirty="0" err="1" smtClean="0">
                <a:solidFill>
                  <a:srgbClr val="BFBFBF"/>
                </a:solidFill>
              </a:rPr>
              <a:t>SharedPreference</a:t>
            </a:r>
            <a:r>
              <a:rPr lang="en-US" dirty="0" smtClean="0">
                <a:solidFill>
                  <a:srgbClr val="BFBFBF"/>
                </a:solidFill>
              </a:rPr>
              <a:t> and open </a:t>
            </a:r>
            <a:r>
              <a:rPr lang="en-US" dirty="0" err="1" smtClean="0">
                <a:solidFill>
                  <a:srgbClr val="BFBFBF"/>
                </a:solidFill>
              </a:rPr>
              <a:t>MainActivity</a:t>
            </a:r>
            <a:r>
              <a:rPr lang="en-US" dirty="0" smtClean="0">
                <a:solidFill>
                  <a:srgbClr val="BFBFBF"/>
                </a:solidFill>
              </a:rPr>
              <a:t> on success</a:t>
            </a:r>
          </a:p>
          <a:p>
            <a:endParaRPr lang="en-US" dirty="0" smtClean="0">
              <a:solidFill>
                <a:srgbClr val="BFBFBF"/>
              </a:solidFill>
            </a:endParaRPr>
          </a:p>
          <a:p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79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1892300"/>
            <a:ext cx="54483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46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0" y="1417638"/>
            <a:ext cx="48895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562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Create the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MainActivity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(placeholder)</a:t>
            </a:r>
          </a:p>
          <a:p>
            <a:r>
              <a:rPr lang="en-US" dirty="0" smtClean="0"/>
              <a:t>Notify the user of successful registration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Prepare Objects,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APIUtil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ParserUtil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AsyncLogin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Create alert when login failed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Store the token to a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SharedPreference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and open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MainActivity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on success</a:t>
            </a: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843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0"/>
            <a:ext cx="9144000" cy="424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6406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1955800"/>
            <a:ext cx="78359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229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Create the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MainActivity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(placeholder)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Notify the user of successful registration</a:t>
            </a:r>
          </a:p>
          <a:p>
            <a:r>
              <a:rPr lang="en-US" dirty="0" smtClean="0"/>
              <a:t>Prepare Objects, </a:t>
            </a:r>
            <a:r>
              <a:rPr lang="en-US" dirty="0" err="1" smtClean="0"/>
              <a:t>APIUtil</a:t>
            </a:r>
            <a:r>
              <a:rPr lang="en-US" dirty="0" smtClean="0"/>
              <a:t>, </a:t>
            </a:r>
            <a:r>
              <a:rPr lang="en-US" dirty="0" err="1" smtClean="0"/>
              <a:t>ParserUtil</a:t>
            </a:r>
            <a:endParaRPr lang="en-US" dirty="0" smtClean="0"/>
          </a:p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AsyncLogin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Create alert when login failed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Store the token to a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SharedPreference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and open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MainActivity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on success</a:t>
            </a: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41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0"/>
            <a:ext cx="81719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305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079500"/>
            <a:ext cx="65405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297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0" y="1295400"/>
            <a:ext cx="4902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795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0" y="0"/>
            <a:ext cx="54986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766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1346200"/>
            <a:ext cx="59944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556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889000"/>
            <a:ext cx="71374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28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0" y="2362200"/>
            <a:ext cx="49784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466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Create the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MainActivity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(placeholder)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Notify the user of successful registration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Prepare Objects,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APIUtil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ParserUtil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err="1" smtClean="0"/>
              <a:t>AsyncLogin</a:t>
            </a: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Create alert when login failed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Store the token to a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SharedPreference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and open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MainActivity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on success</a:t>
            </a: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480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1800"/>
            <a:ext cx="9144000" cy="344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921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2743200"/>
            <a:ext cx="65278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674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70200"/>
            <a:ext cx="9144000" cy="109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04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Create the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MainActivity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(placeholder)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Notify the user of successful registration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Prepare Objects,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APIUtil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ParserUtil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AsyncLogin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Create alert when login failed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Store the token to a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SharedPreference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and open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MainActivity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on success</a:t>
            </a: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3404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45" y="355086"/>
            <a:ext cx="8191569" cy="604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630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Create the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MainActivity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(placeholder)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Notify the user of successful registration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Prepare Objects,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APIUtil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ParserUtil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AsyncLogin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Create alert when login failed</a:t>
            </a:r>
          </a:p>
          <a:p>
            <a:r>
              <a:rPr lang="en-US" dirty="0" smtClean="0"/>
              <a:t>Store the token to a </a:t>
            </a:r>
            <a:r>
              <a:rPr lang="en-US" dirty="0" err="1" smtClean="0"/>
              <a:t>SharedPreference</a:t>
            </a:r>
            <a:r>
              <a:rPr lang="en-US" dirty="0" smtClean="0"/>
              <a:t> and open </a:t>
            </a:r>
            <a:r>
              <a:rPr lang="en-US" dirty="0" err="1" smtClean="0"/>
              <a:t>MainActivity</a:t>
            </a:r>
            <a:r>
              <a:rPr lang="en-US" dirty="0" smtClean="0"/>
              <a:t> on success</a:t>
            </a: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7254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3400"/>
            <a:ext cx="9144000" cy="324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2913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0"/>
            <a:ext cx="73408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20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0595"/>
            <a:ext cx="9144000" cy="30851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85" y="4450374"/>
            <a:ext cx="84582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84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0"/>
            <a:ext cx="56936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0823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Basic UI</a:t>
            </a:r>
          </a:p>
          <a:p>
            <a:pPr lvl="1"/>
            <a:r>
              <a:rPr lang="en-US" dirty="0" smtClean="0"/>
              <a:t>Toast</a:t>
            </a:r>
          </a:p>
          <a:p>
            <a:pPr lvl="1"/>
            <a:r>
              <a:rPr lang="en-US" dirty="0" err="1" smtClean="0"/>
              <a:t>AlertDialog</a:t>
            </a:r>
            <a:endParaRPr lang="en-US" dirty="0" smtClean="0"/>
          </a:p>
          <a:p>
            <a:pPr lvl="1"/>
            <a:r>
              <a:rPr lang="en-US" dirty="0" err="1" smtClean="0"/>
              <a:t>EditText</a:t>
            </a:r>
            <a:endParaRPr lang="en-US" dirty="0" smtClean="0"/>
          </a:p>
          <a:p>
            <a:pPr lvl="1"/>
            <a:r>
              <a:rPr lang="en-US" dirty="0" smtClean="0"/>
              <a:t>Button</a:t>
            </a:r>
          </a:p>
          <a:p>
            <a:pPr lvl="1"/>
            <a:r>
              <a:rPr lang="en-US" dirty="0" err="1" smtClean="0"/>
              <a:t>ProgressBar</a:t>
            </a:r>
            <a:endParaRPr lang="en-US" dirty="0" smtClean="0"/>
          </a:p>
          <a:p>
            <a:r>
              <a:rPr lang="en-US" dirty="0" err="1" smtClean="0"/>
              <a:t>startActivity</a:t>
            </a:r>
            <a:r>
              <a:rPr lang="en-US" dirty="0" smtClean="0"/>
              <a:t> and </a:t>
            </a:r>
            <a:r>
              <a:rPr lang="en-US" dirty="0" err="1" smtClean="0"/>
              <a:t>startActivityForResult</a:t>
            </a:r>
            <a:endParaRPr lang="en-US" dirty="0" smtClean="0"/>
          </a:p>
          <a:p>
            <a:r>
              <a:rPr lang="en-US" dirty="0" err="1" smtClean="0"/>
              <a:t>WebView</a:t>
            </a:r>
            <a:endParaRPr lang="en-US" dirty="0" smtClean="0"/>
          </a:p>
          <a:p>
            <a:r>
              <a:rPr lang="en-US" dirty="0" smtClean="0"/>
              <a:t>JSON parsing</a:t>
            </a:r>
          </a:p>
          <a:p>
            <a:r>
              <a:rPr lang="en-US" dirty="0" err="1" smtClean="0"/>
              <a:t>HTTPURLConnection</a:t>
            </a:r>
            <a:endParaRPr lang="en-US" dirty="0" smtClean="0"/>
          </a:p>
          <a:p>
            <a:r>
              <a:rPr lang="en-US" dirty="0" err="1" smtClean="0"/>
              <a:t>AsyncTask</a:t>
            </a:r>
            <a:endParaRPr lang="en-US" dirty="0" smtClean="0"/>
          </a:p>
          <a:p>
            <a:r>
              <a:rPr lang="en-US" dirty="0" err="1" smtClean="0"/>
              <a:t>SharedPreferences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569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3400"/>
            <a:ext cx="9144000" cy="324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97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973</Words>
  <Application>Microsoft Macintosh PowerPoint</Application>
  <PresentationFormat>On-screen Show (4:3)</PresentationFormat>
  <Paragraphs>201</Paragraphs>
  <Slides>80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1" baseType="lpstr">
      <vt:lpstr>Office Theme</vt:lpstr>
      <vt:lpstr>Activity#1: Registration/Login</vt:lpstr>
      <vt:lpstr>Activities</vt:lpstr>
      <vt:lpstr>SplashActivity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LoginActivity (pt.1)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Remember</vt:lpstr>
      <vt:lpstr>PowerPoint Presentation</vt:lpstr>
      <vt:lpstr>PowerPoint Presentation</vt:lpstr>
      <vt:lpstr>PowerPoint Presentation</vt:lpstr>
      <vt:lpstr>PowerPoint Presentation</vt:lpstr>
      <vt:lpstr>RegisterActivity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LoginActivity (pt.2)</vt:lpstr>
      <vt:lpstr>LoginActivity (pt.2)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 MIchael Coronel</dc:creator>
  <cp:lastModifiedBy>Rod MIchael Coronel</cp:lastModifiedBy>
  <cp:revision>32</cp:revision>
  <dcterms:created xsi:type="dcterms:W3CDTF">2013-08-07T17:09:31Z</dcterms:created>
  <dcterms:modified xsi:type="dcterms:W3CDTF">2013-08-08T15:05:01Z</dcterms:modified>
</cp:coreProperties>
</file>