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4" r:id="rId7"/>
    <p:sldId id="267" r:id="rId8"/>
    <p:sldId id="269" r:id="rId9"/>
    <p:sldId id="270" r:id="rId10"/>
    <p:sldId id="271" r:id="rId11"/>
    <p:sldId id="265" r:id="rId12"/>
    <p:sldId id="268" r:id="rId13"/>
    <p:sldId id="272" r:id="rId14"/>
    <p:sldId id="273" r:id="rId15"/>
    <p:sldId id="274" r:id="rId16"/>
    <p:sldId id="266" r:id="rId17"/>
    <p:sldId id="26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71" autoAdjust="0"/>
  </p:normalViewPr>
  <p:slideViewPr>
    <p:cSldViewPr snapToGrid="0" snapToObjects="1">
      <p:cViewPr varScale="1">
        <p:scale>
          <a:sx n="92" d="100"/>
          <a:sy n="92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AAE96-DE8E-8A48-8A8F-0ECC9EFB10B1}" type="datetimeFigureOut">
              <a:rPr lang="en-US" smtClean="0"/>
              <a:t>8/9/13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27613-9CF1-2647-90E6-C0C292B0E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learnandroideasily.blogspot.in</a:t>
            </a:r>
            <a:r>
              <a:rPr lang="en-US" dirty="0" smtClean="0"/>
              <a:t>/2013/05/populating-</a:t>
            </a:r>
            <a:r>
              <a:rPr lang="en-US" dirty="0" err="1" smtClean="0"/>
              <a:t>listview</a:t>
            </a:r>
            <a:r>
              <a:rPr lang="en-US" dirty="0" smtClean="0"/>
              <a:t>-with-</a:t>
            </a:r>
            <a:r>
              <a:rPr lang="en-US" dirty="0" err="1" smtClean="0"/>
              <a:t>arraylist.html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3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learnandroideasily.blogspot.in</a:t>
            </a:r>
            <a:r>
              <a:rPr lang="en-US" dirty="0" smtClean="0"/>
              <a:t>/2013/05/populating-</a:t>
            </a:r>
            <a:r>
              <a:rPr lang="en-US" dirty="0" err="1" smtClean="0"/>
              <a:t>listview</a:t>
            </a:r>
            <a:r>
              <a:rPr lang="en-US" dirty="0" smtClean="0"/>
              <a:t>-with-</a:t>
            </a:r>
            <a:r>
              <a:rPr lang="en-US" dirty="0" err="1" smtClean="0"/>
              <a:t>arraylist.html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3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learnandroideasily.blogspot.in</a:t>
            </a:r>
            <a:r>
              <a:rPr lang="en-US" dirty="0" smtClean="0"/>
              <a:t>/2013/05/populating-</a:t>
            </a:r>
            <a:r>
              <a:rPr lang="en-US" dirty="0" err="1" smtClean="0"/>
              <a:t>listview</a:t>
            </a:r>
            <a:r>
              <a:rPr lang="en-US" dirty="0" smtClean="0"/>
              <a:t>-with-</a:t>
            </a:r>
            <a:r>
              <a:rPr lang="en-US" dirty="0" err="1" smtClean="0"/>
              <a:t>arraylist.html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3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learnandroideasily.blogspot.in</a:t>
            </a:r>
            <a:r>
              <a:rPr lang="en-US" dirty="0" smtClean="0"/>
              <a:t>/2013/05/populating-</a:t>
            </a:r>
            <a:r>
              <a:rPr lang="en-US" dirty="0" err="1" smtClean="0"/>
              <a:t>listview</a:t>
            </a:r>
            <a:r>
              <a:rPr lang="en-US" dirty="0" smtClean="0"/>
              <a:t>-with-</a:t>
            </a:r>
            <a:r>
              <a:rPr lang="en-US" dirty="0" err="1" smtClean="0"/>
              <a:t>arraylist.html</a:t>
            </a:r>
            <a:endParaRPr lang="en-US" dirty="0" smtClean="0"/>
          </a:p>
          <a:p>
            <a:r>
              <a:rPr lang="pl-PL" dirty="0" smtClean="0"/>
              <a:t>http://</a:t>
            </a:r>
            <a:r>
              <a:rPr lang="pl-PL" dirty="0" err="1" smtClean="0"/>
              <a:t>www.ezzylearning.com</a:t>
            </a:r>
            <a:r>
              <a:rPr lang="pl-PL" dirty="0" smtClean="0"/>
              <a:t>/</a:t>
            </a:r>
            <a:r>
              <a:rPr lang="pl-PL" dirty="0" err="1" smtClean="0"/>
              <a:t>tutorial.aspx?tid</a:t>
            </a:r>
            <a:r>
              <a:rPr lang="pl-PL" dirty="0" smtClean="0"/>
              <a:t>=1763429</a:t>
            </a:r>
          </a:p>
          <a:p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LayoutInflater</a:t>
            </a:r>
            <a:endParaRPr lang="pl-PL" dirty="0" smtClean="0"/>
          </a:p>
          <a:p>
            <a:endParaRPr lang="en-US" dirty="0" smtClean="0"/>
          </a:p>
          <a:p>
            <a:r>
              <a:rPr lang="en-US" dirty="0" err="1" smtClean="0"/>
              <a:t>ImageDownloading</a:t>
            </a:r>
            <a:r>
              <a:rPr lang="en-US" baseline="0" dirty="0" smtClean="0"/>
              <a:t> while at the same time filling in the </a:t>
            </a:r>
            <a:r>
              <a:rPr lang="en-US" baseline="0" dirty="0" err="1" smtClean="0"/>
              <a:t>webView</a:t>
            </a:r>
            <a:r>
              <a:rPr lang="en-US" baseline="0" dirty="0" smtClean="0"/>
              <a:t>: http://</a:t>
            </a:r>
            <a:r>
              <a:rPr lang="en-US" baseline="0" dirty="0" err="1" smtClean="0"/>
              <a:t>javatechig.com</a:t>
            </a:r>
            <a:r>
              <a:rPr lang="en-US" baseline="0" dirty="0" smtClean="0"/>
              <a:t>/android/asynchronous-image-loader-in-android-</a:t>
            </a:r>
            <a:r>
              <a:rPr lang="en-US" baseline="0" dirty="0" err="1" smtClean="0"/>
              <a:t>listview</a:t>
            </a:r>
            <a:r>
              <a:rPr lang="en-US" baseline="0" dirty="0" smtClean="0"/>
              <a:t>/#2-creating-a-custom-listview-with-thumbnails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27613-9CF1-2647-90E6-C0C292B0E0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3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8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6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0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7C8A5-0130-6E4B-BC8B-EB09CB3EA76A}" type="datetimeFigureOut">
              <a:rPr lang="en-US" smtClean="0"/>
              <a:t>8/8/13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DB00-2142-1B46-A859-EE9CB5FDC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B327C8A5-0130-6E4B-BC8B-EB09CB3EA76A}" type="datetimeFigureOut">
              <a:rPr lang="en-US" smtClean="0"/>
              <a:pPr/>
              <a:t>8/8/13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</a:lstStyle>
          <a:p>
            <a:fld id="{E90ADB00-2142-1B46-A859-EE9CB5FDCD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r>
              <a:rPr lang="en-US" dirty="0" smtClean="0"/>
              <a:t>#2: Photo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20" y="1206500"/>
            <a:ext cx="4889500" cy="443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80" y="215900"/>
            <a:ext cx="49657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 the layouts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ListView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item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Activity layout</a:t>
            </a:r>
          </a:p>
          <a:p>
            <a:r>
              <a:rPr lang="en-US" dirty="0"/>
              <a:t>Implement the Photo Object, </a:t>
            </a:r>
            <a:r>
              <a:rPr lang="en-US" dirty="0" err="1"/>
              <a:t>APIUtil</a:t>
            </a:r>
            <a:r>
              <a:rPr lang="en-US" dirty="0"/>
              <a:t>, Parser and </a:t>
            </a:r>
            <a:r>
              <a:rPr lang="en-US" dirty="0" err="1"/>
              <a:t>ImageUtil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 the activity and adapter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7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0"/>
            <a:ext cx="5092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4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700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7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384300"/>
            <a:ext cx="8089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0"/>
            <a:ext cx="755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7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the layouts</a:t>
            </a:r>
          </a:p>
          <a:p>
            <a:pPr lvl="1"/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ListView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item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Activity layout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 the Photo Object,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APIUtil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and Parser</a:t>
            </a:r>
          </a:p>
          <a:p>
            <a:r>
              <a:rPr lang="en-US" dirty="0" smtClean="0"/>
              <a:t>Implement the activity and adapter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7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0"/>
            <a:ext cx="5898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9144000" cy="6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825500"/>
            <a:ext cx="84074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4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PhotoStreamActivity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0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0"/>
            <a:ext cx="7986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6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PhotoStreamActivity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</a:t>
            </a:r>
          </a:p>
          <a:p>
            <a:r>
              <a:rPr lang="en-US" dirty="0" smtClean="0"/>
              <a:t>Implement the layouts</a:t>
            </a:r>
          </a:p>
          <a:p>
            <a:pPr lvl="1"/>
            <a:r>
              <a:rPr lang="en-US" dirty="0" err="1" smtClean="0"/>
              <a:t>ListView</a:t>
            </a:r>
            <a:r>
              <a:rPr lang="en-US" dirty="0" smtClean="0"/>
              <a:t> item</a:t>
            </a:r>
          </a:p>
          <a:p>
            <a:pPr lvl="1"/>
            <a:r>
              <a:rPr lang="en-US" dirty="0" smtClean="0"/>
              <a:t>Activity layout</a:t>
            </a:r>
          </a:p>
          <a:p>
            <a:r>
              <a:rPr lang="en-US" dirty="0" smtClean="0"/>
              <a:t>Implement the Photo Object, </a:t>
            </a:r>
            <a:r>
              <a:rPr lang="en-US" dirty="0" err="1" smtClean="0"/>
              <a:t>APIUtil</a:t>
            </a:r>
            <a:r>
              <a:rPr lang="en-US" dirty="0" smtClean="0"/>
              <a:t>, Parser and </a:t>
            </a:r>
            <a:r>
              <a:rPr lang="en-US" dirty="0" err="1" smtClean="0"/>
              <a:t>ImageUtil</a:t>
            </a:r>
            <a:endParaRPr lang="en-US" dirty="0" smtClean="0"/>
          </a:p>
          <a:p>
            <a:r>
              <a:rPr lang="en-US" dirty="0" smtClean="0"/>
              <a:t>Implement the activity and adapter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1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 the layouts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ListView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item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Activity layout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 the Photo Object,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APIUtil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Parser 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ImageUtil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 the activity and adapter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2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FBFBF"/>
                </a:solidFill>
              </a:rPr>
              <a:t>Plan</a:t>
            </a:r>
          </a:p>
          <a:p>
            <a:r>
              <a:rPr lang="en-US" dirty="0"/>
              <a:t>Implement the layouts</a:t>
            </a:r>
          </a:p>
          <a:p>
            <a:pPr lvl="1"/>
            <a:r>
              <a:rPr lang="en-US" dirty="0" err="1"/>
              <a:t>ListView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Activity layout</a:t>
            </a:r>
          </a:p>
          <a:p>
            <a:r>
              <a:rPr lang="en-US" dirty="0">
                <a:solidFill>
                  <a:srgbClr val="BFBFBF"/>
                </a:solidFill>
              </a:rPr>
              <a:t>Implement the Photo Object, </a:t>
            </a:r>
            <a:r>
              <a:rPr lang="en-US" dirty="0" err="1">
                <a:solidFill>
                  <a:srgbClr val="BFBFBF"/>
                </a:solidFill>
              </a:rPr>
              <a:t>APIUtil</a:t>
            </a:r>
            <a:r>
              <a:rPr lang="en-US" dirty="0">
                <a:solidFill>
                  <a:srgbClr val="BFBFBF"/>
                </a:solidFill>
              </a:rPr>
              <a:t>, Parser and </a:t>
            </a:r>
            <a:r>
              <a:rPr lang="en-US" dirty="0" err="1">
                <a:solidFill>
                  <a:srgbClr val="BFBFBF"/>
                </a:solidFill>
              </a:rPr>
              <a:t>ImageUtil</a:t>
            </a:r>
            <a:endParaRPr lang="en-US" dirty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rgbClr val="BFBFBF"/>
                </a:solidFill>
              </a:rPr>
              <a:t>Implement the activity and adapter</a:t>
            </a:r>
          </a:p>
          <a:p>
            <a:endParaRPr lang="en-US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2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381000"/>
            <a:ext cx="38227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8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2903"/>
            <a:ext cx="4807214" cy="4407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61" y="292099"/>
            <a:ext cx="5025173" cy="59817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6" y="5488112"/>
            <a:ext cx="4089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0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44500"/>
            <a:ext cx="36576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8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252</Words>
  <Application>Microsoft Macintosh PowerPoint</Application>
  <PresentationFormat>On-screen Show (4:3)</PresentationFormat>
  <Paragraphs>49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Activity#2: Photo Stream</vt:lpstr>
      <vt:lpstr>Activities</vt:lpstr>
      <vt:lpstr>PhotoStreamActivity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 MIchael Coronel</dc:creator>
  <cp:lastModifiedBy>Rod MIchael Coronel</cp:lastModifiedBy>
  <cp:revision>15</cp:revision>
  <dcterms:created xsi:type="dcterms:W3CDTF">2013-08-07T17:09:31Z</dcterms:created>
  <dcterms:modified xsi:type="dcterms:W3CDTF">2013-08-10T14:57:32Z</dcterms:modified>
</cp:coreProperties>
</file>