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5" r:id="rId7"/>
    <p:sldId id="268" r:id="rId8"/>
    <p:sldId id="266" r:id="rId9"/>
    <p:sldId id="269" r:id="rId10"/>
    <p:sldId id="267" r:id="rId11"/>
    <p:sldId id="270" r:id="rId12"/>
    <p:sldId id="263" r:id="rId13"/>
    <p:sldId id="271" r:id="rId14"/>
    <p:sldId id="273" r:id="rId15"/>
    <p:sldId id="272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AE96-DE8E-8A48-8A8F-0ECC9EFB10B1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7613-9CF1-2647-90E6-C0C292B0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/guide/topics/media/</a:t>
            </a:r>
            <a:r>
              <a:rPr lang="en-US" dirty="0" err="1" smtClean="0"/>
              <a:t>camera.html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 What</a:t>
            </a:r>
            <a:r>
              <a:rPr lang="en-US" baseline="0" dirty="0" smtClean="0">
                <a:sym typeface="Wingdings"/>
              </a:rPr>
              <a:t> are the important considerations?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postExecute</a:t>
            </a:r>
            <a:r>
              <a:rPr lang="en-US" baseline="0" dirty="0" smtClean="0"/>
              <a:t> method of </a:t>
            </a:r>
            <a:r>
              <a:rPr lang="en-US" baseline="0" dirty="0" err="1" smtClean="0"/>
              <a:t>PhotoStreamActivity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B327C8A5-0130-6E4B-BC8B-EB09CB3EA76A}" type="datetimeFigureOut">
              <a:rPr lang="en-US" smtClean="0"/>
              <a:pPr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E90ADB00-2142-1B46-A859-EE9CB5FDC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Activity#3: Uploading </a:t>
            </a:r>
            <a:r>
              <a:rPr lang="en-US" dirty="0" smtClean="0"/>
              <a:t>Photos + More Photos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Plan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Camera API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Getting the results from the Camera API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Converting to Base64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Uploading the results via </a:t>
            </a:r>
            <a:r>
              <a:rPr lang="en-US" dirty="0" err="1" smtClean="0">
                <a:solidFill>
                  <a:srgbClr val="BFBFBF"/>
                </a:solidFill>
              </a:rPr>
              <a:t>APIUtil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Refreshing the </a:t>
            </a:r>
            <a:r>
              <a:rPr lang="en-US" dirty="0" err="1" smtClean="0"/>
              <a:t>PhotoStream</a:t>
            </a:r>
            <a:r>
              <a:rPr lang="en-US" dirty="0" smtClean="0"/>
              <a:t> (“More Photos”)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819400"/>
            <a:ext cx="619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324100"/>
            <a:ext cx="6273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1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"/>
            <a:ext cx="9144000" cy="63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806700"/>
            <a:ext cx="5740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349500"/>
            <a:ext cx="5880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8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320800"/>
            <a:ext cx="8331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Camera API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Getting the results from the Camera API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Converting to Base64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Uploading the results via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Refreshing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PhotoStream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(“More Photos”)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9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774700"/>
            <a:ext cx="5105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Plan</a:t>
            </a:r>
          </a:p>
          <a:p>
            <a:r>
              <a:rPr lang="en-US" dirty="0" smtClean="0"/>
              <a:t>Camera API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Getting the results from the Camera API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Converting to Base64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Uploading the results via </a:t>
            </a:r>
            <a:r>
              <a:rPr lang="en-US" dirty="0" err="1" smtClean="0">
                <a:solidFill>
                  <a:srgbClr val="BFBFBF"/>
                </a:solidFill>
              </a:rPr>
              <a:t>APIUtil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Refreshing the </a:t>
            </a:r>
            <a:r>
              <a:rPr lang="en-US" dirty="0" err="1" smtClean="0">
                <a:solidFill>
                  <a:srgbClr val="BFBFBF"/>
                </a:solidFill>
              </a:rPr>
              <a:t>PhotoStream</a:t>
            </a:r>
            <a:r>
              <a:rPr lang="en-US" dirty="0" smtClean="0">
                <a:solidFill>
                  <a:srgbClr val="BFBFBF"/>
                </a:solidFill>
              </a:rPr>
              <a:t> (“More Photos”)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9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971800"/>
            <a:ext cx="741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Camera API</a:t>
            </a:r>
          </a:p>
          <a:p>
            <a:r>
              <a:rPr lang="en-US" dirty="0" smtClean="0"/>
              <a:t>Getting the results from the Camera API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Converting to Base64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Uploading the results via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Refreshing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PhotoStream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(“More Photos”)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3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3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Camera API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Getting the results from the Camera API</a:t>
            </a:r>
          </a:p>
          <a:p>
            <a:r>
              <a:rPr lang="en-US" dirty="0" smtClean="0"/>
              <a:t>Converting to Base64</a:t>
            </a:r>
          </a:p>
          <a:p>
            <a:r>
              <a:rPr lang="en-US" dirty="0" smtClean="0"/>
              <a:t>Uploading the results via </a:t>
            </a:r>
            <a:r>
              <a:rPr lang="en-US" dirty="0" err="1" smtClean="0"/>
              <a:t>APIUtil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Refreshing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PhotoStream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(“More Photos”)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7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172</Words>
  <Application>Microsoft Macintosh PowerPoint</Application>
  <PresentationFormat>On-screen Show (4:3)</PresentationFormat>
  <Paragraphs>36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Activity#3: Uploading Photos + More Photos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MIchael Coronel</dc:creator>
  <cp:lastModifiedBy>Rod MIchael Coronel</cp:lastModifiedBy>
  <cp:revision>24</cp:revision>
  <dcterms:created xsi:type="dcterms:W3CDTF">2013-08-07T17:09:31Z</dcterms:created>
  <dcterms:modified xsi:type="dcterms:W3CDTF">2013-08-11T15:13:59Z</dcterms:modified>
</cp:coreProperties>
</file>