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4" r:id="rId9"/>
    <p:sldId id="262" r:id="rId10"/>
    <p:sldId id="275" r:id="rId11"/>
    <p:sldId id="263" r:id="rId12"/>
    <p:sldId id="264" r:id="rId13"/>
    <p:sldId id="276" r:id="rId14"/>
    <p:sldId id="266" r:id="rId15"/>
    <p:sldId id="267" r:id="rId16"/>
    <p:sldId id="268" r:id="rId17"/>
    <p:sldId id="269" r:id="rId18"/>
    <p:sldId id="277" r:id="rId19"/>
    <p:sldId id="272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AE96-DE8E-8A48-8A8F-0ECC9EFB10B1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7613-9CF1-2647-90E6-C0C292B0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launches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onPostExecute</a:t>
            </a:r>
            <a:r>
              <a:rPr lang="en-US" dirty="0" smtClean="0"/>
              <a:t> of </a:t>
            </a:r>
            <a:r>
              <a:rPr lang="en-US" dirty="0" err="1" smtClean="0"/>
              <a:t>UplooadPhotoAsync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squared bitmap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SQLiteOpenHelper.html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/guide/topics/data/</a:t>
            </a:r>
            <a:r>
              <a:rPr lang="en-US" dirty="0" err="1" smtClean="0"/>
              <a:t>data-storage.html#db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Pad and Searchable Dictionary applications.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Android SDK includes a sqlite3 database tool that allows you to browse table contents, run SQL commands, and perform other useful functions on SQLite databases. See Examining sqlite3 databases from a remote shell to learn how to run this tool.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Difference between </a:t>
            </a:r>
            <a:r>
              <a:rPr lang="en-US" dirty="0" err="1" smtClean="0"/>
              <a:t>CursorAdapter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ArrayAdapter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is more appropriate when there is a database because it does not load all the records as </a:t>
            </a:r>
            <a:r>
              <a:rPr lang="en-US" baseline="0" dirty="0" err="1" smtClean="0">
                <a:sym typeface="Wingdings"/>
              </a:rPr>
              <a:t>ArrayAdapter</a:t>
            </a:r>
            <a:r>
              <a:rPr lang="en-US" baseline="0" dirty="0" smtClean="0">
                <a:sym typeface="Wingdings"/>
              </a:rPr>
              <a:t>. It loads only the visible records in the </a:t>
            </a:r>
            <a:r>
              <a:rPr lang="en-US" baseline="0" dirty="0" err="1" smtClean="0">
                <a:sym typeface="Wingdings"/>
              </a:rPr>
              <a:t>ListView</a:t>
            </a:r>
            <a:r>
              <a:rPr lang="en-US" baseline="0" dirty="0" smtClean="0">
                <a:sym typeface="Wingdings"/>
              </a:rPr>
              <a:t> is between 5 and 10. So I think if you use a </a:t>
            </a:r>
            <a:r>
              <a:rPr lang="en-US" baseline="0" dirty="0" err="1" smtClean="0">
                <a:sym typeface="Wingdings"/>
              </a:rPr>
              <a:t>CursorAdapter</a:t>
            </a:r>
            <a:r>
              <a:rPr lang="en-US" baseline="0" dirty="0" smtClean="0">
                <a:sym typeface="Wingdings"/>
              </a:rPr>
              <a:t> you will not have loading problems.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/reference/android/database/</a:t>
            </a:r>
            <a:r>
              <a:rPr lang="en-US" dirty="0" err="1" smtClean="0"/>
              <a:t>sqlite</a:t>
            </a:r>
            <a:r>
              <a:rPr lang="en-US" dirty="0" smtClean="0"/>
              <a:t>/</a:t>
            </a:r>
            <a:r>
              <a:rPr lang="en-US" dirty="0" err="1" smtClean="0"/>
              <a:t>SQLiteDatabase.html</a:t>
            </a:r>
            <a:r>
              <a:rPr lang="en-US" dirty="0" smtClean="0"/>
              <a:t> (Reference for </a:t>
            </a:r>
            <a:r>
              <a:rPr lang="en-US" dirty="0" err="1" smtClean="0"/>
              <a:t>SQLiteDatabase</a:t>
            </a:r>
            <a:r>
              <a:rPr lang="en-US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/reference/android/widget/</a:t>
            </a:r>
            <a:r>
              <a:rPr lang="en-US" dirty="0" err="1" smtClean="0"/>
              <a:t>SimpleCursorAdapter.html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Char char="à"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Methods: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execSQL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query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delete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B327C8A5-0130-6E4B-BC8B-EB09CB3EA76A}" type="datetimeFigureOut">
              <a:rPr lang="en-US" smtClean="0"/>
              <a:pPr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E90ADB00-2142-1B46-A859-EE9CB5FDC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Activity#4: My Photos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SQLiteOpenHelper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connect to SQLite Database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methods to manipulate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(returns Cursor)</a:t>
            </a:r>
          </a:p>
          <a:p>
            <a:r>
              <a:rPr lang="en-US" dirty="0" smtClean="0"/>
              <a:t>Use add after successful adding of photo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layouts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CursorAdapter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show the photos in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GridView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144000" cy="21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03400"/>
            <a:ext cx="762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SQLiteOpenHelper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connect to SQLite Database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methods to manipulate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(returns Cursor)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add after successful adding of photo</a:t>
            </a:r>
          </a:p>
          <a:p>
            <a:r>
              <a:rPr lang="en-US" dirty="0" smtClean="0"/>
              <a:t>Create layouts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CursorAdapter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show the photos in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GridView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5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752600"/>
            <a:ext cx="6870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0"/>
            <a:ext cx="4303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1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0"/>
            <a:ext cx="566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66900"/>
            <a:ext cx="847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SQLiteOpenHelper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connect to SQLite Database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methods to manipulate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(returns Cursor)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add after successful adding of photo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layouts</a:t>
            </a:r>
          </a:p>
          <a:p>
            <a:r>
              <a:rPr lang="en-US" dirty="0" smtClean="0"/>
              <a:t>Implement a </a:t>
            </a:r>
            <a:r>
              <a:rPr lang="en-US" dirty="0" err="1" smtClean="0"/>
              <a:t>CursorAdapter</a:t>
            </a:r>
            <a:r>
              <a:rPr lang="en-US" dirty="0" smtClean="0"/>
              <a:t> to show the photos in a </a:t>
            </a:r>
            <a:r>
              <a:rPr lang="en-US" dirty="0" err="1" smtClean="0"/>
              <a:t>GridView</a:t>
            </a:r>
            <a:endParaRPr lang="en-US" dirty="0" smtClean="0"/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5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4100"/>
            <a:ext cx="8382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server-side component to manage the user’s photos. We need to use a storage on the device (SQLite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2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710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8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MyPhotosActivity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MyPhotosActivity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DBAdapter</a:t>
            </a:r>
            <a:r>
              <a:rPr lang="en-US" dirty="0" smtClean="0"/>
              <a:t> + </a:t>
            </a:r>
            <a:r>
              <a:rPr lang="en-US" dirty="0" err="1" smtClean="0"/>
              <a:t>SQLiteOpenHelper</a:t>
            </a:r>
            <a:r>
              <a:rPr lang="en-US" dirty="0" smtClean="0"/>
              <a:t> to connect to SQLite Database</a:t>
            </a:r>
          </a:p>
          <a:p>
            <a:r>
              <a:rPr lang="en-US" dirty="0" smtClean="0"/>
              <a:t>Implement methods to manipulate the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Get (returns Cursor)</a:t>
            </a:r>
          </a:p>
          <a:p>
            <a:r>
              <a:rPr lang="en-US" dirty="0" smtClean="0"/>
              <a:t>Use add after successful adding of photo</a:t>
            </a:r>
          </a:p>
          <a:p>
            <a:r>
              <a:rPr lang="en-US" dirty="0" smtClean="0"/>
              <a:t>Create layouts</a:t>
            </a:r>
          </a:p>
          <a:p>
            <a:r>
              <a:rPr lang="en-US" dirty="0" smtClean="0"/>
              <a:t>Implement a </a:t>
            </a:r>
            <a:r>
              <a:rPr lang="en-US" dirty="0" err="1" smtClean="0"/>
              <a:t>CursorAdapter</a:t>
            </a:r>
            <a:r>
              <a:rPr lang="en-US" dirty="0" smtClean="0"/>
              <a:t> to show the photos in a </a:t>
            </a:r>
            <a:r>
              <a:rPr lang="en-US" dirty="0" err="1" smtClean="0"/>
              <a:t>GridView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7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 </a:t>
            </a:r>
            <a:r>
              <a:rPr lang="en-US" dirty="0" err="1" smtClean="0"/>
              <a:t>DBAdapter</a:t>
            </a:r>
            <a:r>
              <a:rPr lang="en-US" dirty="0" smtClean="0"/>
              <a:t> + </a:t>
            </a:r>
            <a:r>
              <a:rPr lang="en-US" dirty="0" err="1" smtClean="0"/>
              <a:t>SQLiteOpenHelper</a:t>
            </a:r>
            <a:r>
              <a:rPr lang="en-US" dirty="0" smtClean="0"/>
              <a:t> to connect to SQLite Database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methods to manipulate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Get (returns Cursor)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add after successful adding of photo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layouts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CursorAdapter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show the photos in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GridView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4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0200"/>
            <a:ext cx="7924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76200"/>
            <a:ext cx="8140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DBAdapter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SQLiteOpenHelper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connect to SQLite Database</a:t>
            </a:r>
          </a:p>
          <a:p>
            <a:r>
              <a:rPr lang="en-US" dirty="0" smtClean="0"/>
              <a:t>Implement methods to manipulate the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Get (returns Cursor)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 add after successful adding of photo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Create layouts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CursorAdapter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to show the photos in 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GridView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6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97000"/>
            <a:ext cx="8140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1378</Words>
  <Application>Microsoft Macintosh PowerPoint</Application>
  <PresentationFormat>On-screen Show (4:3)</PresentationFormat>
  <Paragraphs>174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Activity#4: My Photos</vt:lpstr>
      <vt:lpstr>API Limitation</vt:lpstr>
      <vt:lpstr>Activities</vt:lpstr>
      <vt:lpstr>MyPhotosActivity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MIchael Coronel</dc:creator>
  <cp:lastModifiedBy>Rod MIchael Coronel</cp:lastModifiedBy>
  <cp:revision>21</cp:revision>
  <dcterms:created xsi:type="dcterms:W3CDTF">2013-08-07T17:09:31Z</dcterms:created>
  <dcterms:modified xsi:type="dcterms:W3CDTF">2013-08-15T08:42:19Z</dcterms:modified>
</cp:coreProperties>
</file>