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2013.01.28. 19:31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2013.01.28. 19:31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</a:t>
            </a:r>
            <a:r>
              <a:rPr lang="hu-HU" dirty="0" smtClean="0"/>
              <a:t>szegmentálása</a:t>
            </a:r>
          </a:p>
          <a:p>
            <a:pPr lvl="1"/>
            <a:r>
              <a:rPr lang="hu-HU" dirty="0" smtClean="0"/>
              <a:t>MHI átlagintenzitás alapján</a:t>
            </a:r>
          </a:p>
          <a:p>
            <a:pPr marL="342900" lvl="1" indent="-342900">
              <a:buFontTx/>
              <a:buChar char="•"/>
            </a:pPr>
            <a:r>
              <a:rPr lang="hu-HU" sz="3200" dirty="0" smtClean="0">
                <a:ea typeface="+mn-ea"/>
              </a:rPr>
              <a:t>Szegmens</a:t>
            </a:r>
            <a:endParaRPr lang="hu-HU" sz="3200" dirty="0" smtClean="0">
              <a:ea typeface="+mn-ea"/>
            </a:endParaRPr>
          </a:p>
          <a:p>
            <a:pPr lvl="1"/>
            <a:r>
              <a:rPr lang="hu-HU" dirty="0" smtClean="0"/>
              <a:t>Képkockák </a:t>
            </a:r>
            <a:r>
              <a:rPr lang="hu-HU" dirty="0" smtClean="0"/>
              <a:t>sorozata</a:t>
            </a:r>
          </a:p>
          <a:p>
            <a:pPr lvl="1"/>
            <a:r>
              <a:rPr lang="hu-HU" dirty="0" smtClean="0"/>
              <a:t>Alacsony átlagintenzitással </a:t>
            </a:r>
            <a:r>
              <a:rPr lang="hu-HU" dirty="0" smtClean="0"/>
              <a:t>a szekvencia elején és végén</a:t>
            </a:r>
          </a:p>
          <a:p>
            <a:r>
              <a:rPr lang="hu-HU" dirty="0" smtClean="0"/>
              <a:t>Gesztus</a:t>
            </a:r>
          </a:p>
          <a:p>
            <a:pPr lvl="1"/>
            <a:r>
              <a:rPr lang="hu-HU" dirty="0" smtClean="0"/>
              <a:t>Szekvencia </a:t>
            </a:r>
            <a:r>
              <a:rPr lang="hu-HU" dirty="0" smtClean="0"/>
              <a:t>szomszédos tagjaira számított szögek sorozata</a:t>
            </a:r>
          </a:p>
          <a:p>
            <a:pPr lvl="1"/>
            <a:r>
              <a:rPr lang="hu-HU" sz="2400" i="1" dirty="0" smtClean="0"/>
              <a:t>{"fejrázás";  [90°,</a:t>
            </a:r>
            <a:r>
              <a:rPr lang="hu-HU" sz="2400" i="1" dirty="0" err="1" smtClean="0"/>
              <a:t>90</a:t>
            </a:r>
            <a:r>
              <a:rPr lang="hu-HU" sz="2400" i="1" dirty="0" err="1" smtClean="0"/>
              <a:t>°</a:t>
            </a:r>
            <a:r>
              <a:rPr lang="hu-HU" sz="2400" i="1" dirty="0" smtClean="0"/>
              <a:t>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,270°,</a:t>
            </a:r>
            <a:r>
              <a:rPr lang="hu-HU" sz="2400" i="1" dirty="0" err="1" smtClean="0"/>
              <a:t>270°</a:t>
            </a:r>
            <a:r>
              <a:rPr lang="hu-HU" sz="2400" i="1" dirty="0" smtClean="0"/>
              <a:t>,225</a:t>
            </a:r>
            <a:r>
              <a:rPr lang="hu-HU" sz="2400" i="1" dirty="0" smtClean="0"/>
              <a:t>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mozdulatok eltérő ütemben kerülnek végrehajtásra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Szögsorozatok gyűjteménye</a:t>
            </a:r>
          </a:p>
          <a:p>
            <a:pPr lvl="1"/>
            <a:r>
              <a:rPr lang="hu-HU" dirty="0" smtClean="0"/>
              <a:t>Egy gesztushoz, több sorozat</a:t>
            </a:r>
          </a:p>
          <a:p>
            <a:pPr lvl="1"/>
            <a:r>
              <a:rPr lang="hu-HU" dirty="0" smtClean="0"/>
              <a:t>Komplexebb döntések hozatala</a:t>
            </a:r>
          </a:p>
          <a:p>
            <a:r>
              <a:rPr lang="hu-HU" dirty="0" smtClean="0"/>
              <a:t>Felismerés javítása</a:t>
            </a:r>
          </a:p>
          <a:p>
            <a:pPr lvl="1"/>
            <a:r>
              <a:rPr lang="hu-HU" dirty="0" smtClean="0"/>
              <a:t>Menet közben felvesszük a felismert gesztusokat az adatbázisba</a:t>
            </a:r>
          </a:p>
          <a:p>
            <a:pPr lvl="1"/>
            <a:r>
              <a:rPr lang="hu-HU" dirty="0" smtClean="0"/>
              <a:t>Igazodás a felhasználói szokásokhoz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DTW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</a:t>
            </a:r>
          </a:p>
          <a:p>
            <a:pPr lvl="1"/>
            <a:r>
              <a:rPr lang="hu-HU" dirty="0" smtClean="0"/>
              <a:t>Tudatos fejmozgások, mint mozdulatsorok felismerése</a:t>
            </a:r>
          </a:p>
          <a:p>
            <a:r>
              <a:rPr lang="hu-HU" dirty="0" smtClean="0"/>
              <a:t>Gesztus definiálása</a:t>
            </a:r>
          </a:p>
          <a:p>
            <a:pPr lvl="1"/>
            <a:r>
              <a:rPr lang="hu-HU" dirty="0" smtClean="0"/>
              <a:t>Hatékony reprezentáció: térben és időben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mozgás: 3-5 sec hosszúságú</a:t>
            </a:r>
          </a:p>
          <a:p>
            <a:pPr lvl="1"/>
            <a:r>
              <a:rPr lang="hu-HU" dirty="0" smtClean="0"/>
              <a:t>Mozdulatok eltérő ütemben történő végrehajtása</a:t>
            </a:r>
          </a:p>
          <a:p>
            <a:r>
              <a:rPr lang="hu-HU" dirty="0" smtClean="0"/>
              <a:t>Követelmény </a:t>
            </a:r>
          </a:p>
          <a:p>
            <a:pPr lvl="1"/>
            <a:r>
              <a:rPr lang="hu-HU" dirty="0" smtClean="0"/>
              <a:t>Valós </a:t>
            </a:r>
            <a:r>
              <a:rPr lang="hu-HU" dirty="0" smtClean="0"/>
              <a:t>idejű felismerés</a:t>
            </a:r>
          </a:p>
          <a:p>
            <a:pPr lvl="1"/>
            <a:r>
              <a:rPr lang="hu-HU" dirty="0" smtClean="0"/>
              <a:t>Kis </a:t>
            </a:r>
            <a:r>
              <a:rPr lang="hu-HU" dirty="0" smtClean="0"/>
              <a:t>számú adat alapján kell megkülönböztetni a gesztusokat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Fejmozgás behatárolása térben és időben</a:t>
            </a:r>
          </a:p>
          <a:p>
            <a:r>
              <a:rPr lang="hu-HU" dirty="0" smtClean="0"/>
              <a:t>MHI </a:t>
            </a:r>
            <a:r>
              <a:rPr lang="hu-HU" dirty="0" smtClean="0"/>
              <a:t>reprezentáció</a:t>
            </a:r>
          </a:p>
          <a:p>
            <a:pPr lvl="1"/>
            <a:r>
              <a:rPr lang="hu-HU" dirty="0" smtClean="0"/>
              <a:t>Időalapú sablonozó eljárás</a:t>
            </a:r>
          </a:p>
          <a:p>
            <a:pPr lvl="1"/>
            <a:r>
              <a:rPr lang="hu-HU" dirty="0" smtClean="0"/>
              <a:t>Sablon: minden egyes pixel értéke a mozgásnak egy időbeli függvénye</a:t>
            </a:r>
          </a:p>
          <a:p>
            <a:pPr lvl="1"/>
            <a:r>
              <a:rPr lang="hu-HU" dirty="0" smtClean="0"/>
              <a:t>Képszekvencia mozgó objektumainak változásait írja </a:t>
            </a:r>
            <a:r>
              <a:rPr lang="hu-HU" dirty="0" smtClean="0"/>
              <a:t>le, több egymást követő képkockán keresztül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MHI reprezentáció</a:t>
            </a:r>
          </a:p>
          <a:p>
            <a:pPr lvl="1"/>
            <a:r>
              <a:rPr lang="hu-HU" dirty="0" smtClean="0"/>
              <a:t>Maszk: azokat a régiókat jelöli ki, ahol mozgás volt az adott időpillanatban (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Ahol mozgás volt, ott az összes pixel 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 értéket vesz fel,</a:t>
            </a:r>
          </a:p>
          <a:p>
            <a:pPr lvl="1"/>
            <a:r>
              <a:rPr lang="hu-HU" dirty="0" smtClean="0"/>
              <a:t>A többi fokozatosan elhalványul, majd törlődik.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000" y="4644000"/>
            <a:ext cx="5252728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MHI: fejmozgás 5 </a:t>
            </a:r>
            <a:r>
              <a:rPr lang="hu-HU" dirty="0" smtClean="0"/>
              <a:t>egymást követő képkockán</a:t>
            </a:r>
          </a:p>
          <a:p>
            <a:r>
              <a:rPr lang="hu-HU" dirty="0" smtClean="0"/>
              <a:t>Mozgás </a:t>
            </a:r>
            <a:r>
              <a:rPr lang="hu-HU" dirty="0" smtClean="0"/>
              <a:t>gradiens</a:t>
            </a:r>
          </a:p>
          <a:p>
            <a:pPr lvl="1"/>
            <a:r>
              <a:rPr lang="hu-HU" dirty="0" smtClean="0"/>
              <a:t>Fejpozíció </a:t>
            </a:r>
            <a:r>
              <a:rPr lang="hu-HU" dirty="0" smtClean="0"/>
              <a:t>megváltozásának iránya</a:t>
            </a:r>
          </a:p>
          <a:p>
            <a:pPr lvl="1"/>
            <a:r>
              <a:rPr lang="hu-HU" dirty="0" smtClean="0"/>
              <a:t>Gyakorlati tapasztalat: nem elég stabil</a:t>
            </a:r>
          </a:p>
          <a:p>
            <a:pPr lvl="1"/>
            <a:r>
              <a:rPr lang="hu-HU" dirty="0" smtClean="0"/>
              <a:t>Kicsi az arc felbontása</a:t>
            </a:r>
          </a:p>
          <a:p>
            <a:r>
              <a:rPr lang="hu-HU" dirty="0" smtClean="0"/>
              <a:t>Feladat: a mozgás tekintetében hasznos régiók meghatározása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FAST (</a:t>
            </a:r>
            <a:r>
              <a:rPr lang="en-US" dirty="0" smtClean="0"/>
              <a:t>Features from Accelerated Segment Test</a:t>
            </a:r>
            <a:r>
              <a:rPr lang="hu-HU" dirty="0" smtClean="0"/>
              <a:t>) sarokdetektor</a:t>
            </a:r>
          </a:p>
          <a:p>
            <a:pPr lvl="1"/>
            <a:r>
              <a:rPr lang="hu-HU" dirty="0" smtClean="0"/>
              <a:t>A kép pixeleit és azok környezetét vizsgálja</a:t>
            </a:r>
          </a:p>
          <a:p>
            <a:pPr lvl="1"/>
            <a:r>
              <a:rPr lang="hu-HU" dirty="0" smtClean="0"/>
              <a:t>Eredményét </a:t>
            </a:r>
            <a:r>
              <a:rPr lang="hu-HU" dirty="0" smtClean="0"/>
              <a:t>korlátozzuk az arcra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000" y="4140000"/>
            <a:ext cx="24905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4140000"/>
            <a:ext cx="24905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dirty="0" smtClean="0"/>
              <a:t>FAST jellemzőpontok alapján, az aktuális és a következő képkocka között</a:t>
            </a:r>
          </a:p>
          <a:p>
            <a:r>
              <a:rPr lang="hu-HU" dirty="0" smtClean="0"/>
              <a:t>Fejmozgás iránya: N db optikai folyam vektor számtani közepe</a:t>
            </a:r>
          </a:p>
          <a:p>
            <a:pPr lvl="1"/>
            <a:r>
              <a:rPr lang="hu-HU" dirty="0" smtClean="0"/>
              <a:t>Irányszög: </a:t>
            </a:r>
            <a:r>
              <a:rPr lang="hu-HU" dirty="0" smtClean="0"/>
              <a:t>a vektornak az y tengely pozitív oldalával bezárt szöge</a:t>
            </a:r>
          </a:p>
          <a:p>
            <a:pPr lvl="1"/>
            <a:r>
              <a:rPr lang="hu-HU" dirty="0" smtClean="0"/>
              <a:t>Probléma: túl sok lehetséges érték a [0,2</a:t>
            </a:r>
            <a:r>
              <a:rPr lang="hu-HU" dirty="0" smtClean="0">
                <a:sym typeface="Symbol"/>
              </a:rPr>
              <a:t></a:t>
            </a:r>
            <a:r>
              <a:rPr lang="hu-HU" dirty="0" smtClean="0"/>
              <a:t>] 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8000" y="1440000"/>
            <a:ext cx="432458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2971800" y="4953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Diavetítés a képernyőre (4:3 oldalarány)</PresentationFormat>
  <Paragraphs>89</Paragraphs>
  <Slides>14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detektálása</vt:lpstr>
      <vt:lpstr>Fejmozgás iránya</vt:lpstr>
      <vt:lpstr>Fejmozgás iránya</vt:lpstr>
      <vt:lpstr>Fejmozgás iránya</vt:lpstr>
      <vt:lpstr>Fejmozgás iránya</vt:lpstr>
      <vt:lpstr>Gesztusfelismerés</vt:lpstr>
      <vt:lpstr>Gesztusadatbázis</vt:lpstr>
      <vt:lpstr>DTW</vt:lpstr>
      <vt:lpstr>Eredmények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2013-01-28T19:45:55Z</dcterms:modified>
</cp:coreProperties>
</file>