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8B5604-0D2D-4230-AFAE-351FE26A8484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7ED8645-651D-4959-B0CB-C8C485C8DD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&lt;&lt; pow &gt;&gt;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pUML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phunctional UML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 Diagram</a:t>
            </a:r>
            <a:br>
              <a:rPr lang="en-US" dirty="0" smtClean="0"/>
            </a:br>
            <a:r>
              <a:rPr lang="en-US" sz="1800" dirty="0" smtClean="0"/>
              <a:t>Opening a File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38312"/>
            <a:ext cx="66389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6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 Diagram</a:t>
            </a:r>
            <a:br>
              <a:rPr lang="en-US" dirty="0" smtClean="0"/>
            </a:br>
            <a:r>
              <a:rPr lang="en-US" sz="1800" dirty="0" smtClean="0"/>
              <a:t>Saving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X:\CS383Proj\Presentation Folder\diagram_screenshots_delete when finished\2011-11-13_Interaction_Save.se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6389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 Diagram</a:t>
            </a:r>
            <a:br>
              <a:rPr lang="en-US" dirty="0" smtClean="0"/>
            </a:br>
            <a:r>
              <a:rPr lang="en-US" sz="1800" dirty="0" smtClean="0"/>
              <a:t>Exiting the Program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2181225"/>
            <a:ext cx="75152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6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Activity Diagram</a:t>
            </a:r>
            <a:br>
              <a:rPr lang="en-US" dirty="0" smtClean="0"/>
            </a:br>
            <a:r>
              <a:rPr lang="en-US" sz="2000" dirty="0" smtClean="0"/>
              <a:t>Program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84734"/>
            <a:ext cx="8832542" cy="355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3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Activity Diagram</a:t>
            </a:r>
            <a:br>
              <a:rPr lang="en-US" dirty="0" smtClean="0"/>
            </a:br>
            <a:r>
              <a:rPr lang="en-US" sz="2000" dirty="0" smtClean="0"/>
              <a:t>Object Activities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454275"/>
            <a:ext cx="66198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0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Activity Diagram</a:t>
            </a:r>
            <a:br>
              <a:rPr lang="en-US" dirty="0" smtClean="0"/>
            </a:br>
            <a:r>
              <a:rPr lang="en-US" sz="2000" dirty="0" smtClean="0"/>
              <a:t>Connector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454275"/>
            <a:ext cx="73818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3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X:\CS383Proj\Presentation Folder\diagram_screenshots_delete when finished\2011-11-11_stateDiagram.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00" y="1981200"/>
            <a:ext cx="75554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6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6276"/>
            <a:ext cx="11120762" cy="69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 descr="X:\CS383Proj\Presentation Folder\diagram_screenshots_delete when finished\2011-10-30 Use 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238907" cy="489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3063"/>
            <a:ext cx="7772400" cy="50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 Diagram</a:t>
            </a:r>
            <a:br>
              <a:rPr lang="en-US" dirty="0" smtClean="0"/>
            </a:br>
            <a:r>
              <a:rPr lang="en-US" sz="1800" dirty="0" smtClean="0"/>
              <a:t>Placing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 descr="X:\CS383Proj\Presentation Folder\diagram_screenshots_delete when finished\2011-11-17_IntNewObj.se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8294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 Diagram</a:t>
            </a:r>
            <a:br>
              <a:rPr lang="en-US" dirty="0" smtClean="0"/>
            </a:br>
            <a:r>
              <a:rPr lang="en-US" sz="1800" dirty="0" smtClean="0"/>
              <a:t>Editing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X:\CS383Proj\Presentation Folder\diagram_screenshots_delete when finished\2011-11-17_IntEditObj.se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6" y="1447800"/>
            <a:ext cx="8877364" cy="48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7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 Diagram</a:t>
            </a:r>
            <a:br>
              <a:rPr lang="en-US" dirty="0" smtClean="0"/>
            </a:br>
            <a:r>
              <a:rPr lang="en-US" sz="1800" dirty="0" smtClean="0"/>
              <a:t>Deleting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X:\CS383Proj\Presentation Folder\diagram_screenshots_delete when finished\2011-11-17_IntDelObj.se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00200"/>
            <a:ext cx="74009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 Diagram</a:t>
            </a:r>
            <a:br>
              <a:rPr lang="en-US" dirty="0" smtClean="0"/>
            </a:br>
            <a:r>
              <a:rPr lang="en-US" sz="1800" dirty="0" smtClean="0"/>
              <a:t>Placing a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X:\CS383Proj\Presentation Folder\diagram_screenshots_delete when finished\2011-11-17_IntNewConn.se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19225"/>
            <a:ext cx="66389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 Diagram</a:t>
            </a:r>
            <a:br>
              <a:rPr lang="en-US" dirty="0" smtClean="0"/>
            </a:br>
            <a:r>
              <a:rPr lang="en-US" sz="1800" dirty="0" smtClean="0"/>
              <a:t>Editing a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X:\CS383Proj\Presentation Folder\diagram_screenshots_delete when finished\2011-11-17_IntEditConn.se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61734"/>
            <a:ext cx="8610600" cy="478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 Diagram</a:t>
            </a:r>
            <a:br>
              <a:rPr lang="en-US" dirty="0" smtClean="0"/>
            </a:br>
            <a:r>
              <a:rPr lang="en-US" sz="1800" dirty="0" smtClean="0"/>
              <a:t>Deleting a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X:\CS383Proj\Presentation Folder\diagram_screenshots_delete when finished\2011-11-17_IntDelConn.se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4009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107</TotalTime>
  <Words>35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pUML phunctional UML editor</vt:lpstr>
      <vt:lpstr>Use Case Diagram</vt:lpstr>
      <vt:lpstr>Class Diagram</vt:lpstr>
      <vt:lpstr>Interaction Diagram Placing an Object</vt:lpstr>
      <vt:lpstr>Interaction Diagram Editing an Object</vt:lpstr>
      <vt:lpstr>Interaction Diagram Deleting an Object</vt:lpstr>
      <vt:lpstr>Interaction Diagram Placing a Connector</vt:lpstr>
      <vt:lpstr>Interaction Diagram Editing a Connector</vt:lpstr>
      <vt:lpstr>Interaction Diagram Deleting a Connector</vt:lpstr>
      <vt:lpstr>Interaction Diagram Opening a File</vt:lpstr>
      <vt:lpstr>Interaction Diagram Saving a File</vt:lpstr>
      <vt:lpstr>Interaction Diagram Exiting the Program</vt:lpstr>
      <vt:lpstr>Activity Diagram Program Activities</vt:lpstr>
      <vt:lpstr>Activity Diagram Object Activities</vt:lpstr>
      <vt:lpstr>Activity Diagram Connector Activities</vt:lpstr>
      <vt:lpstr>State Diagram</vt:lpstr>
      <vt:lpstr>PowerPoint Presentation</vt:lpstr>
    </vt:vector>
  </TitlesOfParts>
  <Company>University of 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Major, Maxine</dc:creator>
  <cp:lastModifiedBy>Major, Maxine</cp:lastModifiedBy>
  <cp:revision>23</cp:revision>
  <dcterms:created xsi:type="dcterms:W3CDTF">2011-12-04T22:25:00Z</dcterms:created>
  <dcterms:modified xsi:type="dcterms:W3CDTF">2011-12-05T00:12:56Z</dcterms:modified>
</cp:coreProperties>
</file>