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0" y="-8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458062307428962"/>
          <c:y val="5.1062992125984252E-2"/>
          <c:w val="0.55652362204724415"/>
          <c:h val="0.82534645669291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eating to thinking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1 to 1</c:v>
                </c:pt>
                <c:pt idx="1">
                  <c:v>1 to 2</c:v>
                </c:pt>
                <c:pt idx="2">
                  <c:v>1 to 4</c:v>
                </c:pt>
                <c:pt idx="3">
                  <c:v>1 to 8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thinking to eating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1 to 1</c:v>
                </c:pt>
                <c:pt idx="1">
                  <c:v>1 to 2</c:v>
                </c:pt>
                <c:pt idx="2">
                  <c:v>1 to 4</c:v>
                </c:pt>
                <c:pt idx="3">
                  <c:v>1 to 8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20</c:v>
                </c:pt>
                <c:pt idx="2">
                  <c:v>28</c:v>
                </c:pt>
                <c:pt idx="3">
                  <c:v>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4813312"/>
        <c:axId val="84814848"/>
      </c:barChart>
      <c:catAx>
        <c:axId val="84813312"/>
        <c:scaling>
          <c:orientation val="minMax"/>
        </c:scaling>
        <c:delete val="0"/>
        <c:axPos val="b"/>
        <c:majorTickMark val="out"/>
        <c:minorTickMark val="none"/>
        <c:tickLblPos val="nextTo"/>
        <c:crossAx val="84814848"/>
        <c:crosses val="autoZero"/>
        <c:auto val="1"/>
        <c:lblAlgn val="ctr"/>
        <c:lblOffset val="100"/>
        <c:noMultiLvlLbl val="0"/>
      </c:catAx>
      <c:valAx>
        <c:axId val="848148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48133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2844132764654423"/>
          <c:y val="5.9708085269828811E-4"/>
          <c:w val="0.22379390619650805"/>
          <c:h val="0.115166791910347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6835-5960-44C1-8720-A05460771543}" type="datetimeFigureOut">
              <a:rPr lang="en-US" smtClean="0"/>
              <a:t>11/15/2010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10DE-323E-4862-81DD-52F448C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6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6835-5960-44C1-8720-A05460771543}" type="datetimeFigureOut">
              <a:rPr lang="en-US" smtClean="0"/>
              <a:t>11/15/2010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10DE-323E-4862-81DD-52F448C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1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6835-5960-44C1-8720-A05460771543}" type="datetimeFigureOut">
              <a:rPr lang="en-US" smtClean="0"/>
              <a:t>11/15/2010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10DE-323E-4862-81DD-52F448C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9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6835-5960-44C1-8720-A05460771543}" type="datetimeFigureOut">
              <a:rPr lang="en-US" smtClean="0"/>
              <a:t>11/15/2010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10DE-323E-4862-81DD-52F448C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2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6835-5960-44C1-8720-A05460771543}" type="datetimeFigureOut">
              <a:rPr lang="en-US" smtClean="0"/>
              <a:t>11/15/2010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10DE-323E-4862-81DD-52F448C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6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6835-5960-44C1-8720-A05460771543}" type="datetimeFigureOut">
              <a:rPr lang="en-US" smtClean="0"/>
              <a:t>11/15/2010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10DE-323E-4862-81DD-52F448C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3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6835-5960-44C1-8720-A05460771543}" type="datetimeFigureOut">
              <a:rPr lang="en-US" smtClean="0"/>
              <a:t>11/15/2010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10DE-323E-4862-81DD-52F448C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2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6835-5960-44C1-8720-A05460771543}" type="datetimeFigureOut">
              <a:rPr lang="en-US" smtClean="0"/>
              <a:t>11/15/2010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10DE-323E-4862-81DD-52F448C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2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6835-5960-44C1-8720-A05460771543}" type="datetimeFigureOut">
              <a:rPr lang="en-US" smtClean="0"/>
              <a:t>11/15/2010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10DE-323E-4862-81DD-52F448C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7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6835-5960-44C1-8720-A05460771543}" type="datetimeFigureOut">
              <a:rPr lang="en-US" smtClean="0"/>
              <a:t>11/15/2010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10DE-323E-4862-81DD-52F448C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4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6835-5960-44C1-8720-A05460771543}" type="datetimeFigureOut">
              <a:rPr lang="en-US" smtClean="0"/>
              <a:t>11/15/2010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10DE-323E-4862-81DD-52F448C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6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66835-5960-44C1-8720-A05460771543}" type="datetimeFigureOut">
              <a:rPr lang="en-US" smtClean="0"/>
              <a:t>11/15/2010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D10DE-323E-4862-81DD-52F448C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5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99464572"/>
              </p:ext>
            </p:extLst>
          </p:nvPr>
        </p:nvGraphicFramePr>
        <p:xfrm>
          <a:off x="609600" y="304800"/>
          <a:ext cx="8763000" cy="612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6642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Morgan Wells</dc:creator>
  <cp:lastModifiedBy>David Morgan Wells</cp:lastModifiedBy>
  <cp:revision>1</cp:revision>
  <dcterms:created xsi:type="dcterms:W3CDTF">2010-11-15T18:53:42Z</dcterms:created>
  <dcterms:modified xsi:type="dcterms:W3CDTF">2010-11-15T19:02:57Z</dcterms:modified>
</cp:coreProperties>
</file>