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44" autoAdjust="0"/>
  </p:normalViewPr>
  <p:slideViewPr>
    <p:cSldViewPr>
      <p:cViewPr varScale="1">
        <p:scale>
          <a:sx n="96" d="100"/>
          <a:sy n="96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D3FE9-A4B3-4D25-9234-C05E661D26E0}" type="datetimeFigureOut">
              <a:rPr lang="pl-PL" smtClean="0"/>
              <a:t>2012-01-19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110A6-B16F-4212-895A-4CBB9A4F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4505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10A6-B16F-4212-895A-4CBB9A4FB5A3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277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ED5F-8E84-4CC9-A29B-21273D963C96}" type="datetimeFigureOut">
              <a:rPr lang="pl-PL" smtClean="0"/>
              <a:t>2012-01-19</a:t>
            </a:fld>
            <a:endParaRPr lang="pl-P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E82D5B-0E5B-49DC-90CE-78198A534E19}" type="slidenum">
              <a:rPr lang="pl-PL" smtClean="0"/>
              <a:t>‹#›</a:t>
            </a:fld>
            <a:endParaRPr lang="pl-P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ED5F-8E84-4CC9-A29B-21273D963C96}" type="datetimeFigureOut">
              <a:rPr lang="pl-PL" smtClean="0"/>
              <a:t>2012-01-19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2D5B-0E5B-49DC-90CE-78198A534E1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ED5F-8E84-4CC9-A29B-21273D963C96}" type="datetimeFigureOut">
              <a:rPr lang="pl-PL" smtClean="0"/>
              <a:t>2012-01-19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2D5B-0E5B-49DC-90CE-78198A534E1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ED5F-8E84-4CC9-A29B-21273D963C96}" type="datetimeFigureOut">
              <a:rPr lang="pl-PL" smtClean="0"/>
              <a:t>2012-01-19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2D5B-0E5B-49DC-90CE-78198A534E1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ED5F-8E84-4CC9-A29B-21273D963C96}" type="datetimeFigureOut">
              <a:rPr lang="pl-PL" smtClean="0"/>
              <a:t>2012-01-19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2D5B-0E5B-49DC-90CE-78198A534E1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ED5F-8E84-4CC9-A29B-21273D963C96}" type="datetimeFigureOut">
              <a:rPr lang="pl-PL" smtClean="0"/>
              <a:t>2012-01-19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2D5B-0E5B-49DC-90CE-78198A534E19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ED5F-8E84-4CC9-A29B-21273D963C96}" type="datetimeFigureOut">
              <a:rPr lang="pl-PL" smtClean="0"/>
              <a:t>2012-01-19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2D5B-0E5B-49DC-90CE-78198A534E19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ED5F-8E84-4CC9-A29B-21273D963C96}" type="datetimeFigureOut">
              <a:rPr lang="pl-PL" smtClean="0"/>
              <a:t>2012-01-19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2D5B-0E5B-49DC-90CE-78198A534E1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ED5F-8E84-4CC9-A29B-21273D963C96}" type="datetimeFigureOut">
              <a:rPr lang="pl-PL" smtClean="0"/>
              <a:t>2012-01-19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2D5B-0E5B-49DC-90CE-78198A534E1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ED5F-8E84-4CC9-A29B-21273D963C96}" type="datetimeFigureOut">
              <a:rPr lang="pl-PL" smtClean="0"/>
              <a:t>2012-01-19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2D5B-0E5B-49DC-90CE-78198A534E1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ED5F-8E84-4CC9-A29B-21273D963C96}" type="datetimeFigureOut">
              <a:rPr lang="pl-PL" smtClean="0"/>
              <a:t>2012-01-19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2D5B-0E5B-49DC-90CE-78198A534E1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7D8ED5F-8E84-4CC9-A29B-21273D963C96}" type="datetimeFigureOut">
              <a:rPr lang="pl-PL" smtClean="0"/>
              <a:t>2012-01-19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FE82D5B-0E5B-49DC-90CE-78198A534E1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7393632" cy="2251579"/>
          </a:xfrm>
        </p:spPr>
        <p:txBody>
          <a:bodyPr/>
          <a:lstStyle/>
          <a:p>
            <a:r>
              <a:rPr lang="pl-PL" dirty="0" smtClean="0"/>
              <a:t>Face </a:t>
            </a:r>
            <a:r>
              <a:rPr lang="pl-PL" dirty="0" err="1" smtClean="0"/>
              <a:t>controller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2043416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Wykonanie:</a:t>
            </a:r>
          </a:p>
          <a:p>
            <a:r>
              <a:rPr lang="pl-PL" dirty="0" smtClean="0"/>
              <a:t>Łukasz Chełmicki</a:t>
            </a:r>
          </a:p>
          <a:p>
            <a:r>
              <a:rPr lang="pl-PL" dirty="0" smtClean="0"/>
              <a:t>Mateusz Chromiński</a:t>
            </a:r>
          </a:p>
          <a:p>
            <a:r>
              <a:rPr lang="pl-PL" dirty="0" smtClean="0"/>
              <a:t>Adrian Jaroszewicz</a:t>
            </a:r>
          </a:p>
          <a:p>
            <a:r>
              <a:rPr lang="pl-PL" dirty="0" smtClean="0"/>
              <a:t>Krzysztof </a:t>
            </a:r>
            <a:r>
              <a:rPr lang="pl-PL" dirty="0" err="1" smtClean="0"/>
              <a:t>Głowinkowski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9521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Koncepcja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l-PL" dirty="0" smtClean="0"/>
              <a:t>Aplikacja rozpoznająca określoną pulę gestów twarzy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Alternatywa dla typowej obsługi komputera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Kierowany do osób niepełnosprawnych (lub niesamowicie leniwych)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982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Protoplasta: </a:t>
            </a:r>
            <a:br>
              <a:rPr lang="pl-PL" dirty="0" smtClean="0"/>
            </a:br>
            <a:r>
              <a:rPr lang="pl-PL" dirty="0" smtClean="0"/>
              <a:t>Opera </a:t>
            </a:r>
            <a:r>
              <a:rPr lang="pl-PL" dirty="0" err="1" smtClean="0"/>
              <a:t>April</a:t>
            </a:r>
            <a:r>
              <a:rPr lang="pl-PL" dirty="0" smtClean="0"/>
              <a:t> </a:t>
            </a:r>
            <a:r>
              <a:rPr lang="pl-PL" dirty="0" err="1" smtClean="0"/>
              <a:t>Prank</a:t>
            </a:r>
            <a:endParaRPr lang="pl-PL" dirty="0"/>
          </a:p>
        </p:txBody>
      </p:sp>
      <p:pic>
        <p:nvPicPr>
          <p:cNvPr id="7" name="Symbol zastępczy zawartości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030" y="1600200"/>
            <a:ext cx="5853939" cy="4525963"/>
          </a:xfrm>
        </p:spPr>
      </p:pic>
    </p:spTree>
    <p:extLst>
      <p:ext uri="{BB962C8B-B14F-4D97-AF65-F5344CB8AC3E}">
        <p14:creationId xmlns:p14="http://schemas.microsoft.com/office/powerpoint/2010/main" val="33655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Technologie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l-PL" dirty="0" smtClean="0"/>
              <a:t>C#</a:t>
            </a:r>
          </a:p>
          <a:p>
            <a:pPr>
              <a:lnSpc>
                <a:spcPct val="150000"/>
              </a:lnSpc>
            </a:pPr>
            <a:r>
              <a:rPr lang="pl-PL" dirty="0" err="1" smtClean="0"/>
              <a:t>EmguCV</a:t>
            </a:r>
            <a:r>
              <a:rPr lang="pl-PL" dirty="0" smtClean="0"/>
              <a:t> (</a:t>
            </a:r>
            <a:r>
              <a:rPr lang="pl-PL" dirty="0" err="1" smtClean="0"/>
              <a:t>wrapper</a:t>
            </a:r>
            <a:r>
              <a:rPr lang="pl-PL" dirty="0" smtClean="0"/>
              <a:t> </a:t>
            </a:r>
            <a:r>
              <a:rPr lang="pl-PL" dirty="0" err="1" smtClean="0"/>
              <a:t>OpenCV</a:t>
            </a:r>
            <a:r>
              <a:rPr lang="pl-PL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pl-PL" dirty="0" err="1" smtClean="0"/>
              <a:t>WinForms</a:t>
            </a:r>
            <a:endParaRPr lang="pl-PL" dirty="0" smtClean="0"/>
          </a:p>
          <a:p>
            <a:pPr>
              <a:lnSpc>
                <a:spcPct val="150000"/>
              </a:lnSpc>
            </a:pPr>
            <a:r>
              <a:rPr lang="pl-PL" dirty="0" err="1" smtClean="0"/>
              <a:t>WinAPI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2868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400" dirty="0" smtClean="0"/>
              <a:t>Wykrywanie charakterystycznych obszarów</a:t>
            </a:r>
            <a:endParaRPr lang="pl-PL" sz="4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l-PL" dirty="0" smtClean="0"/>
              <a:t>Kaskady </a:t>
            </a:r>
            <a:r>
              <a:rPr lang="pl-PL" dirty="0" err="1" smtClean="0"/>
              <a:t>Haara</a:t>
            </a:r>
            <a:endParaRPr lang="pl-PL" dirty="0" smtClean="0"/>
          </a:p>
          <a:p>
            <a:pPr>
              <a:lnSpc>
                <a:spcPct val="150000"/>
              </a:lnSpc>
            </a:pPr>
            <a:r>
              <a:rPr lang="pl-PL" dirty="0" smtClean="0"/>
              <a:t>Różnica między obrazami (zmiana)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Przekształcenia morfologiczne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Średnia kolorystyczna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5496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Wykrywane gesty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l-PL" b="1" dirty="0"/>
              <a:t>Obrót głowy </a:t>
            </a:r>
            <a:r>
              <a:rPr lang="pl-PL" dirty="0"/>
              <a:t>(położenie na ramieniu)     /</a:t>
            </a:r>
          </a:p>
          <a:p>
            <a:pPr lvl="1">
              <a:lnSpc>
                <a:spcPct val="150000"/>
              </a:lnSpc>
            </a:pPr>
            <a:r>
              <a:rPr lang="pl-PL" dirty="0"/>
              <a:t>Kluczowe dla wykrywania </a:t>
            </a:r>
            <a:r>
              <a:rPr lang="pl-PL" dirty="0" smtClean="0"/>
              <a:t>twarzy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Otwarcie ust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Przesuwanie głowy w lewo/prawo 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Oddalanie i przybliżanie głowy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Mruganie oczami      /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981" y="2748062"/>
            <a:ext cx="351483" cy="351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618" y="3437385"/>
            <a:ext cx="351483" cy="351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378" y="4077072"/>
            <a:ext cx="351483" cy="351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101" y="1736811"/>
            <a:ext cx="351483" cy="351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316" y="1736811"/>
            <a:ext cx="387486" cy="387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653135"/>
            <a:ext cx="351483" cy="351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653136"/>
            <a:ext cx="387486" cy="387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215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Podejmowane akcje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998" y="2277047"/>
            <a:ext cx="2896004" cy="3172268"/>
          </a:xfrm>
        </p:spPr>
      </p:pic>
    </p:spTree>
    <p:extLst>
      <p:ext uri="{BB962C8B-B14F-4D97-AF65-F5344CB8AC3E}">
        <p14:creationId xmlns:p14="http://schemas.microsoft.com/office/powerpoint/2010/main" val="1057899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Projekt w działaniu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1841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l-PL" dirty="0" smtClean="0"/>
              <a:t>Niewielka ilość charakterystycznych obszarów na twarzy </a:t>
            </a:r>
            <a:r>
              <a:rPr lang="pl-PL" dirty="0" smtClean="0">
                <a:sym typeface="Wingdings" pitchFamily="2" charset="2"/>
              </a:rPr>
              <a:t>duże podobieństwo różnych ruchów  trudne wykrywanie gestów</a:t>
            </a:r>
          </a:p>
          <a:p>
            <a:pPr>
              <a:lnSpc>
                <a:spcPct val="150000"/>
              </a:lnSpc>
            </a:pPr>
            <a:r>
              <a:rPr lang="pl-PL" dirty="0" smtClean="0">
                <a:sym typeface="Wingdings" pitchFamily="2" charset="2"/>
              </a:rPr>
              <a:t>Bardzo trudna kalibracja </a:t>
            </a:r>
            <a:r>
              <a:rPr lang="pl-PL" i="1" dirty="0" smtClean="0">
                <a:sym typeface="Wingdings" pitchFamily="2" charset="2"/>
              </a:rPr>
              <a:t>(niemożliwa</a:t>
            </a:r>
            <a:r>
              <a:rPr lang="pl-PL" dirty="0" smtClean="0">
                <a:sym typeface="Wingdings" pitchFamily="2" charset="2"/>
              </a:rPr>
              <a:t>)</a:t>
            </a:r>
            <a:r>
              <a:rPr lang="pl-PL" i="1" dirty="0" smtClean="0">
                <a:sym typeface="Wingdings" pitchFamily="2" charset="2"/>
              </a:rPr>
              <a:t>:</a:t>
            </a:r>
          </a:p>
          <a:p>
            <a:pPr lvl="1"/>
            <a:r>
              <a:rPr lang="pl-PL" dirty="0" smtClean="0">
                <a:sym typeface="Wingdings" pitchFamily="2" charset="2"/>
              </a:rPr>
              <a:t>Różne komputery (wydajność)</a:t>
            </a:r>
          </a:p>
          <a:p>
            <a:pPr lvl="1"/>
            <a:r>
              <a:rPr lang="pl-PL" dirty="0" smtClean="0">
                <a:sym typeface="Wingdings" pitchFamily="2" charset="2"/>
              </a:rPr>
              <a:t>Różne kamery (jakość obrazu, rozdzielczość)</a:t>
            </a:r>
          </a:p>
          <a:p>
            <a:pPr lvl="1"/>
            <a:r>
              <a:rPr lang="pl-PL" dirty="0" smtClean="0">
                <a:sym typeface="Wingdings" pitchFamily="2" charset="2"/>
              </a:rPr>
              <a:t>Różne naświetlenie (dzień vs noc; …)</a:t>
            </a:r>
          </a:p>
          <a:p>
            <a:pPr lvl="1"/>
            <a:r>
              <a:rPr lang="pl-PL" dirty="0" smtClean="0"/>
              <a:t>… różne twarze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Projekt badawczy </a:t>
            </a:r>
            <a:r>
              <a:rPr lang="pl-PL" dirty="0" smtClean="0">
                <a:sym typeface="Wingdings" pitchFamily="2" charset="2"/>
              </a:rPr>
              <a:t> analiza twarzy </a:t>
            </a:r>
            <a:r>
              <a:rPr lang="pl-PL" smtClean="0">
                <a:sym typeface="Wingdings" pitchFamily="2" charset="2"/>
              </a:rPr>
              <a:t>jest </a:t>
            </a:r>
            <a:br>
              <a:rPr lang="pl-PL" smtClean="0">
                <a:sym typeface="Wingdings" pitchFamily="2" charset="2"/>
              </a:rPr>
            </a:br>
            <a:r>
              <a:rPr lang="pl-PL" smtClean="0">
                <a:sym typeface="Wingdings" pitchFamily="2" charset="2"/>
              </a:rPr>
              <a:t>trudna i niedokładna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44463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ierownictwo">
  <a:themeElements>
    <a:clrScheme name="Kierownictw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Kierownictw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Kierownictw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37</TotalTime>
  <Words>145</Words>
  <Application>Microsoft Office PowerPoint</Application>
  <PresentationFormat>Pokaz na ekranie (4:3)</PresentationFormat>
  <Paragraphs>39</Paragraphs>
  <Slides>9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0" baseType="lpstr">
      <vt:lpstr>Kierownictwo</vt:lpstr>
      <vt:lpstr>Face controller</vt:lpstr>
      <vt:lpstr>Koncepcja</vt:lpstr>
      <vt:lpstr>Protoplasta:  Opera April Prank</vt:lpstr>
      <vt:lpstr>Technologie</vt:lpstr>
      <vt:lpstr>Wykrywanie charakterystycznych obszarów</vt:lpstr>
      <vt:lpstr>Wykrywane gesty</vt:lpstr>
      <vt:lpstr>Podejmowane akcje</vt:lpstr>
      <vt:lpstr>Projekt w działaniu</vt:lpstr>
      <vt:lpstr>Podsumowanie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controller</dc:title>
  <dc:creator>Jaqb</dc:creator>
  <cp:lastModifiedBy>Jaqb</cp:lastModifiedBy>
  <cp:revision>3</cp:revision>
  <dcterms:created xsi:type="dcterms:W3CDTF">2012-01-19T15:19:53Z</dcterms:created>
  <dcterms:modified xsi:type="dcterms:W3CDTF">2012-01-19T15:57:16Z</dcterms:modified>
</cp:coreProperties>
</file>