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E8C6B7-2BFD-4455-897F-A29297E9F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E340E3-28EA-4DAE-9CB7-42630F309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776339-84CE-4536-9525-EF5E7A24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61E59C-1857-4121-BCFD-7EA4E8D3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47A0B4-5D30-45C5-9DCF-FA76A3B5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7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B09758-1E40-4022-894B-E586E60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9C736A4-C5FC-4E86-A831-66A37985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F69E1D-1429-4690-8DD8-2F425395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2A081E-EF74-4A6B-A742-7DB05B90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EAC07-B962-403F-BB5F-B78A333E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E0F08DF-1930-4ED2-927D-778E9699D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347DB5-B3A7-41A9-8DAD-1896D223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B95967-23AD-4C1E-9C32-3499FB1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74E4C6-B288-40F6-B16F-3798EFD4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413EBB-C803-4E77-8E44-456870F2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24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93611-1694-497F-A667-879AE2A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740F49-6A5F-444C-B722-7602B490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664B20-B677-417A-81AA-93666165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3CFA59-34CC-403D-B2DB-3A8FA54B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E52ADB-1DF9-4CF6-B6CE-1E6BECC7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9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C0F89D-FF76-4C7A-B48D-486826C7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DBE7A8-52A1-4F7B-A299-FDBA4840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4A2107-D8E6-416D-925F-A0A0780D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C94C56-17AF-4C65-88F9-251A3B13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9EC904-4DB2-49C2-A4E9-B9F7A4B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3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A74A7-6159-4943-B8C8-B96506F5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13F0B-04C2-4277-95C8-FDABEB091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A86880-2CEE-40D7-BFF3-501D1BC5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05D8E7-DA0F-4D29-9240-2C0E9E0B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05435A-444F-4A3F-97F2-8C699FC0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4B1746-218A-45AC-A7B6-9309971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561F20-29DA-43BF-8A38-12BA552F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FAAA01-6961-4D22-AFB5-3F8AB17E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8B78F4-2A13-48BD-B8C4-034078526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6AA01EE-C32B-4070-B2D0-5664FCDD0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1348000-F8FE-4FDC-B713-F0B1CA17D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789021E-119D-4655-9E73-D009218A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8C6084-4090-4A32-8F2B-88657CE9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2AA37D8-236F-4039-A3DD-7331D810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7769F-3357-4BB2-AF66-600293E3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799E32-570D-4B96-BAA6-3B3077B0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494860-8509-4AAC-BCFE-DDA0939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B0BCFE-37CB-4902-8E10-0D32FBAE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1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D34D3DE-A081-4D6D-B9B8-5B15A5BA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0BA92E-E0F2-4BE3-A7E6-F79B3134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0571F6-C225-48D5-97DE-651DDFF1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0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FC8EF-52DE-451F-9734-91EC0F5A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099F32-1DA7-4590-BDAF-0EF69212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6B41D4-32E9-4F84-8558-4DCF2C44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553950-1423-4FA6-A43F-80D824EE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6ECD34-494C-4909-BD7D-0D2CB62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9DA048-9416-4F52-8082-EA39A936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3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A94FF-C3BE-4D89-91EE-4AAC88E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797924D-6CDE-410C-A83A-CCD2BDDAA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C96669-C36E-467B-A689-75EB5F53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B724F9-9288-4D36-A68E-7EA9FED4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A853AF-72E6-49C0-B54E-4BF7A712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4876F5B-9725-498D-9135-F19B6CE8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6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608F5F-7778-4558-ACB0-46C5EABE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E4D52E-EB95-457D-B7A2-85893C01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81FEA8-A2C6-4DF5-B07A-F13FE0A5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0B41-1576-4478-BFE8-459123B3E3C2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A6674E-2EDA-40F5-B830-29880037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06B46A-2E5B-40AF-9C6E-08B99D8C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0DC6-72FD-4B0F-9B93-0FB1C2FDA1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8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7CCDB-F2D6-4D4A-A9DF-AB25D55FE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számítógépes szoftverek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A9B6C1-A19A-43CA-BE69-91A405BFA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Máté</a:t>
            </a:r>
          </a:p>
        </p:txBody>
      </p:sp>
    </p:spTree>
    <p:extLst>
      <p:ext uri="{BB962C8B-B14F-4D97-AF65-F5344CB8AC3E}">
        <p14:creationId xmlns:p14="http://schemas.microsoft.com/office/powerpoint/2010/main" val="262724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30854F-F1FF-44A1-AB6D-DD932FA4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Mik a számítógépes szoftverek?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8C2D5-B0F9-4087-8D4B-7EE21B7C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-olyan programok és alkalmazások, amelyeket számítógépek és más digitális eszközök használnak</a:t>
            </a:r>
          </a:p>
          <a:p>
            <a:pPr marL="0" indent="0">
              <a:buNone/>
            </a:pPr>
            <a:r>
              <a:rPr lang="hu-HU" dirty="0"/>
              <a:t>-adatok feldolgozására, műveletek végrehajtására és felhasználói funkciók biztosítására használják</a:t>
            </a:r>
          </a:p>
          <a:p>
            <a:pPr marL="0" indent="0">
              <a:buNone/>
            </a:pPr>
            <a:r>
              <a:rPr lang="hu-HU" dirty="0"/>
              <a:t>-A szoftverek olyan utasításokból és adatokból állnak, amelyek meghatározzák, hogyan működik a számítógép vagy egyéb eszköz.</a:t>
            </a:r>
          </a:p>
        </p:txBody>
      </p:sp>
      <p:pic>
        <p:nvPicPr>
          <p:cNvPr id="1028" name="Picture 4" descr="Márciusi szoftver kiárusítás: Windows, Office és más szoftverek jelentősen  leárazva - NapiDroid">
            <a:extLst>
              <a:ext uri="{FF2B5EF4-FFF2-40B4-BE49-F238E27FC236}">
                <a16:creationId xmlns:a16="http://schemas.microsoft.com/office/drawing/2014/main" id="{50F1F509-DF6A-4B27-AD4D-07352A45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67" y="4548188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1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D05B0-2FEE-4383-86CB-AEE0926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F1DCB4-70FC-4526-AE8D-461358C2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-A számítógépes szoftverek programozók által íródnak</a:t>
            </a:r>
          </a:p>
          <a:p>
            <a:pPr marL="0" indent="0">
              <a:buNone/>
            </a:pPr>
            <a:r>
              <a:rPr lang="hu-HU" dirty="0"/>
              <a:t>-futtatásukhoz a számítógép vagy egyéb eszköz operációs rendszerére van szükség.</a:t>
            </a:r>
          </a:p>
          <a:p>
            <a:pPr marL="0" indent="0">
              <a:buNone/>
            </a:pPr>
            <a:r>
              <a:rPr lang="hu-HU" dirty="0"/>
              <a:t>-A szoftverek lehetnek nyílt forráskódúak illetve zárt forráskódúak</a:t>
            </a:r>
          </a:p>
          <a:p>
            <a:pPr marL="0" indent="0">
              <a:buNone/>
            </a:pPr>
            <a:r>
              <a:rPr lang="hu-HU" dirty="0"/>
              <a:t>-A szoftverek általában az eszközök teljesítményét és funkcionalitását javítják</a:t>
            </a:r>
          </a:p>
          <a:p>
            <a:pPr marL="0" indent="0">
              <a:buNone/>
            </a:pPr>
            <a:r>
              <a:rPr lang="hu-HU" dirty="0"/>
              <a:t>-lehetővé teszik a felhasználók számára különböző feladatok végrehajtását</a:t>
            </a:r>
          </a:p>
        </p:txBody>
      </p:sp>
    </p:spTree>
    <p:extLst>
      <p:ext uri="{BB962C8B-B14F-4D97-AF65-F5344CB8AC3E}">
        <p14:creationId xmlns:p14="http://schemas.microsoft.com/office/powerpoint/2010/main" val="96269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1178E-BE0C-4792-B27A-AF13F2CC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Rendszerszoftver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3B7DD9-B480-49CA-9F60-9FFD09DA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-ezek a szoftverek felelősek a számítógép működésének irányításáért és a hardver erőforrásainak kezeléséért</a:t>
            </a:r>
          </a:p>
          <a:p>
            <a:pPr marL="0" indent="0">
              <a:buNone/>
            </a:pPr>
            <a:r>
              <a:rPr lang="hu-HU" dirty="0"/>
              <a:t>-a rendszerszoftverek közé tartoznak a meghajtók (driver) is, amelyek a hardvereszközökkel való kommunikációt biztosítják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637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6D61CB-B2E5-41A6-A320-2CB657AB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Alkalmazások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B35D12-7983-4EE6-96E6-C4BCDADB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585"/>
            <a:ext cx="10515600" cy="372737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-Ezek a szoftverek olyan programok, amelyek különböző feladatokat végeznek el a felhasználók számára. </a:t>
            </a:r>
          </a:p>
          <a:p>
            <a:pPr marL="0" indent="0">
              <a:buNone/>
            </a:pPr>
            <a:r>
              <a:rPr lang="hu-HU" dirty="0"/>
              <a:t>-Az alkalmazások lehetnek irodai szoftverek böngészők, játékok, grafikai tervező eszközök, kommunikációs eszközök, és számos egyéb típusú program is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2" name="Picture 4" descr="Tech: Ezeket az alkalmazásokat tölti le most mindenki | hvg.hu">
            <a:extLst>
              <a:ext uri="{FF2B5EF4-FFF2-40B4-BE49-F238E27FC236}">
                <a16:creationId xmlns:a16="http://schemas.microsoft.com/office/drawing/2014/main" id="{05EB9A91-50E2-418F-8D09-D6F59E45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7272"/>
            <a:ext cx="4998521" cy="21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zek a valaha volt legsikeresebb alkalmazások az App Store-on - Tech Hírek">
            <a:extLst>
              <a:ext uri="{FF2B5EF4-FFF2-40B4-BE49-F238E27FC236}">
                <a16:creationId xmlns:a16="http://schemas.microsoft.com/office/drawing/2014/main" id="{AAD86CA4-E2C3-4BC3-A6D5-BFD251FA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33" y="0"/>
            <a:ext cx="4070667" cy="22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0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A43FFD-39A3-4A14-8968-33443F7A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Fontos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D9A5C-1FA5-4084-867A-1D9A3A01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-A szoftvereknek könnyen használhatóknak és érthetőnek kell lenniük a felhasználók számára.</a:t>
            </a:r>
          </a:p>
          <a:p>
            <a:pPr marL="0" indent="0">
              <a:buNone/>
            </a:pPr>
            <a:r>
              <a:rPr lang="hu-HU" dirty="0"/>
              <a:t>- A szoftvereknek hatékonyan kell működniük, minimális késleltetéssel és erőforrás-felhasználással.</a:t>
            </a:r>
          </a:p>
          <a:p>
            <a:pPr marL="0" indent="0">
              <a:buNone/>
            </a:pPr>
            <a:r>
              <a:rPr lang="hu-HU" dirty="0"/>
              <a:t>- A szoftvereknek stabilnak és megbízhatónak kell lenniük, hogy ne okozzanak rendszerösszeomlást vagy adatvesztést.</a:t>
            </a:r>
          </a:p>
          <a:p>
            <a:pPr marL="0" indent="0">
              <a:buNone/>
            </a:pPr>
            <a:r>
              <a:rPr lang="hu-HU" dirty="0"/>
              <a:t>-A szoftvereknek megfelelő biztonsági intézkedéseket kell tartalmazniuk, hogy megvédjék az adatokat</a:t>
            </a:r>
          </a:p>
        </p:txBody>
      </p:sp>
    </p:spTree>
    <p:extLst>
      <p:ext uri="{BB962C8B-B14F-4D97-AF65-F5344CB8AC3E}">
        <p14:creationId xmlns:p14="http://schemas.microsoft.com/office/powerpoint/2010/main" val="252909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A6B10-204F-4ED4-979C-2C86C81E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 az operációs rendszer fogalma, feladatai, fajtái?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6281F-DBB2-45F3-9A8A-ABDE13CE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-Az operációs rendszer (OS) egy szoftver, amely irányítja és kezeli a számítógép hardvereszközeit</a:t>
            </a:r>
          </a:p>
          <a:p>
            <a:pPr marL="0" indent="0">
              <a:buNone/>
            </a:pPr>
            <a:r>
              <a:rPr lang="hu-HU" dirty="0"/>
              <a:t>-lehetővé teszi az alkalmazások futtatását</a:t>
            </a:r>
          </a:p>
          <a:p>
            <a:pPr marL="0" indent="0">
              <a:buNone/>
            </a:pPr>
            <a:r>
              <a:rPr lang="hu-HU" dirty="0"/>
              <a:t>- Az operációs rendszer felügyeli a hardvereszközöket</a:t>
            </a:r>
          </a:p>
          <a:p>
            <a:pPr marL="0" indent="0">
              <a:buNone/>
            </a:pPr>
            <a:r>
              <a:rPr lang="hu-HU" dirty="0"/>
              <a:t>-Az operációs rendszer felelős a fájlok tárolásáért, szervezéséért és hozzáfér</a:t>
            </a:r>
          </a:p>
          <a:p>
            <a:pPr marL="0" indent="0">
              <a:buNone/>
            </a:pPr>
            <a:r>
              <a:rPr lang="hu-HU" dirty="0"/>
              <a:t>-Az operációs rendszer döntéseket hoz a futó folyamatok ütemezésével kapcsolatban, hogy hatékonyan használja a rendelkezésre álló </a:t>
            </a:r>
            <a:r>
              <a:rPr lang="hu-HU" dirty="0" err="1"/>
              <a:t>erőforrásokat.hetőségéért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5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37231-B96B-4033-9B3E-68B74D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D23A3E-D56C-459D-BF1F-377E99D9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-Az operációs rendszer felel a memóriaterületek kezeléséért, beleértve a virtuális memóriát is.</a:t>
            </a:r>
          </a:p>
          <a:p>
            <a:pPr marL="0" indent="0">
              <a:buNone/>
            </a:pPr>
            <a:r>
              <a:rPr lang="hu-HU" dirty="0"/>
              <a:t>-Az operációs rendszer biztosít egy felhasználói interfészt, amely lehet karakteres vagy grafikus</a:t>
            </a:r>
          </a:p>
          <a:p>
            <a:pPr marL="0" indent="0">
              <a:buNone/>
            </a:pPr>
            <a:r>
              <a:rPr lang="hu-HU" dirty="0"/>
              <a:t>-Az ilyen típusú rendszerek parancssorokat használnak a felhasználókkal való kommunikációhoz.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-</a:t>
            </a:r>
            <a:r>
              <a:rPr lang="hu-HU" dirty="0"/>
              <a:t>az operációs rendszer tehát esszenciális része a számítógép működésének</a:t>
            </a:r>
          </a:p>
          <a:p>
            <a:pPr marL="0" indent="0">
              <a:buNone/>
            </a:pPr>
            <a:r>
              <a:rPr lang="hu-HU" dirty="0"/>
              <a:t>-ehetővé teszi az alkalmazásoknak és felhasználóknak a hatékonyabb munkavégzést és az erőforrások hatékonyabb felhasználását.</a:t>
            </a:r>
          </a:p>
        </p:txBody>
      </p:sp>
    </p:spTree>
    <p:extLst>
      <p:ext uri="{BB962C8B-B14F-4D97-AF65-F5344CB8AC3E}">
        <p14:creationId xmlns:p14="http://schemas.microsoft.com/office/powerpoint/2010/main" val="188186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F25654-9B79-463F-B119-2303F164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125"/>
            <a:ext cx="10515600" cy="1433192"/>
          </a:xfrm>
        </p:spPr>
        <p:txBody>
          <a:bodyPr/>
          <a:lstStyle/>
          <a:p>
            <a:pPr algn="ctr"/>
            <a:r>
              <a:rPr lang="hu-HU" b="1" dirty="0"/>
              <a:t>Köszönöm a figyelmet!</a:t>
            </a:r>
          </a:p>
        </p:txBody>
      </p:sp>
      <p:pic>
        <p:nvPicPr>
          <p:cNvPr id="5" name="Tartalom helye 4" descr="Mosolygó arc kitöltéssel">
            <a:extLst>
              <a:ext uri="{FF2B5EF4-FFF2-40B4-BE49-F238E27FC236}">
                <a16:creationId xmlns:a16="http://schemas.microsoft.com/office/drawing/2014/main" id="{4002E50E-1387-4253-B244-CC3CA9613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670" y="3794482"/>
            <a:ext cx="2499918" cy="2499918"/>
          </a:xfrm>
        </p:spPr>
      </p:pic>
    </p:spTree>
    <p:extLst>
      <p:ext uri="{BB962C8B-B14F-4D97-AF65-F5344CB8AC3E}">
        <p14:creationId xmlns:p14="http://schemas.microsoft.com/office/powerpoint/2010/main" val="187848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381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számítógépes szoftverek</vt:lpstr>
      <vt:lpstr>Mik a számítógépes szoftverek? </vt:lpstr>
      <vt:lpstr>szoftverek</vt:lpstr>
      <vt:lpstr>Rendszerszoftver</vt:lpstr>
      <vt:lpstr>Alkalmazások </vt:lpstr>
      <vt:lpstr>Fontos tulajdonságok</vt:lpstr>
      <vt:lpstr>Mi az operációs rendszer fogalma, feladatai, fajtái?</vt:lpstr>
      <vt:lpstr>.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szoftverek</dc:title>
  <dc:creator>Nagy Máté</dc:creator>
  <cp:lastModifiedBy>Nagy Máté</cp:lastModifiedBy>
  <cp:revision>4</cp:revision>
  <dcterms:created xsi:type="dcterms:W3CDTF">2023-11-14T08:50:31Z</dcterms:created>
  <dcterms:modified xsi:type="dcterms:W3CDTF">2023-11-14T09:25:53Z</dcterms:modified>
</cp:coreProperties>
</file>