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670550" cx="10083800"/>
  <p:notesSz cx="10083800" cy="56705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hB/7r1lFiHA9H62XaBIyfR14Xe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1008375" y="2693500"/>
            <a:ext cx="8067025" cy="2551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680950" y="425275"/>
            <a:ext cx="6722850" cy="2126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504190" y="1304226"/>
            <a:ext cx="9075420" cy="374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5040989"/>
            <a:ext cx="10079990" cy="629920"/>
          </a:xfrm>
          <a:custGeom>
            <a:rect b="b" l="l" r="r" t="t"/>
            <a:pathLst>
              <a:path extrusionOk="0" h="629920" w="10079990">
                <a:moveTo>
                  <a:pt x="10079990" y="0"/>
                </a:moveTo>
                <a:lnTo>
                  <a:pt x="0" y="0"/>
                </a:lnTo>
                <a:lnTo>
                  <a:pt x="0" y="629920"/>
                </a:lnTo>
                <a:lnTo>
                  <a:pt x="5040630" y="629920"/>
                </a:lnTo>
                <a:lnTo>
                  <a:pt x="10079990" y="629920"/>
                </a:lnTo>
                <a:lnTo>
                  <a:pt x="10079990" y="0"/>
                </a:lnTo>
                <a:close/>
              </a:path>
            </a:pathLst>
          </a:custGeom>
          <a:solidFill>
            <a:srgbClr val="9DC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504190" y="1304226"/>
            <a:ext cx="9075420" cy="374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8.jp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3.pn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0.jpg"/><Relationship Id="rId6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2766689" y="1613755"/>
            <a:ext cx="3690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0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</p:txBody>
      </p:sp>
      <p:grpSp>
        <p:nvGrpSpPr>
          <p:cNvPr id="45" name="Google Shape;45;p1"/>
          <p:cNvGrpSpPr/>
          <p:nvPr/>
        </p:nvGrpSpPr>
        <p:grpSpPr>
          <a:xfrm>
            <a:off x="0" y="3600611"/>
            <a:ext cx="10079990" cy="2070298"/>
            <a:chOff x="0" y="3600611"/>
            <a:chExt cx="10079990" cy="2070298"/>
          </a:xfrm>
        </p:grpSpPr>
        <p:sp>
          <p:nvSpPr>
            <p:cNvPr id="46" name="Google Shape;46;p1"/>
            <p:cNvSpPr/>
            <p:nvPr/>
          </p:nvSpPr>
          <p:spPr>
            <a:xfrm>
              <a:off x="3446779" y="5165450"/>
              <a:ext cx="3195320" cy="391160"/>
            </a:xfrm>
            <a:custGeom>
              <a:rect b="b" l="l" r="r" t="t"/>
              <a:pathLst>
                <a:path extrusionOk="0" h="391160" w="3195320">
                  <a:moveTo>
                    <a:pt x="3195320" y="0"/>
                  </a:moveTo>
                  <a:lnTo>
                    <a:pt x="0" y="0"/>
                  </a:lnTo>
                  <a:lnTo>
                    <a:pt x="0" y="391159"/>
                  </a:lnTo>
                  <a:lnTo>
                    <a:pt x="1597660" y="391159"/>
                  </a:lnTo>
                  <a:lnTo>
                    <a:pt x="3195320" y="391159"/>
                  </a:lnTo>
                  <a:lnTo>
                    <a:pt x="3195320" y="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0" y="5040989"/>
              <a:ext cx="10079990" cy="629920"/>
            </a:xfrm>
            <a:custGeom>
              <a:rect b="b" l="l" r="r" t="t"/>
              <a:pathLst>
                <a:path extrusionOk="0" h="629920" w="10079990">
                  <a:moveTo>
                    <a:pt x="10079990" y="0"/>
                  </a:moveTo>
                  <a:lnTo>
                    <a:pt x="0" y="0"/>
                  </a:lnTo>
                  <a:lnTo>
                    <a:pt x="0" y="629920"/>
                  </a:lnTo>
                  <a:lnTo>
                    <a:pt x="5040630" y="629920"/>
                  </a:lnTo>
                  <a:lnTo>
                    <a:pt x="10079990" y="629920"/>
                  </a:lnTo>
                  <a:lnTo>
                    <a:pt x="10079990" y="0"/>
                  </a:lnTo>
                  <a:close/>
                </a:path>
              </a:pathLst>
            </a:custGeom>
            <a:solidFill>
              <a:srgbClr val="9DCE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741" y="4708250"/>
              <a:ext cx="506948" cy="66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3180" y="4818739"/>
              <a:ext cx="253206" cy="332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52259" y="4863507"/>
              <a:ext cx="166370" cy="23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22059" y="4901607"/>
              <a:ext cx="228599" cy="214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1"/>
            <p:cNvSpPr/>
            <p:nvPr/>
          </p:nvSpPr>
          <p:spPr>
            <a:xfrm>
              <a:off x="6405409" y="4832233"/>
              <a:ext cx="266065" cy="311785"/>
            </a:xfrm>
            <a:custGeom>
              <a:rect b="b" l="l" r="r" t="t"/>
              <a:pathLst>
                <a:path extrusionOk="0" h="311785" w="266065">
                  <a:moveTo>
                    <a:pt x="89164" y="0"/>
                  </a:moveTo>
                  <a:lnTo>
                    <a:pt x="43274" y="1322"/>
                  </a:lnTo>
                  <a:lnTo>
                    <a:pt x="13329" y="16827"/>
                  </a:lnTo>
                  <a:lnTo>
                    <a:pt x="0" y="41116"/>
                  </a:lnTo>
                  <a:lnTo>
                    <a:pt x="3956" y="68791"/>
                  </a:lnTo>
                  <a:lnTo>
                    <a:pt x="25870" y="94456"/>
                  </a:lnTo>
                  <a:lnTo>
                    <a:pt x="67700" y="140077"/>
                  </a:lnTo>
                  <a:lnTo>
                    <a:pt x="90005" y="189865"/>
                  </a:lnTo>
                  <a:lnTo>
                    <a:pt x="103737" y="236081"/>
                  </a:lnTo>
                  <a:lnTo>
                    <a:pt x="119850" y="270986"/>
                  </a:lnTo>
                  <a:lnTo>
                    <a:pt x="99589" y="277911"/>
                  </a:lnTo>
                  <a:lnTo>
                    <a:pt x="83496" y="286385"/>
                  </a:lnTo>
                  <a:lnTo>
                    <a:pt x="72880" y="295096"/>
                  </a:lnTo>
                  <a:lnTo>
                    <a:pt x="69050" y="302736"/>
                  </a:lnTo>
                  <a:lnTo>
                    <a:pt x="78833" y="309125"/>
                  </a:lnTo>
                  <a:lnTo>
                    <a:pt x="102546" y="310991"/>
                  </a:lnTo>
                  <a:lnTo>
                    <a:pt x="131736" y="310951"/>
                  </a:lnTo>
                  <a:lnTo>
                    <a:pt x="157950" y="311626"/>
                  </a:lnTo>
                  <a:lnTo>
                    <a:pt x="222085" y="304958"/>
                  </a:lnTo>
                  <a:lnTo>
                    <a:pt x="249390" y="279876"/>
                  </a:lnTo>
                  <a:lnTo>
                    <a:pt x="246850" y="273526"/>
                  </a:lnTo>
                  <a:lnTo>
                    <a:pt x="244310" y="268446"/>
                  </a:lnTo>
                  <a:lnTo>
                    <a:pt x="258796" y="236279"/>
                  </a:lnTo>
                  <a:lnTo>
                    <a:pt x="265900" y="196849"/>
                  </a:lnTo>
                  <a:lnTo>
                    <a:pt x="265384" y="155753"/>
                  </a:lnTo>
                  <a:lnTo>
                    <a:pt x="257010" y="118586"/>
                  </a:lnTo>
                  <a:lnTo>
                    <a:pt x="241591" y="91836"/>
                  </a:lnTo>
                  <a:lnTo>
                    <a:pt x="218434" y="64611"/>
                  </a:lnTo>
                  <a:lnTo>
                    <a:pt x="187894" y="39290"/>
                  </a:lnTo>
                  <a:lnTo>
                    <a:pt x="150330" y="18256"/>
                  </a:lnTo>
                  <a:lnTo>
                    <a:pt x="89164" y="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" name="Google Shape;5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08630" y="4936850"/>
              <a:ext cx="97452" cy="182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"/>
            <p:cNvSpPr/>
            <p:nvPr/>
          </p:nvSpPr>
          <p:spPr>
            <a:xfrm>
              <a:off x="6503670" y="4812389"/>
              <a:ext cx="196850" cy="289560"/>
            </a:xfrm>
            <a:custGeom>
              <a:rect b="b" l="l" r="r" t="t"/>
              <a:pathLst>
                <a:path extrusionOk="0" h="289560" w="196850">
                  <a:moveTo>
                    <a:pt x="196850" y="160020"/>
                  </a:moveTo>
                  <a:lnTo>
                    <a:pt x="190398" y="113944"/>
                  </a:lnTo>
                  <a:lnTo>
                    <a:pt x="171145" y="76022"/>
                  </a:lnTo>
                  <a:lnTo>
                    <a:pt x="141528" y="45910"/>
                  </a:lnTo>
                  <a:lnTo>
                    <a:pt x="103987" y="23228"/>
                  </a:lnTo>
                  <a:lnTo>
                    <a:pt x="60960" y="7620"/>
                  </a:lnTo>
                  <a:lnTo>
                    <a:pt x="14516" y="304"/>
                  </a:lnTo>
                  <a:lnTo>
                    <a:pt x="0" y="0"/>
                  </a:lnTo>
                  <a:lnTo>
                    <a:pt x="3810" y="3810"/>
                  </a:lnTo>
                  <a:lnTo>
                    <a:pt x="4279" y="6464"/>
                  </a:lnTo>
                  <a:lnTo>
                    <a:pt x="3810" y="6350"/>
                  </a:lnTo>
                  <a:lnTo>
                    <a:pt x="6350" y="21590"/>
                  </a:lnTo>
                  <a:lnTo>
                    <a:pt x="6350" y="27940"/>
                  </a:lnTo>
                  <a:lnTo>
                    <a:pt x="44386" y="41059"/>
                  </a:lnTo>
                  <a:lnTo>
                    <a:pt x="80162" y="60947"/>
                  </a:lnTo>
                  <a:lnTo>
                    <a:pt x="111887" y="86995"/>
                  </a:lnTo>
                  <a:lnTo>
                    <a:pt x="137795" y="118592"/>
                  </a:lnTo>
                  <a:lnTo>
                    <a:pt x="156070" y="155130"/>
                  </a:lnTo>
                  <a:lnTo>
                    <a:pt x="164934" y="195999"/>
                  </a:lnTo>
                  <a:lnTo>
                    <a:pt x="162610" y="240588"/>
                  </a:lnTo>
                  <a:lnTo>
                    <a:pt x="147955" y="286308"/>
                  </a:lnTo>
                  <a:lnTo>
                    <a:pt x="146050" y="289560"/>
                  </a:lnTo>
                  <a:lnTo>
                    <a:pt x="147332" y="288239"/>
                  </a:lnTo>
                  <a:lnTo>
                    <a:pt x="167906" y="267004"/>
                  </a:lnTo>
                  <a:lnTo>
                    <a:pt x="183819" y="235750"/>
                  </a:lnTo>
                  <a:lnTo>
                    <a:pt x="193548" y="199021"/>
                  </a:lnTo>
                  <a:lnTo>
                    <a:pt x="196850" y="16002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37300" y="4746350"/>
              <a:ext cx="185241" cy="26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919719" y="3600611"/>
              <a:ext cx="1800859" cy="14403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7920990" y="3960219"/>
            <a:ext cx="1799589" cy="1080770"/>
          </a:xfrm>
          <a:custGeom>
            <a:rect b="b" l="l" r="r" t="t"/>
            <a:pathLst>
              <a:path extrusionOk="0" h="1080770" w="1799590">
                <a:moveTo>
                  <a:pt x="720090" y="585470"/>
                </a:moveTo>
                <a:lnTo>
                  <a:pt x="712406" y="545007"/>
                </a:lnTo>
                <a:lnTo>
                  <a:pt x="691642" y="508012"/>
                </a:lnTo>
                <a:lnTo>
                  <a:pt x="661111" y="477672"/>
                </a:lnTo>
                <a:lnTo>
                  <a:pt x="624179" y="457136"/>
                </a:lnTo>
                <a:lnTo>
                  <a:pt x="616521" y="455701"/>
                </a:lnTo>
                <a:lnTo>
                  <a:pt x="622376" y="445122"/>
                </a:lnTo>
                <a:lnTo>
                  <a:pt x="629920" y="405130"/>
                </a:lnTo>
                <a:lnTo>
                  <a:pt x="622376" y="365290"/>
                </a:lnTo>
                <a:lnTo>
                  <a:pt x="601916" y="328676"/>
                </a:lnTo>
                <a:lnTo>
                  <a:pt x="571754" y="298513"/>
                </a:lnTo>
                <a:lnTo>
                  <a:pt x="535139" y="278053"/>
                </a:lnTo>
                <a:lnTo>
                  <a:pt x="525868" y="276301"/>
                </a:lnTo>
                <a:lnTo>
                  <a:pt x="532079" y="265264"/>
                </a:lnTo>
                <a:lnTo>
                  <a:pt x="539750" y="224790"/>
                </a:lnTo>
                <a:lnTo>
                  <a:pt x="532079" y="184950"/>
                </a:lnTo>
                <a:lnTo>
                  <a:pt x="511302" y="148336"/>
                </a:lnTo>
                <a:lnTo>
                  <a:pt x="480771" y="118173"/>
                </a:lnTo>
                <a:lnTo>
                  <a:pt x="443839" y="97713"/>
                </a:lnTo>
                <a:lnTo>
                  <a:pt x="403860" y="90170"/>
                </a:lnTo>
                <a:lnTo>
                  <a:pt x="314960" y="90170"/>
                </a:lnTo>
                <a:lnTo>
                  <a:pt x="274485" y="97713"/>
                </a:lnTo>
                <a:lnTo>
                  <a:pt x="237490" y="118173"/>
                </a:lnTo>
                <a:lnTo>
                  <a:pt x="207149" y="148336"/>
                </a:lnTo>
                <a:lnTo>
                  <a:pt x="186613" y="184950"/>
                </a:lnTo>
                <a:lnTo>
                  <a:pt x="179070" y="224790"/>
                </a:lnTo>
                <a:lnTo>
                  <a:pt x="186613" y="265264"/>
                </a:lnTo>
                <a:lnTo>
                  <a:pt x="192874" y="276555"/>
                </a:lnTo>
                <a:lnTo>
                  <a:pt x="184937" y="278053"/>
                </a:lnTo>
                <a:lnTo>
                  <a:pt x="148323" y="298513"/>
                </a:lnTo>
                <a:lnTo>
                  <a:pt x="118160" y="328676"/>
                </a:lnTo>
                <a:lnTo>
                  <a:pt x="97701" y="365290"/>
                </a:lnTo>
                <a:lnTo>
                  <a:pt x="90170" y="405130"/>
                </a:lnTo>
                <a:lnTo>
                  <a:pt x="97701" y="445122"/>
                </a:lnTo>
                <a:lnTo>
                  <a:pt x="103441" y="455498"/>
                </a:lnTo>
                <a:lnTo>
                  <a:pt x="94767" y="457136"/>
                </a:lnTo>
                <a:lnTo>
                  <a:pt x="58153" y="477672"/>
                </a:lnTo>
                <a:lnTo>
                  <a:pt x="27990" y="508012"/>
                </a:lnTo>
                <a:lnTo>
                  <a:pt x="7531" y="545007"/>
                </a:lnTo>
                <a:lnTo>
                  <a:pt x="0" y="585470"/>
                </a:lnTo>
                <a:lnTo>
                  <a:pt x="7531" y="625322"/>
                </a:lnTo>
                <a:lnTo>
                  <a:pt x="27990" y="661936"/>
                </a:lnTo>
                <a:lnTo>
                  <a:pt x="58153" y="692099"/>
                </a:lnTo>
                <a:lnTo>
                  <a:pt x="94767" y="712558"/>
                </a:lnTo>
                <a:lnTo>
                  <a:pt x="134620" y="720090"/>
                </a:lnTo>
                <a:lnTo>
                  <a:pt x="269240" y="720090"/>
                </a:lnTo>
                <a:lnTo>
                  <a:pt x="269240" y="1080770"/>
                </a:lnTo>
                <a:lnTo>
                  <a:pt x="359410" y="1080770"/>
                </a:lnTo>
                <a:lnTo>
                  <a:pt x="449580" y="1080770"/>
                </a:lnTo>
                <a:lnTo>
                  <a:pt x="449580" y="720090"/>
                </a:lnTo>
                <a:lnTo>
                  <a:pt x="584200" y="720090"/>
                </a:lnTo>
                <a:lnTo>
                  <a:pt x="624179" y="712558"/>
                </a:lnTo>
                <a:lnTo>
                  <a:pt x="661111" y="692099"/>
                </a:lnTo>
                <a:lnTo>
                  <a:pt x="691642" y="661936"/>
                </a:lnTo>
                <a:lnTo>
                  <a:pt x="712419" y="625322"/>
                </a:lnTo>
                <a:lnTo>
                  <a:pt x="720090" y="585470"/>
                </a:lnTo>
                <a:close/>
              </a:path>
              <a:path extrusionOk="0" h="1080770" w="1799590">
                <a:moveTo>
                  <a:pt x="1799590" y="675640"/>
                </a:moveTo>
                <a:lnTo>
                  <a:pt x="1792046" y="635177"/>
                </a:lnTo>
                <a:lnTo>
                  <a:pt x="1771586" y="598182"/>
                </a:lnTo>
                <a:lnTo>
                  <a:pt x="1741424" y="567842"/>
                </a:lnTo>
                <a:lnTo>
                  <a:pt x="1704809" y="547306"/>
                </a:lnTo>
                <a:lnTo>
                  <a:pt x="1696008" y="545642"/>
                </a:lnTo>
                <a:lnTo>
                  <a:pt x="1701876" y="535152"/>
                </a:lnTo>
                <a:lnTo>
                  <a:pt x="1709420" y="495300"/>
                </a:lnTo>
                <a:lnTo>
                  <a:pt x="1701876" y="455460"/>
                </a:lnTo>
                <a:lnTo>
                  <a:pt x="1681416" y="418846"/>
                </a:lnTo>
                <a:lnTo>
                  <a:pt x="1651254" y="388683"/>
                </a:lnTo>
                <a:lnTo>
                  <a:pt x="1614639" y="368223"/>
                </a:lnTo>
                <a:lnTo>
                  <a:pt x="1606270" y="366649"/>
                </a:lnTo>
                <a:lnTo>
                  <a:pt x="1612849" y="354952"/>
                </a:lnTo>
                <a:lnTo>
                  <a:pt x="1620520" y="314960"/>
                </a:lnTo>
                <a:lnTo>
                  <a:pt x="1612836" y="275120"/>
                </a:lnTo>
                <a:lnTo>
                  <a:pt x="1592072" y="238506"/>
                </a:lnTo>
                <a:lnTo>
                  <a:pt x="1561541" y="208343"/>
                </a:lnTo>
                <a:lnTo>
                  <a:pt x="1524596" y="187883"/>
                </a:lnTo>
                <a:lnTo>
                  <a:pt x="1515414" y="186156"/>
                </a:lnTo>
                <a:lnTo>
                  <a:pt x="1521536" y="175094"/>
                </a:lnTo>
                <a:lnTo>
                  <a:pt x="1529080" y="134620"/>
                </a:lnTo>
                <a:lnTo>
                  <a:pt x="1521536" y="94780"/>
                </a:lnTo>
                <a:lnTo>
                  <a:pt x="1501076" y="58166"/>
                </a:lnTo>
                <a:lnTo>
                  <a:pt x="1470914" y="28003"/>
                </a:lnTo>
                <a:lnTo>
                  <a:pt x="1434299" y="7543"/>
                </a:lnTo>
                <a:lnTo>
                  <a:pt x="1394460" y="0"/>
                </a:lnTo>
                <a:lnTo>
                  <a:pt x="1304290" y="0"/>
                </a:lnTo>
                <a:lnTo>
                  <a:pt x="1264437" y="7543"/>
                </a:lnTo>
                <a:lnTo>
                  <a:pt x="1227823" y="28003"/>
                </a:lnTo>
                <a:lnTo>
                  <a:pt x="1197660" y="58166"/>
                </a:lnTo>
                <a:lnTo>
                  <a:pt x="1177201" y="94780"/>
                </a:lnTo>
                <a:lnTo>
                  <a:pt x="1169670" y="134620"/>
                </a:lnTo>
                <a:lnTo>
                  <a:pt x="1177201" y="175094"/>
                </a:lnTo>
                <a:lnTo>
                  <a:pt x="1183322" y="186169"/>
                </a:lnTo>
                <a:lnTo>
                  <a:pt x="1174267" y="187883"/>
                </a:lnTo>
                <a:lnTo>
                  <a:pt x="1137653" y="208343"/>
                </a:lnTo>
                <a:lnTo>
                  <a:pt x="1107490" y="238506"/>
                </a:lnTo>
                <a:lnTo>
                  <a:pt x="1087031" y="275120"/>
                </a:lnTo>
                <a:lnTo>
                  <a:pt x="1079500" y="314960"/>
                </a:lnTo>
                <a:lnTo>
                  <a:pt x="1087031" y="354952"/>
                </a:lnTo>
                <a:lnTo>
                  <a:pt x="1093406" y="366471"/>
                </a:lnTo>
                <a:lnTo>
                  <a:pt x="1084097" y="368223"/>
                </a:lnTo>
                <a:lnTo>
                  <a:pt x="1047483" y="388683"/>
                </a:lnTo>
                <a:lnTo>
                  <a:pt x="1017320" y="418846"/>
                </a:lnTo>
                <a:lnTo>
                  <a:pt x="996861" y="455460"/>
                </a:lnTo>
                <a:lnTo>
                  <a:pt x="989330" y="495300"/>
                </a:lnTo>
                <a:lnTo>
                  <a:pt x="996861" y="535152"/>
                </a:lnTo>
                <a:lnTo>
                  <a:pt x="1002715" y="545642"/>
                </a:lnTo>
                <a:lnTo>
                  <a:pt x="993927" y="547306"/>
                </a:lnTo>
                <a:lnTo>
                  <a:pt x="957313" y="567842"/>
                </a:lnTo>
                <a:lnTo>
                  <a:pt x="927150" y="598182"/>
                </a:lnTo>
                <a:lnTo>
                  <a:pt x="906691" y="635177"/>
                </a:lnTo>
                <a:lnTo>
                  <a:pt x="899160" y="675640"/>
                </a:lnTo>
                <a:lnTo>
                  <a:pt x="906691" y="715492"/>
                </a:lnTo>
                <a:lnTo>
                  <a:pt x="927150" y="752106"/>
                </a:lnTo>
                <a:lnTo>
                  <a:pt x="957313" y="782269"/>
                </a:lnTo>
                <a:lnTo>
                  <a:pt x="993927" y="802728"/>
                </a:lnTo>
                <a:lnTo>
                  <a:pt x="1033780" y="810260"/>
                </a:lnTo>
                <a:lnTo>
                  <a:pt x="1259840" y="810260"/>
                </a:lnTo>
                <a:lnTo>
                  <a:pt x="1259840" y="1080770"/>
                </a:lnTo>
                <a:lnTo>
                  <a:pt x="1348740" y="1080770"/>
                </a:lnTo>
                <a:lnTo>
                  <a:pt x="1438910" y="1080770"/>
                </a:lnTo>
                <a:lnTo>
                  <a:pt x="1438910" y="810260"/>
                </a:lnTo>
                <a:lnTo>
                  <a:pt x="1664970" y="810260"/>
                </a:lnTo>
                <a:lnTo>
                  <a:pt x="1704809" y="802728"/>
                </a:lnTo>
                <a:lnTo>
                  <a:pt x="1741424" y="782269"/>
                </a:lnTo>
                <a:lnTo>
                  <a:pt x="1771586" y="752106"/>
                </a:lnTo>
                <a:lnTo>
                  <a:pt x="1792046" y="715492"/>
                </a:lnTo>
                <a:lnTo>
                  <a:pt x="1799590" y="675640"/>
                </a:lnTo>
                <a:close/>
              </a:path>
            </a:pathLst>
          </a:custGeom>
          <a:solidFill>
            <a:srgbClr val="73B4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8639810" y="3690789"/>
            <a:ext cx="360680" cy="269875"/>
            <a:chOff x="8639810" y="3690789"/>
            <a:chExt cx="360680" cy="269875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88419" y="3690980"/>
              <a:ext cx="87292" cy="156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8639810" y="3690789"/>
              <a:ext cx="360680" cy="269875"/>
            </a:xfrm>
            <a:custGeom>
              <a:rect b="b" l="l" r="r" t="t"/>
              <a:pathLst>
                <a:path extrusionOk="0" h="269875" w="360679">
                  <a:moveTo>
                    <a:pt x="360680" y="132270"/>
                  </a:moveTo>
                  <a:lnTo>
                    <a:pt x="358140" y="129730"/>
                  </a:lnTo>
                  <a:lnTo>
                    <a:pt x="351243" y="126339"/>
                  </a:lnTo>
                  <a:lnTo>
                    <a:pt x="344004" y="123545"/>
                  </a:lnTo>
                  <a:lnTo>
                    <a:pt x="336524" y="120980"/>
                  </a:lnTo>
                  <a:lnTo>
                    <a:pt x="328930" y="118300"/>
                  </a:lnTo>
                  <a:lnTo>
                    <a:pt x="324510" y="118300"/>
                  </a:lnTo>
                  <a:lnTo>
                    <a:pt x="313905" y="111086"/>
                  </a:lnTo>
                  <a:lnTo>
                    <a:pt x="299872" y="104978"/>
                  </a:lnTo>
                  <a:lnTo>
                    <a:pt x="285127" y="101714"/>
                  </a:lnTo>
                  <a:lnTo>
                    <a:pt x="270510" y="101790"/>
                  </a:lnTo>
                  <a:lnTo>
                    <a:pt x="257086" y="106832"/>
                  </a:lnTo>
                  <a:lnTo>
                    <a:pt x="244157" y="115443"/>
                  </a:lnTo>
                  <a:lnTo>
                    <a:pt x="232638" y="126441"/>
                  </a:lnTo>
                  <a:lnTo>
                    <a:pt x="223520" y="138620"/>
                  </a:lnTo>
                  <a:lnTo>
                    <a:pt x="223520" y="139890"/>
                  </a:lnTo>
                  <a:lnTo>
                    <a:pt x="222250" y="141160"/>
                  </a:lnTo>
                  <a:lnTo>
                    <a:pt x="219710" y="141160"/>
                  </a:lnTo>
                  <a:lnTo>
                    <a:pt x="217170" y="138620"/>
                  </a:lnTo>
                  <a:lnTo>
                    <a:pt x="209042" y="131381"/>
                  </a:lnTo>
                  <a:lnTo>
                    <a:pt x="199859" y="122593"/>
                  </a:lnTo>
                  <a:lnTo>
                    <a:pt x="189484" y="111658"/>
                  </a:lnTo>
                  <a:lnTo>
                    <a:pt x="167271" y="85725"/>
                  </a:lnTo>
                  <a:lnTo>
                    <a:pt x="148907" y="65595"/>
                  </a:lnTo>
                  <a:lnTo>
                    <a:pt x="99060" y="21780"/>
                  </a:lnTo>
                  <a:lnTo>
                    <a:pt x="52692" y="1460"/>
                  </a:lnTo>
                  <a:lnTo>
                    <a:pt x="32258" y="0"/>
                  </a:lnTo>
                  <a:lnTo>
                    <a:pt x="17780" y="4000"/>
                  </a:lnTo>
                  <a:lnTo>
                    <a:pt x="12700" y="7810"/>
                  </a:lnTo>
                  <a:lnTo>
                    <a:pt x="11430" y="16700"/>
                  </a:lnTo>
                  <a:lnTo>
                    <a:pt x="13970" y="23050"/>
                  </a:lnTo>
                  <a:lnTo>
                    <a:pt x="16941" y="28689"/>
                  </a:lnTo>
                  <a:lnTo>
                    <a:pt x="21590" y="33845"/>
                  </a:lnTo>
                  <a:lnTo>
                    <a:pt x="27178" y="38061"/>
                  </a:lnTo>
                  <a:lnTo>
                    <a:pt x="33020" y="40830"/>
                  </a:lnTo>
                  <a:lnTo>
                    <a:pt x="26670" y="40830"/>
                  </a:lnTo>
                  <a:lnTo>
                    <a:pt x="24130" y="42100"/>
                  </a:lnTo>
                  <a:lnTo>
                    <a:pt x="24828" y="42583"/>
                  </a:lnTo>
                  <a:lnTo>
                    <a:pt x="19519" y="45123"/>
                  </a:lnTo>
                  <a:lnTo>
                    <a:pt x="14617" y="49949"/>
                  </a:lnTo>
                  <a:lnTo>
                    <a:pt x="12700" y="56070"/>
                  </a:lnTo>
                  <a:lnTo>
                    <a:pt x="17005" y="67500"/>
                  </a:lnTo>
                  <a:lnTo>
                    <a:pt x="27139" y="77978"/>
                  </a:lnTo>
                  <a:lnTo>
                    <a:pt x="38950" y="86080"/>
                  </a:lnTo>
                  <a:lnTo>
                    <a:pt x="48260" y="90360"/>
                  </a:lnTo>
                  <a:lnTo>
                    <a:pt x="45720" y="90360"/>
                  </a:lnTo>
                  <a:lnTo>
                    <a:pt x="40640" y="90360"/>
                  </a:lnTo>
                  <a:lnTo>
                    <a:pt x="34290" y="99250"/>
                  </a:lnTo>
                  <a:lnTo>
                    <a:pt x="64490" y="126517"/>
                  </a:lnTo>
                  <a:lnTo>
                    <a:pt x="73660" y="128460"/>
                  </a:lnTo>
                  <a:lnTo>
                    <a:pt x="71120" y="128460"/>
                  </a:lnTo>
                  <a:lnTo>
                    <a:pt x="69850" y="129095"/>
                  </a:lnTo>
                  <a:lnTo>
                    <a:pt x="66040" y="129730"/>
                  </a:lnTo>
                  <a:lnTo>
                    <a:pt x="62230" y="138620"/>
                  </a:lnTo>
                  <a:lnTo>
                    <a:pt x="93154" y="162115"/>
                  </a:lnTo>
                  <a:lnTo>
                    <a:pt x="101600" y="164020"/>
                  </a:lnTo>
                  <a:lnTo>
                    <a:pt x="99542" y="167347"/>
                  </a:lnTo>
                  <a:lnTo>
                    <a:pt x="99060" y="167830"/>
                  </a:lnTo>
                  <a:lnTo>
                    <a:pt x="99174" y="167957"/>
                  </a:lnTo>
                  <a:lnTo>
                    <a:pt x="98425" y="169164"/>
                  </a:lnTo>
                  <a:lnTo>
                    <a:pt x="125730" y="193230"/>
                  </a:lnTo>
                  <a:lnTo>
                    <a:pt x="110845" y="191376"/>
                  </a:lnTo>
                  <a:lnTo>
                    <a:pt x="95250" y="189738"/>
                  </a:lnTo>
                  <a:lnTo>
                    <a:pt x="79641" y="188595"/>
                  </a:lnTo>
                  <a:lnTo>
                    <a:pt x="64770" y="188150"/>
                  </a:lnTo>
                  <a:lnTo>
                    <a:pt x="49110" y="188658"/>
                  </a:lnTo>
                  <a:lnTo>
                    <a:pt x="31902" y="192125"/>
                  </a:lnTo>
                  <a:lnTo>
                    <a:pt x="14935" y="198691"/>
                  </a:lnTo>
                  <a:lnTo>
                    <a:pt x="0" y="208470"/>
                  </a:lnTo>
                  <a:lnTo>
                    <a:pt x="19227" y="218186"/>
                  </a:lnTo>
                  <a:lnTo>
                    <a:pt x="37617" y="231813"/>
                  </a:lnTo>
                  <a:lnTo>
                    <a:pt x="53390" y="249021"/>
                  </a:lnTo>
                  <a:lnTo>
                    <a:pt x="64770" y="269430"/>
                  </a:lnTo>
                  <a:lnTo>
                    <a:pt x="77978" y="267665"/>
                  </a:lnTo>
                  <a:lnTo>
                    <a:pt x="89522" y="262928"/>
                  </a:lnTo>
                  <a:lnTo>
                    <a:pt x="100126" y="256044"/>
                  </a:lnTo>
                  <a:lnTo>
                    <a:pt x="110490" y="247840"/>
                  </a:lnTo>
                  <a:lnTo>
                    <a:pt x="113030" y="246570"/>
                  </a:lnTo>
                  <a:lnTo>
                    <a:pt x="115570" y="244030"/>
                  </a:lnTo>
                  <a:lnTo>
                    <a:pt x="121920" y="244030"/>
                  </a:lnTo>
                  <a:lnTo>
                    <a:pt x="123190" y="245300"/>
                  </a:lnTo>
                  <a:lnTo>
                    <a:pt x="134620" y="249529"/>
                  </a:lnTo>
                  <a:lnTo>
                    <a:pt x="154622" y="256260"/>
                  </a:lnTo>
                  <a:lnTo>
                    <a:pt x="181762" y="262267"/>
                  </a:lnTo>
                  <a:lnTo>
                    <a:pt x="214630" y="264350"/>
                  </a:lnTo>
                  <a:lnTo>
                    <a:pt x="239445" y="260273"/>
                  </a:lnTo>
                  <a:lnTo>
                    <a:pt x="280530" y="238277"/>
                  </a:lnTo>
                  <a:lnTo>
                    <a:pt x="302933" y="200533"/>
                  </a:lnTo>
                  <a:lnTo>
                    <a:pt x="311150" y="157670"/>
                  </a:lnTo>
                  <a:lnTo>
                    <a:pt x="312420" y="150050"/>
                  </a:lnTo>
                  <a:lnTo>
                    <a:pt x="320040" y="146240"/>
                  </a:lnTo>
                  <a:lnTo>
                    <a:pt x="322757" y="145161"/>
                  </a:lnTo>
                  <a:lnTo>
                    <a:pt x="323850" y="146240"/>
                  </a:lnTo>
                  <a:lnTo>
                    <a:pt x="326390" y="146240"/>
                  </a:lnTo>
                  <a:lnTo>
                    <a:pt x="327660" y="144970"/>
                  </a:lnTo>
                  <a:lnTo>
                    <a:pt x="330200" y="143700"/>
                  </a:lnTo>
                  <a:lnTo>
                    <a:pt x="334010" y="143700"/>
                  </a:lnTo>
                  <a:lnTo>
                    <a:pt x="336550" y="142430"/>
                  </a:lnTo>
                  <a:lnTo>
                    <a:pt x="344170" y="139890"/>
                  </a:lnTo>
                  <a:lnTo>
                    <a:pt x="356870" y="134810"/>
                  </a:lnTo>
                  <a:lnTo>
                    <a:pt x="359410" y="134810"/>
                  </a:lnTo>
                  <a:lnTo>
                    <a:pt x="360680" y="133540"/>
                  </a:lnTo>
                  <a:lnTo>
                    <a:pt x="360680" y="13227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9179560" y="3510449"/>
            <a:ext cx="360680" cy="269875"/>
            <a:chOff x="9179560" y="3510449"/>
            <a:chExt cx="360680" cy="26987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28169" y="3510639"/>
              <a:ext cx="87768" cy="1562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9179560" y="3510449"/>
              <a:ext cx="360680" cy="269875"/>
            </a:xfrm>
            <a:custGeom>
              <a:rect b="b" l="l" r="r" t="t"/>
              <a:pathLst>
                <a:path extrusionOk="0" h="269875" w="360679">
                  <a:moveTo>
                    <a:pt x="360680" y="132270"/>
                  </a:moveTo>
                  <a:lnTo>
                    <a:pt x="328930" y="119570"/>
                  </a:lnTo>
                  <a:lnTo>
                    <a:pt x="328930" y="118300"/>
                  </a:lnTo>
                  <a:lnTo>
                    <a:pt x="326390" y="118300"/>
                  </a:lnTo>
                  <a:lnTo>
                    <a:pt x="325297" y="118846"/>
                  </a:lnTo>
                  <a:lnTo>
                    <a:pt x="314452" y="111633"/>
                  </a:lnTo>
                  <a:lnTo>
                    <a:pt x="300507" y="105600"/>
                  </a:lnTo>
                  <a:lnTo>
                    <a:pt x="285838" y="102425"/>
                  </a:lnTo>
                  <a:lnTo>
                    <a:pt x="271780" y="103060"/>
                  </a:lnTo>
                  <a:lnTo>
                    <a:pt x="257619" y="107556"/>
                  </a:lnTo>
                  <a:lnTo>
                    <a:pt x="244309" y="116078"/>
                  </a:lnTo>
                  <a:lnTo>
                    <a:pt x="232664" y="127000"/>
                  </a:lnTo>
                  <a:lnTo>
                    <a:pt x="223520" y="138620"/>
                  </a:lnTo>
                  <a:lnTo>
                    <a:pt x="223520" y="139890"/>
                  </a:lnTo>
                  <a:lnTo>
                    <a:pt x="222250" y="141160"/>
                  </a:lnTo>
                  <a:lnTo>
                    <a:pt x="219710" y="141160"/>
                  </a:lnTo>
                  <a:lnTo>
                    <a:pt x="218440" y="139890"/>
                  </a:lnTo>
                  <a:lnTo>
                    <a:pt x="217170" y="139890"/>
                  </a:lnTo>
                  <a:lnTo>
                    <a:pt x="199859" y="122745"/>
                  </a:lnTo>
                  <a:lnTo>
                    <a:pt x="189484" y="111683"/>
                  </a:lnTo>
                  <a:lnTo>
                    <a:pt x="167297" y="85725"/>
                  </a:lnTo>
                  <a:lnTo>
                    <a:pt x="149059" y="65595"/>
                  </a:lnTo>
                  <a:lnTo>
                    <a:pt x="100330" y="21780"/>
                  </a:lnTo>
                  <a:lnTo>
                    <a:pt x="53022" y="1473"/>
                  </a:lnTo>
                  <a:lnTo>
                    <a:pt x="32816" y="0"/>
                  </a:lnTo>
                  <a:lnTo>
                    <a:pt x="19050" y="4000"/>
                  </a:lnTo>
                  <a:lnTo>
                    <a:pt x="12700" y="7810"/>
                  </a:lnTo>
                  <a:lnTo>
                    <a:pt x="11430" y="16700"/>
                  </a:lnTo>
                  <a:lnTo>
                    <a:pt x="13970" y="23050"/>
                  </a:lnTo>
                  <a:lnTo>
                    <a:pt x="16941" y="28714"/>
                  </a:lnTo>
                  <a:lnTo>
                    <a:pt x="21590" y="34010"/>
                  </a:lnTo>
                  <a:lnTo>
                    <a:pt x="27178" y="38595"/>
                  </a:lnTo>
                  <a:lnTo>
                    <a:pt x="33020" y="42100"/>
                  </a:lnTo>
                  <a:lnTo>
                    <a:pt x="27940" y="42100"/>
                  </a:lnTo>
                  <a:lnTo>
                    <a:pt x="27254" y="42443"/>
                  </a:lnTo>
                  <a:lnTo>
                    <a:pt x="26085" y="42506"/>
                  </a:lnTo>
                  <a:lnTo>
                    <a:pt x="19519" y="45275"/>
                  </a:lnTo>
                  <a:lnTo>
                    <a:pt x="14617" y="49961"/>
                  </a:lnTo>
                  <a:lnTo>
                    <a:pt x="12700" y="56070"/>
                  </a:lnTo>
                  <a:lnTo>
                    <a:pt x="17005" y="67500"/>
                  </a:lnTo>
                  <a:lnTo>
                    <a:pt x="27139" y="77978"/>
                  </a:lnTo>
                  <a:lnTo>
                    <a:pt x="38950" y="86080"/>
                  </a:lnTo>
                  <a:lnTo>
                    <a:pt x="48260" y="90360"/>
                  </a:lnTo>
                  <a:lnTo>
                    <a:pt x="46990" y="90360"/>
                  </a:lnTo>
                  <a:lnTo>
                    <a:pt x="40640" y="90360"/>
                  </a:lnTo>
                  <a:lnTo>
                    <a:pt x="34290" y="99250"/>
                  </a:lnTo>
                  <a:lnTo>
                    <a:pt x="65036" y="126517"/>
                  </a:lnTo>
                  <a:lnTo>
                    <a:pt x="73660" y="128460"/>
                  </a:lnTo>
                  <a:lnTo>
                    <a:pt x="71120" y="128460"/>
                  </a:lnTo>
                  <a:lnTo>
                    <a:pt x="70612" y="128968"/>
                  </a:lnTo>
                  <a:lnTo>
                    <a:pt x="66040" y="129730"/>
                  </a:lnTo>
                  <a:lnTo>
                    <a:pt x="62230" y="138620"/>
                  </a:lnTo>
                  <a:lnTo>
                    <a:pt x="64770" y="146240"/>
                  </a:lnTo>
                  <a:lnTo>
                    <a:pt x="71234" y="153149"/>
                  </a:lnTo>
                  <a:lnTo>
                    <a:pt x="82232" y="158635"/>
                  </a:lnTo>
                  <a:lnTo>
                    <a:pt x="101600" y="165290"/>
                  </a:lnTo>
                  <a:lnTo>
                    <a:pt x="95250" y="170370"/>
                  </a:lnTo>
                  <a:lnTo>
                    <a:pt x="97790" y="180530"/>
                  </a:lnTo>
                  <a:lnTo>
                    <a:pt x="105410" y="184340"/>
                  </a:lnTo>
                  <a:lnTo>
                    <a:pt x="110490" y="189420"/>
                  </a:lnTo>
                  <a:lnTo>
                    <a:pt x="118110" y="191960"/>
                  </a:lnTo>
                  <a:lnTo>
                    <a:pt x="125730" y="193230"/>
                  </a:lnTo>
                  <a:lnTo>
                    <a:pt x="110845" y="191909"/>
                  </a:lnTo>
                  <a:lnTo>
                    <a:pt x="79641" y="188772"/>
                  </a:lnTo>
                  <a:lnTo>
                    <a:pt x="64770" y="188150"/>
                  </a:lnTo>
                  <a:lnTo>
                    <a:pt x="49110" y="189382"/>
                  </a:lnTo>
                  <a:lnTo>
                    <a:pt x="31902" y="193243"/>
                  </a:lnTo>
                  <a:lnTo>
                    <a:pt x="14935" y="199948"/>
                  </a:lnTo>
                  <a:lnTo>
                    <a:pt x="0" y="209740"/>
                  </a:lnTo>
                  <a:lnTo>
                    <a:pt x="19405" y="219252"/>
                  </a:lnTo>
                  <a:lnTo>
                    <a:pt x="38100" y="232448"/>
                  </a:lnTo>
                  <a:lnTo>
                    <a:pt x="53924" y="249212"/>
                  </a:lnTo>
                  <a:lnTo>
                    <a:pt x="64770" y="269430"/>
                  </a:lnTo>
                  <a:lnTo>
                    <a:pt x="77978" y="267665"/>
                  </a:lnTo>
                  <a:lnTo>
                    <a:pt x="89522" y="262928"/>
                  </a:lnTo>
                  <a:lnTo>
                    <a:pt x="100126" y="256044"/>
                  </a:lnTo>
                  <a:lnTo>
                    <a:pt x="110490" y="247840"/>
                  </a:lnTo>
                  <a:lnTo>
                    <a:pt x="118110" y="244030"/>
                  </a:lnTo>
                  <a:lnTo>
                    <a:pt x="119380" y="244030"/>
                  </a:lnTo>
                  <a:lnTo>
                    <a:pt x="121920" y="245300"/>
                  </a:lnTo>
                  <a:lnTo>
                    <a:pt x="124460" y="245300"/>
                  </a:lnTo>
                  <a:lnTo>
                    <a:pt x="135153" y="249707"/>
                  </a:lnTo>
                  <a:lnTo>
                    <a:pt x="154774" y="256730"/>
                  </a:lnTo>
                  <a:lnTo>
                    <a:pt x="181787" y="262813"/>
                  </a:lnTo>
                  <a:lnTo>
                    <a:pt x="214630" y="264350"/>
                  </a:lnTo>
                  <a:lnTo>
                    <a:pt x="240157" y="260286"/>
                  </a:lnTo>
                  <a:lnTo>
                    <a:pt x="281241" y="238823"/>
                  </a:lnTo>
                  <a:lnTo>
                    <a:pt x="302933" y="201269"/>
                  </a:lnTo>
                  <a:lnTo>
                    <a:pt x="311150" y="158940"/>
                  </a:lnTo>
                  <a:lnTo>
                    <a:pt x="312420" y="151320"/>
                  </a:lnTo>
                  <a:lnTo>
                    <a:pt x="320040" y="146240"/>
                  </a:lnTo>
                  <a:lnTo>
                    <a:pt x="323215" y="145605"/>
                  </a:lnTo>
                  <a:lnTo>
                    <a:pt x="323850" y="146240"/>
                  </a:lnTo>
                  <a:lnTo>
                    <a:pt x="327660" y="146240"/>
                  </a:lnTo>
                  <a:lnTo>
                    <a:pt x="328930" y="144970"/>
                  </a:lnTo>
                  <a:lnTo>
                    <a:pt x="331470" y="144970"/>
                  </a:lnTo>
                  <a:lnTo>
                    <a:pt x="336550" y="142430"/>
                  </a:lnTo>
                  <a:lnTo>
                    <a:pt x="344170" y="139890"/>
                  </a:lnTo>
                  <a:lnTo>
                    <a:pt x="350520" y="138620"/>
                  </a:lnTo>
                  <a:lnTo>
                    <a:pt x="358140" y="136080"/>
                  </a:lnTo>
                  <a:lnTo>
                    <a:pt x="358140" y="134810"/>
                  </a:lnTo>
                  <a:lnTo>
                    <a:pt x="360680" y="134810"/>
                  </a:lnTo>
                  <a:lnTo>
                    <a:pt x="360680" y="13227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06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Why?</a:t>
            </a:r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0631" y="1412835"/>
            <a:ext cx="4782021" cy="295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75" name="Google Shape;7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3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 and Intercept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969" y="1284329"/>
            <a:ext cx="3211830" cy="298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085" y="1310285"/>
            <a:ext cx="3730853" cy="237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8190230" y="4766669"/>
            <a:ext cx="1306829" cy="544036"/>
            <a:chOff x="8190230" y="4766669"/>
            <a:chExt cx="1306829" cy="544036"/>
          </a:xfrm>
        </p:grpSpPr>
        <p:pic>
          <p:nvPicPr>
            <p:cNvPr id="85" name="Google Shape;8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31959" y="4883847"/>
              <a:ext cx="165100" cy="239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01759" y="4922105"/>
              <a:ext cx="228600" cy="2141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4"/>
            <p:cNvSpPr/>
            <p:nvPr/>
          </p:nvSpPr>
          <p:spPr>
            <a:xfrm>
              <a:off x="9085062" y="4852647"/>
              <a:ext cx="266065" cy="311785"/>
            </a:xfrm>
            <a:custGeom>
              <a:rect b="b" l="l" r="r" t="t"/>
              <a:pathLst>
                <a:path extrusionOk="0" h="311785" w="266065">
                  <a:moveTo>
                    <a:pt x="88476" y="0"/>
                  </a:moveTo>
                  <a:lnTo>
                    <a:pt x="42944" y="1558"/>
                  </a:lnTo>
                  <a:lnTo>
                    <a:pt x="13217" y="17368"/>
                  </a:lnTo>
                  <a:lnTo>
                    <a:pt x="0" y="41962"/>
                  </a:lnTo>
                  <a:lnTo>
                    <a:pt x="3998" y="69873"/>
                  </a:lnTo>
                  <a:lnTo>
                    <a:pt x="25917" y="95632"/>
                  </a:lnTo>
                  <a:lnTo>
                    <a:pt x="67212" y="140518"/>
                  </a:lnTo>
                  <a:lnTo>
                    <a:pt x="89576" y="189929"/>
                  </a:lnTo>
                  <a:lnTo>
                    <a:pt x="103605" y="236006"/>
                  </a:lnTo>
                  <a:lnTo>
                    <a:pt x="119897" y="270892"/>
                  </a:lnTo>
                  <a:lnTo>
                    <a:pt x="99636" y="277817"/>
                  </a:lnTo>
                  <a:lnTo>
                    <a:pt x="83543" y="286290"/>
                  </a:lnTo>
                  <a:lnTo>
                    <a:pt x="72927" y="295002"/>
                  </a:lnTo>
                  <a:lnTo>
                    <a:pt x="69097" y="302642"/>
                  </a:lnTo>
                  <a:lnTo>
                    <a:pt x="78701" y="309031"/>
                  </a:lnTo>
                  <a:lnTo>
                    <a:pt x="102117" y="310897"/>
                  </a:lnTo>
                  <a:lnTo>
                    <a:pt x="131248" y="310857"/>
                  </a:lnTo>
                  <a:lnTo>
                    <a:pt x="157997" y="311532"/>
                  </a:lnTo>
                  <a:lnTo>
                    <a:pt x="192981" y="309746"/>
                  </a:lnTo>
                  <a:lnTo>
                    <a:pt x="221656" y="304864"/>
                  </a:lnTo>
                  <a:lnTo>
                    <a:pt x="241043" y="297601"/>
                  </a:lnTo>
                  <a:lnTo>
                    <a:pt x="248167" y="288672"/>
                  </a:lnTo>
                  <a:lnTo>
                    <a:pt x="248167" y="279782"/>
                  </a:lnTo>
                  <a:lnTo>
                    <a:pt x="246897" y="274702"/>
                  </a:lnTo>
                  <a:lnTo>
                    <a:pt x="244357" y="269622"/>
                  </a:lnTo>
                  <a:lnTo>
                    <a:pt x="258823" y="237276"/>
                  </a:lnTo>
                  <a:lnTo>
                    <a:pt x="265788" y="197549"/>
                  </a:lnTo>
                  <a:lnTo>
                    <a:pt x="264895" y="156393"/>
                  </a:lnTo>
                  <a:lnTo>
                    <a:pt x="255787" y="119762"/>
                  </a:lnTo>
                  <a:lnTo>
                    <a:pt x="241083" y="92278"/>
                  </a:lnTo>
                  <a:lnTo>
                    <a:pt x="218163" y="64675"/>
                  </a:lnTo>
                  <a:lnTo>
                    <a:pt x="187386" y="39216"/>
                  </a:lnTo>
                  <a:lnTo>
                    <a:pt x="149107" y="18162"/>
                  </a:lnTo>
                  <a:lnTo>
                    <a:pt x="88476" y="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87616" y="4957169"/>
              <a:ext cx="97432" cy="18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4"/>
            <p:cNvSpPr/>
            <p:nvPr/>
          </p:nvSpPr>
          <p:spPr>
            <a:xfrm>
              <a:off x="9182100" y="4832709"/>
              <a:ext cx="196850" cy="289560"/>
            </a:xfrm>
            <a:custGeom>
              <a:rect b="b" l="l" r="r" t="t"/>
              <a:pathLst>
                <a:path extrusionOk="0" h="289560" w="196850">
                  <a:moveTo>
                    <a:pt x="196850" y="160020"/>
                  </a:moveTo>
                  <a:lnTo>
                    <a:pt x="190398" y="114427"/>
                  </a:lnTo>
                  <a:lnTo>
                    <a:pt x="171221" y="76568"/>
                  </a:lnTo>
                  <a:lnTo>
                    <a:pt x="141795" y="46278"/>
                  </a:lnTo>
                  <a:lnTo>
                    <a:pt x="104635" y="23355"/>
                  </a:lnTo>
                  <a:lnTo>
                    <a:pt x="62230" y="7620"/>
                  </a:lnTo>
                  <a:lnTo>
                    <a:pt x="14541" y="482"/>
                  </a:lnTo>
                  <a:lnTo>
                    <a:pt x="0" y="0"/>
                  </a:lnTo>
                  <a:lnTo>
                    <a:pt x="3810" y="5080"/>
                  </a:lnTo>
                  <a:lnTo>
                    <a:pt x="4330" y="7721"/>
                  </a:lnTo>
                  <a:lnTo>
                    <a:pt x="3810" y="7620"/>
                  </a:lnTo>
                  <a:lnTo>
                    <a:pt x="7620" y="27940"/>
                  </a:lnTo>
                  <a:lnTo>
                    <a:pt x="45288" y="41059"/>
                  </a:lnTo>
                  <a:lnTo>
                    <a:pt x="80873" y="60960"/>
                  </a:lnTo>
                  <a:lnTo>
                    <a:pt x="112534" y="87058"/>
                  </a:lnTo>
                  <a:lnTo>
                    <a:pt x="138430" y="118745"/>
                  </a:lnTo>
                  <a:lnTo>
                    <a:pt x="156692" y="155448"/>
                  </a:lnTo>
                  <a:lnTo>
                    <a:pt x="165493" y="196532"/>
                  </a:lnTo>
                  <a:lnTo>
                    <a:pt x="162979" y="241439"/>
                  </a:lnTo>
                  <a:lnTo>
                    <a:pt x="147320" y="289560"/>
                  </a:lnTo>
                  <a:lnTo>
                    <a:pt x="168452" y="267004"/>
                  </a:lnTo>
                  <a:lnTo>
                    <a:pt x="183984" y="235750"/>
                  </a:lnTo>
                  <a:lnTo>
                    <a:pt x="193573" y="199021"/>
                  </a:lnTo>
                  <a:lnTo>
                    <a:pt x="196850" y="160020"/>
                  </a:lnTo>
                  <a:close/>
                </a:path>
              </a:pathLst>
            </a:custGeom>
            <a:solidFill>
              <a:srgbClr val="73B4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17000" y="4766669"/>
              <a:ext cx="185221" cy="26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190230" y="4770479"/>
              <a:ext cx="449480" cy="540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4"/>
          <p:cNvSpPr txBox="1"/>
          <p:nvPr>
            <p:ph type="title"/>
          </p:nvPr>
        </p:nvSpPr>
        <p:spPr>
          <a:xfrm>
            <a:off x="3196589" y="344530"/>
            <a:ext cx="3690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3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(2D)</a:t>
            </a:r>
            <a:endParaRPr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7230" y="2040711"/>
            <a:ext cx="3693048" cy="170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38220" y="1565496"/>
            <a:ext cx="4317611" cy="22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100" name="Google Shape;10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924435" y="138700"/>
            <a:ext cx="7963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19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Simple (more dimension = more features)</a:t>
            </a:r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1150" y="1351639"/>
            <a:ext cx="6650071" cy="280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109" name="Google Shape;10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8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97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line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5089" y="1213209"/>
            <a:ext cx="4848514" cy="32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98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</a:t>
            </a:r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2460594"/>
            <a:ext cx="3907607" cy="110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1565" y="1493149"/>
            <a:ext cx="3272445" cy="2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128" name="Google Shape;12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1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5590" y="2089827"/>
            <a:ext cx="2847619" cy="155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5821" y="1502394"/>
            <a:ext cx="2849310" cy="250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3"/>
          <p:cNvGrpSpPr/>
          <p:nvPr/>
        </p:nvGrpSpPr>
        <p:grpSpPr>
          <a:xfrm>
            <a:off x="7560309" y="4590139"/>
            <a:ext cx="1799590" cy="720566"/>
            <a:chOff x="7560309" y="4590139"/>
            <a:chExt cx="1799590" cy="720566"/>
          </a:xfrm>
        </p:grpSpPr>
        <p:pic>
          <p:nvPicPr>
            <p:cNvPr id="138" name="Google Shape;13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0309" y="4590139"/>
              <a:ext cx="539750" cy="720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0382" y="4770479"/>
              <a:ext cx="269517" cy="359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3196589" y="344530"/>
            <a:ext cx="3690620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86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</a:t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0765" y="1303707"/>
            <a:ext cx="2702636" cy="300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2023-04-17T20:04:08Z</dcterms:created>
  <dc:creator>Zamzar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Producer">
    <vt:lpwstr>Zamzar</vt:lpwstr>
  </property>
</Properties>
</file>