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9DC0C-A196-4E8A-A2C5-8A6A8B7A8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FBE80-B62E-420A-863E-36221D739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B269A-C844-4169-8648-00C7E306A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FF7E-DF55-4546-8009-EF61255049DE}" type="datetimeFigureOut">
              <a:rPr lang="cs-CZ" smtClean="0"/>
              <a:t>05.11.2019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83D03-0D3F-49F0-B798-081C6DF1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CDA79-8C69-423A-AF15-710D347B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5DBE-81D5-48C2-9BED-5B4E005F47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125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DE3E-2763-4690-80FD-06C02DC4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7B694-87FA-437D-AA6B-43A35A323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F9802-6B68-49BD-8A10-04E978650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FF7E-DF55-4546-8009-EF61255049DE}" type="datetimeFigureOut">
              <a:rPr lang="cs-CZ" smtClean="0"/>
              <a:t>05.11.2019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E14C0-DAC2-4DBD-B2F6-BC4135FC6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50AB0-61B9-4230-94B4-2D5B7B09E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5DBE-81D5-48C2-9BED-5B4E005F47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7854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FDE402-3B70-492B-AEE6-4D8203902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0635C-2C9B-46B7-9B9D-F151A7C21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5080A-8179-4F1E-B9CC-E8C5DCFA3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FF7E-DF55-4546-8009-EF61255049DE}" type="datetimeFigureOut">
              <a:rPr lang="cs-CZ" smtClean="0"/>
              <a:t>05.11.2019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79E26-90D5-4179-A5E6-3439E352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91322-0C66-4DDC-AA59-3D3B8FE79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5DBE-81D5-48C2-9BED-5B4E005F47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090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041CD-1C8C-4783-BE97-8FAFC72FA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3BC65-F7EF-43E6-9387-AD746CB22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300BE-6AAB-4BC5-B9C3-CD95F97A9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FF7E-DF55-4546-8009-EF61255049DE}" type="datetimeFigureOut">
              <a:rPr lang="cs-CZ" smtClean="0"/>
              <a:t>05.11.2019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BFD79-BD35-42EF-A501-DDF40E44C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13B8-6B56-4B1E-A04C-23570707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5DBE-81D5-48C2-9BED-5B4E005F47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989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A873-0C0C-4BD8-AAD9-1351C1FA2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F3244-5B6E-4245-95F7-277C926E0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2EE97-1363-48E6-8EEE-0217E90C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FF7E-DF55-4546-8009-EF61255049DE}" type="datetimeFigureOut">
              <a:rPr lang="cs-CZ" smtClean="0"/>
              <a:t>05.11.2019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41CB2-6AC2-41AD-B4F9-DEE4489D7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5B5F4-4CBC-4282-96E5-6C566944C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5DBE-81D5-48C2-9BED-5B4E005F47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1018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B5004-CBF5-45F1-B461-02CD9D11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35A11-BB8A-4619-A569-F78F8C94B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99E7B-D396-448B-8872-A5D58A3A6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2120A-896C-4CEE-8734-00538811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FF7E-DF55-4546-8009-EF61255049DE}" type="datetimeFigureOut">
              <a:rPr lang="cs-CZ" smtClean="0"/>
              <a:t>05.11.2019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602D4-DAD7-4910-8003-5759431D0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64179-550E-42E5-8270-13632178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5DBE-81D5-48C2-9BED-5B4E005F47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4328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199B8-6B15-4E1D-8532-FF76660F9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43FDB-0B4E-4685-B7C5-5DA02E388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36CBA-98A2-4857-806D-4BBD757F9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2BAF5A-D86A-4794-8930-BDA1FBFBA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9B90D2-FB63-4101-BC75-6B9758ED5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61695F-1E13-42E3-A0D3-181B0AE9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FF7E-DF55-4546-8009-EF61255049DE}" type="datetimeFigureOut">
              <a:rPr lang="cs-CZ" smtClean="0"/>
              <a:t>05.11.2019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61791-A940-4772-AD4D-7226DAE7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75C5D-1F25-4742-A4CD-2686D32A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5DBE-81D5-48C2-9BED-5B4E005F47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655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A3300-2610-4ECC-8C83-B5458676A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23C285-4AE6-412F-89FB-B5D38B28E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FF7E-DF55-4546-8009-EF61255049DE}" type="datetimeFigureOut">
              <a:rPr lang="cs-CZ" smtClean="0"/>
              <a:t>05.11.2019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CC629-B320-41A1-B3C2-ED7EDCDCD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AD1A6-20C1-4839-B15E-02BED7EF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5DBE-81D5-48C2-9BED-5B4E005F47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175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86C77F-FCF2-419C-9C1C-1FBBD6167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FF7E-DF55-4546-8009-EF61255049DE}" type="datetimeFigureOut">
              <a:rPr lang="cs-CZ" smtClean="0"/>
              <a:t>05.11.2019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AC43F4-1446-4FB1-A499-C7E685C6E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41645-BCAC-43C4-9B30-06F6BE63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5DBE-81D5-48C2-9BED-5B4E005F47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362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35B1-2009-4B97-9B5B-009913998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C690D-5AC5-4C2E-B428-621665B28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A1C95-411B-4181-90B8-DA0CA6764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CCC6D-8C9C-41E4-A8CF-C356CD697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FF7E-DF55-4546-8009-EF61255049DE}" type="datetimeFigureOut">
              <a:rPr lang="cs-CZ" smtClean="0"/>
              <a:t>05.11.2019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5254C-904B-4E43-B1EF-8A40AB3B0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0A67D-8136-429E-9627-9A0754DF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5DBE-81D5-48C2-9BED-5B4E005F47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8542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24FA0-355D-48EF-A32D-1F46A8AB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ADCA58-7FC9-4B53-A5CE-3517F60839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65730-087D-4204-AD5C-E2623373A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AF662-D418-49F9-92D5-E89518C3D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FF7E-DF55-4546-8009-EF61255049DE}" type="datetimeFigureOut">
              <a:rPr lang="cs-CZ" smtClean="0"/>
              <a:t>05.11.2019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43447-6AE8-4D17-B0A5-C8BFF600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B2DEC-32DD-42FB-AC4A-8D60BB26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5DBE-81D5-48C2-9BED-5B4E005F47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461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13B19-DC53-49A4-9201-E03C52693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9AB30-FFE5-473B-BD39-B545CAE31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73631-DE82-45D8-9639-31E406AAD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CFF7E-DF55-4546-8009-EF61255049DE}" type="datetimeFigureOut">
              <a:rPr lang="cs-CZ" smtClean="0"/>
              <a:t>05.11.2019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59888-5A84-4B50-BDFD-15B9B40EA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97FC4-A418-436B-A854-0C12376ED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75DBE-81D5-48C2-9BED-5B4E005F47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082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A95618-D883-4AE1-BAAC-26AF9058C6A3}"/>
              </a:ext>
            </a:extLst>
          </p:cNvPr>
          <p:cNvSpPr txBox="1"/>
          <p:nvPr/>
        </p:nvSpPr>
        <p:spPr>
          <a:xfrm>
            <a:off x="3329316" y="269561"/>
            <a:ext cx="5393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200" dirty="0"/>
              <a:t>Protokol HTTTPS a http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37941E-2D3D-4182-82B4-D198C8F6F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08" y="1199625"/>
            <a:ext cx="4410072" cy="18430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9DE828-393C-485D-AA9E-721263677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702" y="3042640"/>
            <a:ext cx="4134984" cy="29235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26186E-C883-4E20-88B1-E9CC31A98FB4}"/>
              </a:ext>
            </a:extLst>
          </p:cNvPr>
          <p:cNvSpPr txBox="1"/>
          <p:nvPr/>
        </p:nvSpPr>
        <p:spPr>
          <a:xfrm>
            <a:off x="6364220" y="1255990"/>
            <a:ext cx="539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Hypertext Transfer Protocol </a:t>
            </a:r>
            <a:r>
              <a:rPr lang="cs-CZ" sz="3200" b="1" dirty="0"/>
              <a:t>Secure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7A60D-3FA1-4835-888C-22CC1F61E187}"/>
              </a:ext>
            </a:extLst>
          </p:cNvPr>
          <p:cNvSpPr txBox="1"/>
          <p:nvPr/>
        </p:nvSpPr>
        <p:spPr>
          <a:xfrm>
            <a:off x="6364220" y="2242419"/>
            <a:ext cx="57109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Slouží pro přenos komunikace v počítačové síťi</a:t>
            </a:r>
          </a:p>
          <a:p>
            <a:endParaRPr lang="cs-C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C00EC3-3C5D-4809-A88E-E9442E016129}"/>
              </a:ext>
            </a:extLst>
          </p:cNvPr>
          <p:cNvSpPr txBox="1"/>
          <p:nvPr/>
        </p:nvSpPr>
        <p:spPr>
          <a:xfrm>
            <a:off x="6304180" y="3391281"/>
            <a:ext cx="539309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HTTPS se liší v tom, že slouží pro </a:t>
            </a:r>
            <a:r>
              <a:rPr lang="cs-CZ" sz="2800" b="1" dirty="0"/>
              <a:t>bezpečnou</a:t>
            </a:r>
            <a:r>
              <a:rPr lang="cs-CZ" sz="2400" dirty="0"/>
              <a:t> komunikaci, tak že šifruje přenesená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FAC0CA-6040-46AC-A183-E840B4C0F47A}"/>
              </a:ext>
            </a:extLst>
          </p:cNvPr>
          <p:cNvSpPr txBox="1"/>
          <p:nvPr/>
        </p:nvSpPr>
        <p:spPr>
          <a:xfrm>
            <a:off x="6364220" y="5021179"/>
            <a:ext cx="5393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Pro použití HTTPS protokolu, je potřeba potřebný </a:t>
            </a:r>
            <a:r>
              <a:rPr lang="cs-CZ" sz="2400" b="1" dirty="0"/>
              <a:t>certifikát </a:t>
            </a:r>
            <a:r>
              <a:rPr lang="cs-CZ" sz="2400" dirty="0"/>
              <a:t>–</a:t>
            </a:r>
            <a:r>
              <a:rPr lang="cs-CZ" sz="2400" b="1" dirty="0"/>
              <a:t> SSL/TLS </a:t>
            </a:r>
            <a:r>
              <a:rPr lang="cs-CZ" sz="2400" dirty="0"/>
              <a:t>– placené</a:t>
            </a:r>
          </a:p>
          <a:p>
            <a:r>
              <a:rPr lang="cs-CZ" sz="2400" b="1" dirty="0"/>
              <a:t>Lets encrypt </a:t>
            </a:r>
            <a:r>
              <a:rPr lang="cs-CZ" sz="2400" dirty="0"/>
              <a:t>- zdarma.</a:t>
            </a:r>
          </a:p>
        </p:txBody>
      </p:sp>
    </p:spTree>
    <p:extLst>
      <p:ext uri="{BB962C8B-B14F-4D97-AF65-F5344CB8AC3E}">
        <p14:creationId xmlns:p14="http://schemas.microsoft.com/office/powerpoint/2010/main" val="152004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E91319-6AAD-40A2-B360-8B9BB47BD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26" y="1006393"/>
            <a:ext cx="6255080" cy="45482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50B7F5-16DE-4C68-9273-05F764B3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849" y="352927"/>
            <a:ext cx="4861761" cy="24308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488542-4496-40E5-8F9A-CD2E5EBDB870}"/>
              </a:ext>
            </a:extLst>
          </p:cNvPr>
          <p:cNvSpPr txBox="1"/>
          <p:nvPr/>
        </p:nvSpPr>
        <p:spPr>
          <a:xfrm>
            <a:off x="7315199" y="3013501"/>
            <a:ext cx="4347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Při snaze navštivit </a:t>
            </a:r>
            <a:r>
              <a:rPr lang="cs-CZ" sz="2400" b="1" dirty="0"/>
              <a:t>HTTP</a:t>
            </a:r>
            <a:r>
              <a:rPr lang="cs-CZ" sz="2400" dirty="0"/>
              <a:t> web vyskočí toto upozornění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2CF9DE-103C-4B24-AACE-C6CE4640D9FC}"/>
              </a:ext>
            </a:extLst>
          </p:cNvPr>
          <p:cNvSpPr txBox="1"/>
          <p:nvPr/>
        </p:nvSpPr>
        <p:spPr>
          <a:xfrm>
            <a:off x="7315199" y="4073686"/>
            <a:ext cx="4170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Proto větši na webů v dnešní době funguje na </a:t>
            </a:r>
            <a:r>
              <a:rPr lang="cs-CZ" sz="2400" b="1" dirty="0"/>
              <a:t>HTTTPS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3D3B4B-17AF-43D5-946E-38F556DE316C}"/>
              </a:ext>
            </a:extLst>
          </p:cNvPr>
          <p:cNvSpPr txBox="1"/>
          <p:nvPr/>
        </p:nvSpPr>
        <p:spPr>
          <a:xfrm>
            <a:off x="7315199" y="5139130"/>
            <a:ext cx="3673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Na web běžící přes HTTTP se nedoporučuje vstupovat</a:t>
            </a:r>
          </a:p>
        </p:txBody>
      </p:sp>
    </p:spTree>
    <p:extLst>
      <p:ext uri="{BB962C8B-B14F-4D97-AF65-F5344CB8AC3E}">
        <p14:creationId xmlns:p14="http://schemas.microsoft.com/office/powerpoint/2010/main" val="414746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6C2770-D121-44E9-AC01-E9C5FF716D02}"/>
              </a:ext>
            </a:extLst>
          </p:cNvPr>
          <p:cNvSpPr txBox="1"/>
          <p:nvPr/>
        </p:nvSpPr>
        <p:spPr>
          <a:xfrm>
            <a:off x="1315452" y="296596"/>
            <a:ext cx="5534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600" dirty="0"/>
              <a:t>Výhody a nevýhody HTTPS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34976-E1FC-4125-813C-55BD94388535}"/>
              </a:ext>
            </a:extLst>
          </p:cNvPr>
          <p:cNvSpPr txBox="1"/>
          <p:nvPr/>
        </p:nvSpPr>
        <p:spPr>
          <a:xfrm>
            <a:off x="1315452" y="953088"/>
            <a:ext cx="20854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6600" dirty="0"/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5B0E58-321D-44EB-87A1-9A747AC8D661}"/>
              </a:ext>
            </a:extLst>
          </p:cNvPr>
          <p:cNvSpPr txBox="1"/>
          <p:nvPr/>
        </p:nvSpPr>
        <p:spPr>
          <a:xfrm>
            <a:off x="1684421" y="2061084"/>
            <a:ext cx="38982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Ověření identity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Důvěrnost přenášených dat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Jen nepatrná pokles výkonu u novějšího hardwaru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1B2E6A-A8FA-4731-81DC-F849BE8B7D7E}"/>
              </a:ext>
            </a:extLst>
          </p:cNvPr>
          <p:cNvSpPr txBox="1"/>
          <p:nvPr/>
        </p:nvSpPr>
        <p:spPr>
          <a:xfrm>
            <a:off x="7764379" y="942927"/>
            <a:ext cx="17967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6600" dirty="0"/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CF59C-8EB1-4ECE-A3A5-4C9EB92BCF05}"/>
              </a:ext>
            </a:extLst>
          </p:cNvPr>
          <p:cNvSpPr txBox="1"/>
          <p:nvPr/>
        </p:nvSpPr>
        <p:spPr>
          <a:xfrm>
            <a:off x="7299158" y="1956484"/>
            <a:ext cx="38982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Pokles výkonu u staršího hardwaru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Potřeba certifikátu a jeho obnovení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Mírně složitější konfigurace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Možné komplikace na starších WB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0024B9-0066-4571-96FE-2FCA365C88A4}"/>
              </a:ext>
            </a:extLst>
          </p:cNvPr>
          <p:cNvSpPr txBox="1"/>
          <p:nvPr/>
        </p:nvSpPr>
        <p:spPr>
          <a:xfrm>
            <a:off x="1315451" y="4172475"/>
            <a:ext cx="3898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000" b="1" dirty="0"/>
              <a:t>Udělané pro..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8D4084-2477-4A89-943B-729F73D916A4}"/>
              </a:ext>
            </a:extLst>
          </p:cNvPr>
          <p:cNvSpPr txBox="1"/>
          <p:nvPr/>
        </p:nvSpPr>
        <p:spPr>
          <a:xfrm>
            <a:off x="1491915" y="4991744"/>
            <a:ext cx="32565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/>
              <a:t>Eshopy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/>
              <a:t>Komunity/fóra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/>
              <a:t>Firemní weby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/>
              <a:t>Magazíny</a:t>
            </a:r>
          </a:p>
        </p:txBody>
      </p:sp>
    </p:spTree>
    <p:extLst>
      <p:ext uri="{BB962C8B-B14F-4D97-AF65-F5344CB8AC3E}">
        <p14:creationId xmlns:p14="http://schemas.microsoft.com/office/powerpoint/2010/main" val="225045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A9202A-91E0-46E8-9820-919BAA158CE3}"/>
              </a:ext>
            </a:extLst>
          </p:cNvPr>
          <p:cNvSpPr txBox="1"/>
          <p:nvPr/>
        </p:nvSpPr>
        <p:spPr>
          <a:xfrm>
            <a:off x="1556085" y="294272"/>
            <a:ext cx="7074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600" dirty="0"/>
              <a:t>Tvorba HTTPS webu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CD698B-5250-4A5D-B5C7-EFE308AB351B}"/>
              </a:ext>
            </a:extLst>
          </p:cNvPr>
          <p:cNvSpPr txBox="1"/>
          <p:nvPr/>
        </p:nvSpPr>
        <p:spPr>
          <a:xfrm>
            <a:off x="2157662" y="1583631"/>
            <a:ext cx="3400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Jako první je potřeba mít registovanou doménu</a:t>
            </a:r>
          </a:p>
          <a:p>
            <a:endParaRPr lang="cs-CZ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56802B-0B8E-4C8B-A72F-C381EA99658F}"/>
              </a:ext>
            </a:extLst>
          </p:cNvPr>
          <p:cNvSpPr txBox="1"/>
          <p:nvPr/>
        </p:nvSpPr>
        <p:spPr>
          <a:xfrm>
            <a:off x="2334126" y="2884749"/>
            <a:ext cx="3224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V mém případě to je nagygohttpsweb.cz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79C36C-6B68-4492-8D53-5615615B7A0B}"/>
              </a:ext>
            </a:extLst>
          </p:cNvPr>
          <p:cNvSpPr txBox="1"/>
          <p:nvPr/>
        </p:nvSpPr>
        <p:spPr>
          <a:xfrm>
            <a:off x="2245895" y="4288434"/>
            <a:ext cx="3400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Doménu jsem si zaplatil u wedos.cz a dal jsem za ní </a:t>
            </a:r>
            <a:r>
              <a:rPr lang="cs-CZ" sz="2400" b="1" dirty="0"/>
              <a:t>175,45 CZK </a:t>
            </a:r>
            <a:r>
              <a:rPr lang="cs-CZ" sz="2400" dirty="0"/>
              <a:t>vč DPH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BD9F9C-F15C-4BBF-ACC0-928261DD2734}"/>
              </a:ext>
            </a:extLst>
          </p:cNvPr>
          <p:cNvSpPr txBox="1"/>
          <p:nvPr/>
        </p:nvSpPr>
        <p:spPr>
          <a:xfrm>
            <a:off x="8125328" y="1768296"/>
            <a:ext cx="2999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Doména je platná po dobu jednoho roku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02CA84-AEC9-426C-B45D-90AF724FFC22}"/>
              </a:ext>
            </a:extLst>
          </p:cNvPr>
          <p:cNvSpPr txBox="1"/>
          <p:nvPr/>
        </p:nvSpPr>
        <p:spPr>
          <a:xfrm>
            <a:off x="8125328" y="3429000"/>
            <a:ext cx="32244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Poté je potřeba si zařídit webhosting, ten jsem si založil a zaplatil na rok na wedos.cz a dal jsem za něj </a:t>
            </a:r>
            <a:r>
              <a:rPr lang="cs-CZ" sz="2400" b="1" dirty="0"/>
              <a:t>394,5 CZK </a:t>
            </a:r>
            <a:r>
              <a:rPr lang="cs-CZ" sz="2400" dirty="0"/>
              <a:t>vč DPH</a:t>
            </a:r>
          </a:p>
        </p:txBody>
      </p:sp>
    </p:spTree>
    <p:extLst>
      <p:ext uri="{BB962C8B-B14F-4D97-AF65-F5344CB8AC3E}">
        <p14:creationId xmlns:p14="http://schemas.microsoft.com/office/powerpoint/2010/main" val="356736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E2915B-5D70-44FC-90C7-9F63D3EDBFEE}"/>
              </a:ext>
            </a:extLst>
          </p:cNvPr>
          <p:cNvSpPr txBox="1"/>
          <p:nvPr/>
        </p:nvSpPr>
        <p:spPr>
          <a:xfrm>
            <a:off x="1556085" y="850231"/>
            <a:ext cx="4331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Tam lze poté jednoduše spravovat web pomocí WordPressu, či jiné služby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7176B0-4A17-4D99-AF41-08EB5E74B610}"/>
              </a:ext>
            </a:extLst>
          </p:cNvPr>
          <p:cNvSpPr txBox="1"/>
          <p:nvPr/>
        </p:nvSpPr>
        <p:spPr>
          <a:xfrm>
            <a:off x="1556085" y="2454443"/>
            <a:ext cx="3561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Tam si lze poté koupit SSL certifíkát na podporujedné domény -  HTTPS webu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801AC5-3652-439D-AAC4-58C87D281E85}"/>
              </a:ext>
            </a:extLst>
          </p:cNvPr>
          <p:cNvSpPr txBox="1"/>
          <p:nvPr/>
        </p:nvSpPr>
        <p:spPr>
          <a:xfrm>
            <a:off x="1556085" y="4283242"/>
            <a:ext cx="3192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Základní SSL pro HTML stránky stojí 6.88$ na rok.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C1B9FC-742B-40C1-AB50-FC1B7611A004}"/>
              </a:ext>
            </a:extLst>
          </p:cNvPr>
          <p:cNvSpPr txBox="1"/>
          <p:nvPr/>
        </p:nvSpPr>
        <p:spPr>
          <a:xfrm>
            <a:off x="7160753" y="884783"/>
            <a:ext cx="43313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Lze využít  sdílený certifikát zdarma, ale i tak bude vyhazovat okénko nebezpečí, protože není známa certifikační autorita.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1A8016-0D75-40E1-95E2-F04D81A43515}"/>
              </a:ext>
            </a:extLst>
          </p:cNvPr>
          <p:cNvSpPr txBox="1"/>
          <p:nvPr/>
        </p:nvSpPr>
        <p:spPr>
          <a:xfrm>
            <a:off x="7345311" y="6095588"/>
            <a:ext cx="4924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Certifikační autorita – CA – subjekt vydávajicí certifikát, který potvrzuje pravost údajů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53948D-30DE-44A1-9D90-6660505767DC}"/>
              </a:ext>
            </a:extLst>
          </p:cNvPr>
          <p:cNvSpPr txBox="1"/>
          <p:nvPr/>
        </p:nvSpPr>
        <p:spPr>
          <a:xfrm>
            <a:off x="7160753" y="2608976"/>
            <a:ext cx="3946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Jediná možnost tedy je, si zaplatit SSL který vyjde cca na 200,- na rok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4BEE5A-B792-473E-A9F4-F5D631CC910A}"/>
              </a:ext>
            </a:extLst>
          </p:cNvPr>
          <p:cNvSpPr txBox="1"/>
          <p:nvPr/>
        </p:nvSpPr>
        <p:spPr>
          <a:xfrm>
            <a:off x="7160753" y="4140561"/>
            <a:ext cx="4204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Spuštění zabezpečeného HTTPS webu mě vyšlo na 770Kč a je platný po dobu jednoho roku</a:t>
            </a:r>
          </a:p>
        </p:txBody>
      </p:sp>
    </p:spTree>
    <p:extLst>
      <p:ext uri="{BB962C8B-B14F-4D97-AF65-F5344CB8AC3E}">
        <p14:creationId xmlns:p14="http://schemas.microsoft.com/office/powerpoint/2010/main" val="3155710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294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Patrik</dc:creator>
  <cp:lastModifiedBy>Patrik</cp:lastModifiedBy>
  <cp:revision>12</cp:revision>
  <dcterms:created xsi:type="dcterms:W3CDTF">2019-11-05T15:04:16Z</dcterms:created>
  <dcterms:modified xsi:type="dcterms:W3CDTF">2019-11-05T16:50:20Z</dcterms:modified>
</cp:coreProperties>
</file>