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3" r:id="rId6"/>
    <p:sldId id="266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81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2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96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15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04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04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70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1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7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2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5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7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6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9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67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C9F81-AB6B-41FB-A0BD-E49E5F192F55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47A152-4B3D-4BE9-986D-A9C861D1CB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26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AACE-F5BB-29B0-B4C9-2B4F17EEA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88" y="2404534"/>
            <a:ext cx="9253727" cy="1646302"/>
          </a:xfrm>
        </p:spPr>
        <p:txBody>
          <a:bodyPr/>
          <a:lstStyle/>
          <a:p>
            <a:r>
              <a:rPr lang="en-US" sz="6000" dirty="0"/>
              <a:t>Online Bank</a:t>
            </a:r>
            <a:r>
              <a:rPr lang="hu-HU" sz="6000" dirty="0"/>
              <a:t> alkalmazás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74D7-2924-4C5E-E83B-3DE731185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969" y="6202289"/>
            <a:ext cx="5329646" cy="476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Nagy Soma-Zsolt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Gy</a:t>
            </a:r>
            <a:r>
              <a:rPr lang="hu-HU" dirty="0" err="1">
                <a:solidFill>
                  <a:schemeClr val="tx1"/>
                </a:solidFill>
              </a:rPr>
              <a:t>örfi</a:t>
            </a:r>
            <a:r>
              <a:rPr lang="hu-HU" dirty="0">
                <a:solidFill>
                  <a:schemeClr val="tx1"/>
                </a:solidFill>
              </a:rPr>
              <a:t> Zalán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E5C42-48AE-3EFC-2BEF-58EAEF696A12}"/>
              </a:ext>
            </a:extLst>
          </p:cNvPr>
          <p:cNvSpPr txBox="1"/>
          <p:nvPr/>
        </p:nvSpPr>
        <p:spPr>
          <a:xfrm>
            <a:off x="11226655" y="6309751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296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1A9-D5AF-1C83-A61D-6FB37F8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Röviden a Projektről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2A5C-F4FF-657B-092B-E406C71E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46561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hu-HU" sz="2000" b="0" i="0" dirty="0">
                <a:solidFill>
                  <a:schemeClr val="tx1"/>
                </a:solidFill>
                <a:effectLst/>
                <a:latin typeface="+mj-lt"/>
              </a:rPr>
              <a:t>Egy online bank alkalmazás, amely lehetővé teszi a felhasználók számára a bankszámla kezelését, tranzakciók végrehajtását, valutaváltást és tranzakciós előzmények megtekintését. </a:t>
            </a:r>
            <a:endParaRPr lang="hu-HU" sz="20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hu-HU" sz="2000" dirty="0">
                <a:solidFill>
                  <a:schemeClr val="tx1"/>
                </a:solidFill>
                <a:latin typeface="+mj-lt"/>
              </a:rPr>
              <a:t>Használt technológiák: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/>
                </a:solidFill>
                <a:latin typeface="+mj-lt"/>
              </a:rPr>
              <a:t>	OOP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/>
                </a:solidFill>
                <a:latin typeface="+mj-lt"/>
              </a:rPr>
              <a:t>	Munkamenet kezelés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Kev</a:t>
            </a:r>
            <a:r>
              <a:rPr lang="hu-HU" sz="1800" dirty="0">
                <a:solidFill>
                  <a:schemeClr val="tx1"/>
                </a:solidFill>
                <a:latin typeface="+mj-lt"/>
              </a:rPr>
              <a:t>és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Crud</a:t>
            </a:r>
            <a:endParaRPr lang="hu-HU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9016D-9B32-A167-9BA9-8FB7322B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24" y="583518"/>
            <a:ext cx="1682239" cy="56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ABD7-86DA-BF8B-B0BB-739FBB5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9658-3858-1696-3824-30F7F2B3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992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Exchange t</a:t>
            </a:r>
            <a:r>
              <a:rPr lang="hu-HU" sz="2000" dirty="0" err="1">
                <a:solidFill>
                  <a:schemeClr val="tx1"/>
                </a:solidFill>
              </a:rPr>
              <a:t>ábla</a:t>
            </a:r>
            <a:r>
              <a:rPr lang="hu-HU" sz="2000" dirty="0">
                <a:solidFill>
                  <a:schemeClr val="tx1"/>
                </a:solidFill>
              </a:rPr>
              <a:t> csak az adatok betöltésére van, az nem változik, ezért nem kapcsolódik más táblához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B97DB-9BDD-2A60-7BF9-76FF8910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23" y="603713"/>
            <a:ext cx="6069875" cy="56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9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9C1B-3812-AA83-7575-D67DBE2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</a:t>
            </a:r>
            <a:r>
              <a:rPr lang="hu-HU" dirty="0" err="1"/>
              <a:t>Classok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9C37-3EAF-5AE0-631D-C3396933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2000" dirty="0">
                <a:solidFill>
                  <a:schemeClr val="tx1"/>
                </a:solidFill>
              </a:rPr>
              <a:t>Login - Felveszi a bejelentkezéseket és kijelentkezéseket az adatbázisba, lekérhető rajta keresztül egy felhasználó bejelentkezési előzménye.</a:t>
            </a:r>
          </a:p>
          <a:p>
            <a:pPr>
              <a:lnSpc>
                <a:spcPct val="150000"/>
              </a:lnSpc>
            </a:pPr>
            <a:r>
              <a:rPr lang="hu-HU" sz="2000" dirty="0">
                <a:solidFill>
                  <a:schemeClr val="tx1"/>
                </a:solidFill>
              </a:rPr>
              <a:t>Account - Adatok betöltése adatbázisból, egyszerre kezeli a </a:t>
            </a:r>
            <a:r>
              <a:rPr lang="hu-HU" sz="2000" dirty="0" err="1">
                <a:solidFill>
                  <a:schemeClr val="tx1"/>
                </a:solidFill>
              </a:rPr>
              <a:t>users</a:t>
            </a:r>
            <a:r>
              <a:rPr lang="hu-HU" sz="2000" dirty="0">
                <a:solidFill>
                  <a:schemeClr val="tx1"/>
                </a:solidFill>
              </a:rPr>
              <a:t> és </a:t>
            </a:r>
            <a:r>
              <a:rPr lang="hu-HU" sz="2000" dirty="0" err="1">
                <a:solidFill>
                  <a:schemeClr val="tx1"/>
                </a:solidFill>
              </a:rPr>
              <a:t>accounts</a:t>
            </a:r>
            <a:r>
              <a:rPr lang="hu-HU" sz="2000" dirty="0">
                <a:solidFill>
                  <a:schemeClr val="tx1"/>
                </a:solidFill>
              </a:rPr>
              <a:t> táblákat. A különböző valuták kezelése is itt történik.</a:t>
            </a:r>
          </a:p>
          <a:p>
            <a:pPr>
              <a:lnSpc>
                <a:spcPct val="150000"/>
              </a:lnSpc>
            </a:pPr>
            <a:r>
              <a:rPr lang="hu-HU" sz="2000" dirty="0" err="1">
                <a:solidFill>
                  <a:schemeClr val="tx1"/>
                </a:solidFill>
              </a:rPr>
              <a:t>Transaction</a:t>
            </a:r>
            <a:r>
              <a:rPr lang="hu-HU" sz="2000" dirty="0">
                <a:solidFill>
                  <a:schemeClr val="tx1"/>
                </a:solidFill>
              </a:rPr>
              <a:t> - Tranzakciós műveltek kezelése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3804-37AB-931B-991B-87D74829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6C09-F9F6-9FCC-8096-24BB660E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436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 err="1">
                <a:solidFill>
                  <a:schemeClr val="tx1"/>
                </a:solidFill>
                <a:latin typeface="+mj-lt"/>
              </a:rPr>
              <a:t>getByEmail</a:t>
            </a:r>
            <a:r>
              <a:rPr lang="hu-HU" sz="2000" dirty="0">
                <a:solidFill>
                  <a:schemeClr val="tx1"/>
                </a:solidFill>
                <a:latin typeface="+mj-lt"/>
              </a:rPr>
              <a:t> metódus, 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+mj-lt"/>
              </a:rPr>
              <a:t>először a </a:t>
            </a:r>
            <a:r>
              <a:rPr lang="hu-HU" sz="2000" b="0" i="0" dirty="0" err="1">
                <a:solidFill>
                  <a:schemeClr val="tx1"/>
                </a:solidFill>
                <a:effectLst/>
                <a:latin typeface="+mj-lt"/>
              </a:rPr>
              <a:t>users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+mj-lt"/>
              </a:rPr>
              <a:t> táblában keres egy felhasználót az email cím alapján. Ha megtalálja a felhasználót, akkor a felhasználó azonosítóját (</a:t>
            </a:r>
            <a:r>
              <a:rPr lang="hu-HU" sz="2000" b="0" i="0" dirty="0" err="1">
                <a:solidFill>
                  <a:schemeClr val="tx1"/>
                </a:solidFill>
                <a:effectLst/>
                <a:latin typeface="+mj-lt"/>
              </a:rPr>
              <a:t>user_id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+mj-lt"/>
              </a:rPr>
              <a:t>) használja arra, hogy lekérdezze az </a:t>
            </a:r>
            <a:r>
              <a:rPr lang="hu-HU" sz="2000" b="0" i="0" dirty="0" err="1">
                <a:solidFill>
                  <a:schemeClr val="tx1"/>
                </a:solidFill>
                <a:effectLst/>
                <a:latin typeface="+mj-lt"/>
              </a:rPr>
              <a:t>accounts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+mj-lt"/>
              </a:rPr>
              <a:t> táblát, és visszaadja az adott felhasználó számláit.</a:t>
            </a:r>
            <a:endParaRPr lang="hu-HU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76A21-46A1-D4CF-60BE-7A700778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27" y="1226042"/>
            <a:ext cx="5337359" cy="47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6B88-ACAA-943D-286B-290B0950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010112-7692-EBD8-B598-476DF7A9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33846"/>
            <a:ext cx="8596312" cy="2534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83A27-B71E-6124-C8D3-4C909AF94057}"/>
              </a:ext>
            </a:extLst>
          </p:cNvPr>
          <p:cNvSpPr txBox="1"/>
          <p:nvPr/>
        </p:nvSpPr>
        <p:spPr>
          <a:xfrm>
            <a:off x="677334" y="1691640"/>
            <a:ext cx="10953896" cy="959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/>
              <a:t>A </a:t>
            </a:r>
            <a:r>
              <a:rPr lang="hu-HU" sz="2000" dirty="0" err="1"/>
              <a:t>logIn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r>
              <a:rPr lang="hu-HU" sz="2000" dirty="0"/>
              <a:t> felveszi az </a:t>
            </a:r>
            <a:r>
              <a:rPr lang="hu-HU" sz="2000" dirty="0" err="1"/>
              <a:t>adatábázisba</a:t>
            </a:r>
            <a:r>
              <a:rPr lang="hu-HU" sz="2000" dirty="0"/>
              <a:t> a bejelentkezéseket, azok időpontját, </a:t>
            </a:r>
            <a:r>
              <a:rPr lang="hu-HU" sz="2000" dirty="0" err="1"/>
              <a:t>ip</a:t>
            </a:r>
            <a:r>
              <a:rPr lang="hu-HU" sz="2000" dirty="0"/>
              <a:t> címet és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 az eszköz információit.</a:t>
            </a:r>
          </a:p>
        </p:txBody>
      </p:sp>
    </p:spTree>
    <p:extLst>
      <p:ext uri="{BB962C8B-B14F-4D97-AF65-F5344CB8AC3E}">
        <p14:creationId xmlns:p14="http://schemas.microsoft.com/office/powerpoint/2010/main" val="21547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99AE-7910-0D5F-B50B-B44299B3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9E3FD4-E75B-D298-B81A-146F4E0C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>
                <a:solidFill>
                  <a:schemeClr val="tx1"/>
                </a:solidFill>
              </a:rPr>
              <a:t>Egyik legfontosabb függvény, </a:t>
            </a:r>
            <a:r>
              <a:rPr lang="en-US" sz="2000" dirty="0" err="1">
                <a:solidFill>
                  <a:schemeClr val="tx1"/>
                </a:solidFill>
              </a:rPr>
              <a:t>amely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lekérdezi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adatbázisból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felhasználóhoz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tartozó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számla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adatai</a:t>
            </a:r>
            <a:r>
              <a:rPr lang="hu-HU" sz="2000" dirty="0">
                <a:solidFill>
                  <a:schemeClr val="tx1"/>
                </a:solidFill>
              </a:rPr>
              <a:t>t az </a:t>
            </a:r>
            <a:r>
              <a:rPr lang="hu-HU" sz="2000" dirty="0" err="1">
                <a:solidFill>
                  <a:schemeClr val="tx1"/>
                </a:solidFill>
              </a:rPr>
              <a:t>accountnumber</a:t>
            </a:r>
            <a:r>
              <a:rPr lang="hu-HU" sz="2000" dirty="0">
                <a:solidFill>
                  <a:schemeClr val="tx1"/>
                </a:solidFill>
              </a:rPr>
              <a:t> alapján, enélkül nem mennének a tranzakciók, hitelfelvétel, valutaváltás és a fiókinformációk sem jelennének meg megfelelően.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0F5E1-DF64-FDF7-D8C0-4B597457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94" y="894663"/>
            <a:ext cx="4558157" cy="52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6681-E502-A6C3-1B86-9630BF39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DA3D-F552-D83A-F41D-EBE0F80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9026"/>
            <a:ext cx="449275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>
                <a:solidFill>
                  <a:schemeClr val="tx1"/>
                </a:solidFill>
              </a:rPr>
              <a:t>A </a:t>
            </a:r>
            <a:r>
              <a:rPr lang="hu-HU" sz="2000" dirty="0" err="1">
                <a:solidFill>
                  <a:schemeClr val="tx1"/>
                </a:solidFill>
              </a:rPr>
              <a:t>Transaction</a:t>
            </a:r>
            <a:r>
              <a:rPr lang="hu-HU" sz="2000" dirty="0">
                <a:solidFill>
                  <a:schemeClr val="tx1"/>
                </a:solidFill>
              </a:rPr>
              <a:t> osztály legfontosabb metódusa, a </a:t>
            </a:r>
            <a:r>
              <a:rPr lang="hu-HU" sz="2000" dirty="0" err="1">
                <a:solidFill>
                  <a:schemeClr val="tx1"/>
                </a:solidFill>
              </a:rPr>
              <a:t>create</a:t>
            </a:r>
            <a:r>
              <a:rPr lang="hu-HU" sz="2000" dirty="0">
                <a:solidFill>
                  <a:schemeClr val="tx1"/>
                </a:solidFill>
              </a:rPr>
              <a:t>, amelynek segítségével létrehozhatóak új tranzakciók.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434CA-E577-6946-0499-39676F79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086" y="1859026"/>
            <a:ext cx="6628068" cy="34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3684-2C63-3CC2-57C5-F4A24133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2585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507883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238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Online Bank alkalmazás</vt:lpstr>
      <vt:lpstr>Röviden a Projektről</vt:lpstr>
      <vt:lpstr>Adatbázis</vt:lpstr>
      <vt:lpstr>Főbb Classok</vt:lpstr>
      <vt:lpstr>Account</vt:lpstr>
      <vt:lpstr>Login</vt:lpstr>
      <vt:lpstr>Account</vt:lpstr>
      <vt:lpstr>Transaction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Zalan Gyorfi</dc:creator>
  <cp:lastModifiedBy>Nagy Soma</cp:lastModifiedBy>
  <cp:revision>13</cp:revision>
  <dcterms:created xsi:type="dcterms:W3CDTF">2024-12-14T10:12:11Z</dcterms:created>
  <dcterms:modified xsi:type="dcterms:W3CDTF">2024-12-15T17:22:35Z</dcterms:modified>
</cp:coreProperties>
</file>