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97527"/>
            <a:ext cx="9720863" cy="1427018"/>
          </a:xfrm>
        </p:spPr>
        <p:txBody>
          <a:bodyPr/>
          <a:lstStyle/>
          <a:p>
            <a:r>
              <a:rPr lang="en-US" dirty="0" smtClean="0"/>
              <a:t>LASER 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60074"/>
            <a:ext cx="8825658" cy="3186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                                                       - USING 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7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46" y="1094509"/>
            <a:ext cx="8825658" cy="451658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                                    conclusion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1)Home security is rapidly growing field and there</a:t>
            </a:r>
          </a:p>
          <a:p>
            <a:r>
              <a:rPr lang="en-US" sz="2400" dirty="0">
                <a:solidFill>
                  <a:schemeClr val="bg1"/>
                </a:solidFill>
              </a:rPr>
              <a:t>are</a:t>
            </a:r>
          </a:p>
          <a:p>
            <a:r>
              <a:rPr lang="en-US" sz="2400" dirty="0">
                <a:solidFill>
                  <a:schemeClr val="bg1"/>
                </a:solidFill>
              </a:rPr>
              <a:t>new &amp; improved burglar alarms popping up every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2)With rapid advancement of technology the field 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turning out to be an area full of scope and new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changes can be made to make it’s more efficient.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3) It has years to come, because security is of prime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importance to one and all.</a:t>
            </a:r>
          </a:p>
        </p:txBody>
      </p:sp>
    </p:spTree>
    <p:extLst>
      <p:ext uri="{BB962C8B-B14F-4D97-AF65-F5344CB8AC3E}">
        <p14:creationId xmlns:p14="http://schemas.microsoft.com/office/powerpoint/2010/main" val="9440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93273"/>
            <a:ext cx="8825658" cy="126076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0446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THANK YOU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113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0155" y="142458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 smtClean="0"/>
              <a:t>Components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 smtClean="0"/>
              <a:t>Circuit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 smtClean="0"/>
              <a:t>Experimental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 smtClean="0"/>
              <a:t>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 smtClean="0"/>
              <a:t>Uses and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800" dirty="0" smtClean="0"/>
              <a:t>conclusion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1301750" y="788988"/>
            <a:ext cx="8678863" cy="4849812"/>
          </a:xfrm>
        </p:spPr>
        <p:txBody>
          <a:bodyPr>
            <a:no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INTRODUCTION:</a:t>
            </a:r>
          </a:p>
          <a:p>
            <a:r>
              <a:rPr lang="en-US" sz="1900" dirty="0">
                <a:solidFill>
                  <a:schemeClr val="bg1"/>
                </a:solidFill>
              </a:rPr>
              <a:t>• Security is the most important factor today.</a:t>
            </a:r>
          </a:p>
          <a:p>
            <a:r>
              <a:rPr lang="en-US" sz="1900" dirty="0">
                <a:solidFill>
                  <a:schemeClr val="bg1"/>
                </a:solidFill>
              </a:rPr>
              <a:t>Technology develops day by day in the world. The</a:t>
            </a:r>
          </a:p>
          <a:p>
            <a:r>
              <a:rPr lang="en-US" sz="1900" dirty="0">
                <a:solidFill>
                  <a:schemeClr val="bg1"/>
                </a:solidFill>
              </a:rPr>
              <a:t>crime gang also improves their technology to</a:t>
            </a:r>
          </a:p>
          <a:p>
            <a:r>
              <a:rPr lang="en-US" sz="1900" dirty="0">
                <a:solidFill>
                  <a:schemeClr val="bg1"/>
                </a:solidFill>
              </a:rPr>
              <a:t>perform their operation.</a:t>
            </a:r>
          </a:p>
          <a:p>
            <a:r>
              <a:rPr lang="en-US" sz="1900" dirty="0">
                <a:solidFill>
                  <a:schemeClr val="bg1"/>
                </a:solidFill>
              </a:rPr>
              <a:t>• So technology of security should modern with</a:t>
            </a:r>
          </a:p>
          <a:p>
            <a:r>
              <a:rPr lang="en-US" sz="1900" dirty="0">
                <a:solidFill>
                  <a:schemeClr val="bg1"/>
                </a:solidFill>
              </a:rPr>
              <a:t>time to protect the crime works. We decided to</a:t>
            </a:r>
          </a:p>
          <a:p>
            <a:r>
              <a:rPr lang="en-US" sz="1900" dirty="0">
                <a:solidFill>
                  <a:schemeClr val="bg1"/>
                </a:solidFill>
              </a:rPr>
              <a:t>make a security</a:t>
            </a:r>
          </a:p>
          <a:p>
            <a:r>
              <a:rPr lang="en-US" sz="1900" dirty="0">
                <a:solidFill>
                  <a:schemeClr val="bg1"/>
                </a:solidFill>
              </a:rPr>
              <a:t>• Project as our project. In this project we have</a:t>
            </a:r>
          </a:p>
          <a:p>
            <a:r>
              <a:rPr lang="en-US" sz="1900" dirty="0">
                <a:solidFill>
                  <a:schemeClr val="bg1"/>
                </a:solidFill>
              </a:rPr>
              <a:t>used the laser light to cover a large area</a:t>
            </a:r>
            <a:r>
              <a:rPr lang="en-US" sz="1900" dirty="0" smtClean="0">
                <a:solidFill>
                  <a:schemeClr val="bg1"/>
                </a:solidFill>
              </a:rPr>
              <a:t>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3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327" y="1385455"/>
            <a:ext cx="8678286" cy="42533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know laser light goes through long distance</a:t>
            </a:r>
          </a:p>
          <a:p>
            <a:r>
              <a:rPr lang="en-US" dirty="0">
                <a:solidFill>
                  <a:schemeClr val="bg1"/>
                </a:solidFill>
              </a:rPr>
              <a:t>with out scattering effect. It’s also visible at</a:t>
            </a:r>
          </a:p>
          <a:p>
            <a:r>
              <a:rPr lang="en-US" dirty="0">
                <a:solidFill>
                  <a:schemeClr val="bg1"/>
                </a:solidFill>
              </a:rPr>
              <a:t>source and at incident point, otherwise invisible.</a:t>
            </a:r>
          </a:p>
          <a:p>
            <a:r>
              <a:rPr lang="en-US" dirty="0">
                <a:solidFill>
                  <a:schemeClr val="bg1"/>
                </a:solidFill>
              </a:rPr>
              <a:t>• These two properties helps us to build up a</a:t>
            </a:r>
          </a:p>
          <a:p>
            <a:r>
              <a:rPr lang="en-US" dirty="0">
                <a:solidFill>
                  <a:schemeClr val="bg1"/>
                </a:solidFill>
              </a:rPr>
              <a:t>modern security system, which may name as</a:t>
            </a:r>
          </a:p>
          <a:p>
            <a:r>
              <a:rPr lang="en-US" dirty="0">
                <a:solidFill>
                  <a:schemeClr val="bg1"/>
                </a:solidFill>
              </a:rPr>
              <a:t>“laser security”.</a:t>
            </a:r>
          </a:p>
          <a:p>
            <a:r>
              <a:rPr lang="en-US" dirty="0">
                <a:solidFill>
                  <a:schemeClr val="bg1"/>
                </a:solidFill>
              </a:rPr>
              <a:t>• When any person or object or cross over the</a:t>
            </a:r>
          </a:p>
          <a:p>
            <a:r>
              <a:rPr lang="en-US" dirty="0">
                <a:solidFill>
                  <a:schemeClr val="bg1"/>
                </a:solidFill>
              </a:rPr>
              <a:t>laser line the security alarm will ring and also</a:t>
            </a:r>
          </a:p>
          <a:p>
            <a:r>
              <a:rPr lang="en-US" dirty="0">
                <a:solidFill>
                  <a:schemeClr val="bg1"/>
                </a:solidFill>
              </a:rPr>
              <a:t>the focus light will “on” to focus the entrance</a:t>
            </a:r>
          </a:p>
          <a:p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err="1">
                <a:solidFill>
                  <a:schemeClr val="bg1"/>
                </a:solidFill>
              </a:rPr>
              <a:t>unauthorised</a:t>
            </a:r>
            <a:r>
              <a:rPr lang="en-US" dirty="0">
                <a:solidFill>
                  <a:schemeClr val="bg1"/>
                </a:solidFill>
              </a:rPr>
              <a:t> person. We can make a</a:t>
            </a:r>
          </a:p>
          <a:p>
            <a:r>
              <a:rPr lang="en-US" dirty="0">
                <a:solidFill>
                  <a:schemeClr val="bg1"/>
                </a:solidFill>
              </a:rPr>
              <a:t>security boundary of single laser light by using</a:t>
            </a:r>
          </a:p>
          <a:p>
            <a:r>
              <a:rPr lang="en-US" dirty="0">
                <a:solidFill>
                  <a:schemeClr val="bg1"/>
                </a:solidFill>
              </a:rPr>
              <a:t>mirror at every corner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214914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708" y="1094509"/>
            <a:ext cx="8428903" cy="45442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Components/materials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Buzzer(piezo alarm)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Jumper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Ldr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PHOto</a:t>
            </a:r>
            <a:r>
              <a:rPr lang="en-US" dirty="0" smtClean="0">
                <a:solidFill>
                  <a:srgbClr val="FFFF00"/>
                </a:solidFill>
              </a:rPr>
              <a:t> cells)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Resistors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Led(for indication)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Arduino </a:t>
            </a:r>
            <a:r>
              <a:rPr lang="en-US" dirty="0" err="1" smtClean="0">
                <a:solidFill>
                  <a:srgbClr val="FFFF00"/>
                </a:solidFill>
              </a:rPr>
              <a:t>uno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Usb</a:t>
            </a:r>
            <a:r>
              <a:rPr lang="en-US" dirty="0" smtClean="0">
                <a:solidFill>
                  <a:srgbClr val="FFFF00"/>
                </a:solidFill>
              </a:rPr>
              <a:t> cable(for </a:t>
            </a:r>
            <a:r>
              <a:rPr lang="en-US" dirty="0" err="1" smtClean="0">
                <a:solidFill>
                  <a:srgbClr val="FFFF00"/>
                </a:solidFill>
              </a:rPr>
              <a:t>uno</a:t>
            </a:r>
            <a:r>
              <a:rPr lang="en-US" dirty="0" smtClean="0">
                <a:solidFill>
                  <a:srgbClr val="FFFF00"/>
                </a:solidFill>
              </a:rPr>
              <a:t> connection via 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Arduino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13" y="2999194"/>
            <a:ext cx="8827773" cy="859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5964" y="928256"/>
            <a:ext cx="3275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CIRCUIT DIAGRAM</a:t>
            </a:r>
            <a:endParaRPr 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1794498"/>
            <a:ext cx="7869381" cy="32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6839" y="983673"/>
            <a:ext cx="8262649" cy="4433455"/>
          </a:xfrm>
        </p:spPr>
        <p:txBody>
          <a:bodyPr/>
          <a:lstStyle/>
          <a:p>
            <a:r>
              <a:rPr lang="en-US" dirty="0" smtClean="0"/>
              <a:t>                                      </a:t>
            </a:r>
            <a:r>
              <a:rPr lang="en-US" sz="2300" dirty="0" smtClean="0"/>
              <a:t>experimental - setup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20" y="1589809"/>
            <a:ext cx="5712690" cy="42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0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391" y="914400"/>
            <a:ext cx="9429918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WORKING :</a:t>
            </a:r>
          </a:p>
          <a:p>
            <a:r>
              <a:rPr lang="en-US" dirty="0">
                <a:solidFill>
                  <a:schemeClr val="bg1"/>
                </a:solidFill>
              </a:rPr>
              <a:t>Connect a photocell to a 5K </a:t>
            </a:r>
            <a:r>
              <a:rPr lang="en-US" dirty="0" err="1">
                <a:solidFill>
                  <a:schemeClr val="bg1"/>
                </a:solidFill>
              </a:rPr>
              <a:t>resistor.This</a:t>
            </a:r>
            <a:r>
              <a:rPr lang="en-US" dirty="0">
                <a:solidFill>
                  <a:schemeClr val="bg1"/>
                </a:solidFill>
              </a:rPr>
              <a:t> will pick up the</a:t>
            </a:r>
          </a:p>
          <a:p>
            <a:r>
              <a:rPr lang="en-US" dirty="0">
                <a:solidFill>
                  <a:schemeClr val="bg1"/>
                </a:solidFill>
              </a:rPr>
              <a:t>laser light and enable the alarm.</a:t>
            </a:r>
          </a:p>
          <a:p>
            <a:r>
              <a:rPr lang="en-US" dirty="0">
                <a:solidFill>
                  <a:schemeClr val="bg1"/>
                </a:solidFill>
              </a:rPr>
              <a:t>• Use a 2N7000 transistor to link the resistor. The attached</a:t>
            </a:r>
          </a:p>
          <a:p>
            <a:r>
              <a:rPr lang="en-US" dirty="0">
                <a:solidFill>
                  <a:schemeClr val="bg1"/>
                </a:solidFill>
              </a:rPr>
              <a:t>schematic should demonstrate how the parts come together.</a:t>
            </a:r>
          </a:p>
          <a:p>
            <a:r>
              <a:rPr lang="en-US" dirty="0">
                <a:solidFill>
                  <a:schemeClr val="bg1"/>
                </a:solidFill>
              </a:rPr>
              <a:t>Use a breadboard to hold them in place and make sure the</a:t>
            </a:r>
          </a:p>
          <a:p>
            <a:r>
              <a:rPr lang="en-US" dirty="0">
                <a:solidFill>
                  <a:schemeClr val="bg1"/>
                </a:solidFill>
              </a:rPr>
              <a:t>board is small enough to fit into a project box. Do not connect</a:t>
            </a:r>
          </a:p>
          <a:p>
            <a:r>
              <a:rPr lang="en-US" dirty="0">
                <a:solidFill>
                  <a:schemeClr val="bg1"/>
                </a:solidFill>
              </a:rPr>
              <a:t>the battery yet.</a:t>
            </a:r>
          </a:p>
          <a:p>
            <a:r>
              <a:rPr lang="en-US" dirty="0">
                <a:solidFill>
                  <a:schemeClr val="bg1"/>
                </a:solidFill>
              </a:rPr>
              <a:t>• Use tape, glue or strips to Velcro to mount the project box on</a:t>
            </a:r>
          </a:p>
          <a:p>
            <a:r>
              <a:rPr lang="en-US" dirty="0">
                <a:solidFill>
                  <a:schemeClr val="bg1"/>
                </a:solidFill>
              </a:rPr>
              <a:t>either side of the door you wish to protect.</a:t>
            </a:r>
          </a:p>
          <a:p>
            <a:r>
              <a:rPr lang="en-US" dirty="0">
                <a:solidFill>
                  <a:schemeClr val="bg1"/>
                </a:solidFill>
              </a:rPr>
              <a:t>• Connect a 9V battery to the first project box and replace it in</a:t>
            </a:r>
          </a:p>
          <a:p>
            <a:r>
              <a:rPr lang="en-US" dirty="0">
                <a:solidFill>
                  <a:schemeClr val="bg1"/>
                </a:solidFill>
              </a:rPr>
              <a:t>the exact position is was in.</a:t>
            </a:r>
          </a:p>
          <a:p>
            <a:r>
              <a:rPr lang="en-US" dirty="0">
                <a:solidFill>
                  <a:schemeClr val="bg1"/>
                </a:solidFill>
              </a:rPr>
              <a:t>• Turn the laser on with the toggle switch and make sure it lines</a:t>
            </a:r>
          </a:p>
          <a:p>
            <a:r>
              <a:rPr lang="en-US" dirty="0">
                <a:solidFill>
                  <a:schemeClr val="bg1"/>
                </a:solidFill>
              </a:rPr>
              <a:t>up perfectly with the photo </a:t>
            </a:r>
            <a:r>
              <a:rPr lang="en-US" dirty="0" err="1">
                <a:solidFill>
                  <a:schemeClr val="bg1"/>
                </a:solidFill>
              </a:rPr>
              <a:t>cell.The</a:t>
            </a:r>
            <a:r>
              <a:rPr lang="en-US" dirty="0">
                <a:solidFill>
                  <a:schemeClr val="bg1"/>
                </a:solidFill>
              </a:rPr>
              <a:t> alarm is now activated. If</a:t>
            </a:r>
          </a:p>
          <a:p>
            <a:r>
              <a:rPr lang="en-US" dirty="0">
                <a:solidFill>
                  <a:schemeClr val="bg1"/>
                </a:solidFill>
              </a:rPr>
              <a:t>any thing breaks the beam, the siren will go off. </a:t>
            </a:r>
          </a:p>
        </p:txBody>
      </p:sp>
    </p:spTree>
    <p:extLst>
      <p:ext uri="{BB962C8B-B14F-4D97-AF65-F5344CB8AC3E}">
        <p14:creationId xmlns:p14="http://schemas.microsoft.com/office/powerpoint/2010/main" val="11429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108365"/>
            <a:ext cx="9429918" cy="4530436"/>
          </a:xfrm>
        </p:spPr>
        <p:txBody>
          <a:bodyPr/>
          <a:lstStyle/>
          <a:p>
            <a:r>
              <a:rPr lang="en-US" dirty="0" smtClean="0"/>
              <a:t>ADVANTAGES &amp; USES OF LASER SECURITY SYSTEM 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USAG</a:t>
            </a:r>
            <a:r>
              <a:rPr lang="en-US" dirty="0">
                <a:solidFill>
                  <a:schemeClr val="bg1"/>
                </a:solidFill>
              </a:rPr>
              <a:t>IN ANTI-THEFT </a:t>
            </a:r>
            <a:r>
              <a:rPr lang="en-US" dirty="0" smtClean="0">
                <a:solidFill>
                  <a:schemeClr val="bg1"/>
                </a:solidFill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MULTINATIONAL COMPANIES PURPOSE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PROTECTION </a:t>
            </a:r>
            <a:r>
              <a:rPr lang="en-US" dirty="0">
                <a:solidFill>
                  <a:schemeClr val="bg1"/>
                </a:solidFill>
              </a:rPr>
              <a:t>FROM THEIVES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 PROTOCOLS SUCH AS IN FIELD OF: BANK SECTORS , PRIVEATE SECTORS,HOME,ETC.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THIEF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90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489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LASER SECURITY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SECURITY SYSTEM</dc:title>
  <dc:creator>user</dc:creator>
  <cp:lastModifiedBy>user</cp:lastModifiedBy>
  <cp:revision>5</cp:revision>
  <dcterms:created xsi:type="dcterms:W3CDTF">2019-01-14T04:14:38Z</dcterms:created>
  <dcterms:modified xsi:type="dcterms:W3CDTF">2019-01-14T04:56:08Z</dcterms:modified>
</cp:coreProperties>
</file>