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3" r:id="rId1"/>
  </p:sldMasterIdLst>
  <p:notesMasterIdLst>
    <p:notesMasterId r:id="rId22"/>
  </p:notesMasterIdLst>
  <p:sldIdLst>
    <p:sldId id="256" r:id="rId2"/>
    <p:sldId id="258" r:id="rId3"/>
    <p:sldId id="321" r:id="rId4"/>
    <p:sldId id="259" r:id="rId5"/>
    <p:sldId id="260" r:id="rId6"/>
    <p:sldId id="322" r:id="rId7"/>
    <p:sldId id="265" r:id="rId8"/>
    <p:sldId id="266" r:id="rId9"/>
    <p:sldId id="267" r:id="rId10"/>
    <p:sldId id="323" r:id="rId11"/>
    <p:sldId id="271" r:id="rId12"/>
    <p:sldId id="324" r:id="rId13"/>
    <p:sldId id="325" r:id="rId14"/>
    <p:sldId id="326" r:id="rId15"/>
    <p:sldId id="328" r:id="rId16"/>
    <p:sldId id="329" r:id="rId17"/>
    <p:sldId id="331" r:id="rId18"/>
    <p:sldId id="330" r:id="rId19"/>
    <p:sldId id="273" r:id="rId20"/>
    <p:sldId id="316" r:id="rId21"/>
  </p:sldIdLst>
  <p:sldSz cx="9144000" cy="5143500" type="screen16x9"/>
  <p:notesSz cx="6858000" cy="9144000"/>
  <p:embeddedFontLst>
    <p:embeddedFont>
      <p:font typeface="Denk One" panose="020B0604020202020204" charset="0"/>
      <p:regular r:id="rId23"/>
    </p:embeddedFont>
    <p:embeddedFont>
      <p:font typeface="Fira Sans Extra Condensed" panose="020B0503050000020004" pitchFamily="34" charset="0"/>
      <p:regular r:id="rId24"/>
      <p:bold r:id="rId25"/>
      <p:italic r:id="rId26"/>
      <p:boldItalic r:id="rId27"/>
    </p:embeddedFont>
    <p:embeddedFont>
      <p:font typeface="Orbitron" panose="020B0604020202020204" charset="0"/>
      <p:regular r:id="rId28"/>
      <p:bold r:id="rId29"/>
    </p:embeddedFont>
    <p:embeddedFont>
      <p:font typeface="Quicksand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A0CDEA-687B-4140-AA70-9BBFBD0C50EF}">
  <a:tblStyle styleId="{C1A0CDEA-687B-4140-AA70-9BBFBD0C50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112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f17053b67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f17053b67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>
          <a:extLst>
            <a:ext uri="{FF2B5EF4-FFF2-40B4-BE49-F238E27FC236}">
              <a16:creationId xmlns:a16="http://schemas.microsoft.com/office/drawing/2014/main" id="{89843133-2137-7ECE-E282-487401D06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cc9050bdf8_0_222:notes">
            <a:extLst>
              <a:ext uri="{FF2B5EF4-FFF2-40B4-BE49-F238E27FC236}">
                <a16:creationId xmlns:a16="http://schemas.microsoft.com/office/drawing/2014/main" id="{54363D62-1032-4DD6-6B8F-25AE679C5E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cc9050bdf8_0_222:notes">
            <a:extLst>
              <a:ext uri="{FF2B5EF4-FFF2-40B4-BE49-F238E27FC236}">
                <a16:creationId xmlns:a16="http://schemas.microsoft.com/office/drawing/2014/main" id="{26CE879B-5CDA-8C58-D09D-E72552AAB3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21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>
          <a:extLst>
            <a:ext uri="{FF2B5EF4-FFF2-40B4-BE49-F238E27FC236}">
              <a16:creationId xmlns:a16="http://schemas.microsoft.com/office/drawing/2014/main" id="{F1E8F63C-71BC-62CB-4199-C8E011983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cc9050bdf8_0_241:notes">
            <a:extLst>
              <a:ext uri="{FF2B5EF4-FFF2-40B4-BE49-F238E27FC236}">
                <a16:creationId xmlns:a16="http://schemas.microsoft.com/office/drawing/2014/main" id="{C7D2D5AF-72EB-796F-073C-897EE79A10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cc9050bdf8_0_241:notes">
            <a:extLst>
              <a:ext uri="{FF2B5EF4-FFF2-40B4-BE49-F238E27FC236}">
                <a16:creationId xmlns:a16="http://schemas.microsoft.com/office/drawing/2014/main" id="{2C2B5B77-B06D-96C0-0C4F-D693F1C7A8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340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>
          <a:extLst>
            <a:ext uri="{FF2B5EF4-FFF2-40B4-BE49-F238E27FC236}">
              <a16:creationId xmlns:a16="http://schemas.microsoft.com/office/drawing/2014/main" id="{A5F4EE96-BE17-E1B0-9F31-C5606B0C7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cc9050bdf8_0_222:notes">
            <a:extLst>
              <a:ext uri="{FF2B5EF4-FFF2-40B4-BE49-F238E27FC236}">
                <a16:creationId xmlns:a16="http://schemas.microsoft.com/office/drawing/2014/main" id="{4FFE1588-7F6B-F77A-0EA8-7E1BA8F330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cc9050bdf8_0_222:notes">
            <a:extLst>
              <a:ext uri="{FF2B5EF4-FFF2-40B4-BE49-F238E27FC236}">
                <a16:creationId xmlns:a16="http://schemas.microsoft.com/office/drawing/2014/main" id="{EC1ED935-6AA0-1493-835B-0080EFB478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376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>
          <a:extLst>
            <a:ext uri="{FF2B5EF4-FFF2-40B4-BE49-F238E27FC236}">
              <a16:creationId xmlns:a16="http://schemas.microsoft.com/office/drawing/2014/main" id="{F52E8D1F-7B91-C7FE-1941-187F4E074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cc9050bdf8_0_241:notes">
            <a:extLst>
              <a:ext uri="{FF2B5EF4-FFF2-40B4-BE49-F238E27FC236}">
                <a16:creationId xmlns:a16="http://schemas.microsoft.com/office/drawing/2014/main" id="{47BC218A-C54E-020C-C1F0-30C9EBDB08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cc9050bdf8_0_241:notes">
            <a:extLst>
              <a:ext uri="{FF2B5EF4-FFF2-40B4-BE49-F238E27FC236}">
                <a16:creationId xmlns:a16="http://schemas.microsoft.com/office/drawing/2014/main" id="{90413A14-3EC9-3A41-5B4E-2A80F28E67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125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>
          <a:extLst>
            <a:ext uri="{FF2B5EF4-FFF2-40B4-BE49-F238E27FC236}">
              <a16:creationId xmlns:a16="http://schemas.microsoft.com/office/drawing/2014/main" id="{8F1BFC6E-542B-72EB-0B9E-B00526839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cc9050bdf8_0_241:notes">
            <a:extLst>
              <a:ext uri="{FF2B5EF4-FFF2-40B4-BE49-F238E27FC236}">
                <a16:creationId xmlns:a16="http://schemas.microsoft.com/office/drawing/2014/main" id="{F2A32334-E220-C06C-4ED2-DA34447389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cc9050bdf8_0_241:notes">
            <a:extLst>
              <a:ext uri="{FF2B5EF4-FFF2-40B4-BE49-F238E27FC236}">
                <a16:creationId xmlns:a16="http://schemas.microsoft.com/office/drawing/2014/main" id="{110DB1EB-45D4-A9E0-8DD4-2CD6E82333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442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>
          <a:extLst>
            <a:ext uri="{FF2B5EF4-FFF2-40B4-BE49-F238E27FC236}">
              <a16:creationId xmlns:a16="http://schemas.microsoft.com/office/drawing/2014/main" id="{AAD31F06-9019-0EA7-6814-46E110992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cc9050bdf8_0_241:notes">
            <a:extLst>
              <a:ext uri="{FF2B5EF4-FFF2-40B4-BE49-F238E27FC236}">
                <a16:creationId xmlns:a16="http://schemas.microsoft.com/office/drawing/2014/main" id="{AE2D6823-6651-7920-1759-0131634B3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cc9050bdf8_0_241:notes">
            <a:extLst>
              <a:ext uri="{FF2B5EF4-FFF2-40B4-BE49-F238E27FC236}">
                <a16:creationId xmlns:a16="http://schemas.microsoft.com/office/drawing/2014/main" id="{A2F957E1-0BB4-66D0-748F-33D9524208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491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>
          <a:extLst>
            <a:ext uri="{FF2B5EF4-FFF2-40B4-BE49-F238E27FC236}">
              <a16:creationId xmlns:a16="http://schemas.microsoft.com/office/drawing/2014/main" id="{49CD60F8-02B0-7624-A46F-B66E0DE61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cc9050bdf8_0_241:notes">
            <a:extLst>
              <a:ext uri="{FF2B5EF4-FFF2-40B4-BE49-F238E27FC236}">
                <a16:creationId xmlns:a16="http://schemas.microsoft.com/office/drawing/2014/main" id="{A4CFB125-2A50-947B-1DF5-7B88531A0D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cc9050bdf8_0_241:notes">
            <a:extLst>
              <a:ext uri="{FF2B5EF4-FFF2-40B4-BE49-F238E27FC236}">
                <a16:creationId xmlns:a16="http://schemas.microsoft.com/office/drawing/2014/main" id="{4D9988EF-9616-BEE1-DF76-BD4488C489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688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>
          <a:extLst>
            <a:ext uri="{FF2B5EF4-FFF2-40B4-BE49-F238E27FC236}">
              <a16:creationId xmlns:a16="http://schemas.microsoft.com/office/drawing/2014/main" id="{02896A19-1CDA-2EAD-ACC6-002792432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cc9050bdf8_0_222:notes">
            <a:extLst>
              <a:ext uri="{FF2B5EF4-FFF2-40B4-BE49-F238E27FC236}">
                <a16:creationId xmlns:a16="http://schemas.microsoft.com/office/drawing/2014/main" id="{187D5611-8446-E949-6058-75880219A7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cc9050bdf8_0_222:notes">
            <a:extLst>
              <a:ext uri="{FF2B5EF4-FFF2-40B4-BE49-F238E27FC236}">
                <a16:creationId xmlns:a16="http://schemas.microsoft.com/office/drawing/2014/main" id="{BC565148-1E15-8C1C-B85A-C3EE39AC12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684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cc9050bdf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cc9050bdf8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f60122e166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f60122e166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5" name="Google Shape;4165;gcc9050bdf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6" name="Google Shape;4166;gcc9050bdf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>
          <a:extLst>
            <a:ext uri="{FF2B5EF4-FFF2-40B4-BE49-F238E27FC236}">
              <a16:creationId xmlns:a16="http://schemas.microsoft.com/office/drawing/2014/main" id="{BED28C43-C9B7-87AC-BA38-E83C6B2E3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cc9050bdf8_0_222:notes">
            <a:extLst>
              <a:ext uri="{FF2B5EF4-FFF2-40B4-BE49-F238E27FC236}">
                <a16:creationId xmlns:a16="http://schemas.microsoft.com/office/drawing/2014/main" id="{240F196A-EF64-442D-689F-FAF3EEF4E3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cc9050bdf8_0_222:notes">
            <a:extLst>
              <a:ext uri="{FF2B5EF4-FFF2-40B4-BE49-F238E27FC236}">
                <a16:creationId xmlns:a16="http://schemas.microsoft.com/office/drawing/2014/main" id="{E7F52832-6034-20ED-1123-4001B0CAB6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637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cc9050bdf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cc9050bdf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>
          <a:extLst>
            <a:ext uri="{FF2B5EF4-FFF2-40B4-BE49-F238E27FC236}">
              <a16:creationId xmlns:a16="http://schemas.microsoft.com/office/drawing/2014/main" id="{986EADB0-E8F3-44C2-56B6-FE572BB82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cc9050bdf8_0_234:notes">
            <a:extLst>
              <a:ext uri="{FF2B5EF4-FFF2-40B4-BE49-F238E27FC236}">
                <a16:creationId xmlns:a16="http://schemas.microsoft.com/office/drawing/2014/main" id="{A3FB0EA1-7584-E459-0A81-89BDE074F8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cc9050bdf8_0_234:notes">
            <a:extLst>
              <a:ext uri="{FF2B5EF4-FFF2-40B4-BE49-F238E27FC236}">
                <a16:creationId xmlns:a16="http://schemas.microsoft.com/office/drawing/2014/main" id="{6810D391-12E5-74FC-A3B8-6D288F7A90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739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0cb08aea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0cb08aea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1109615db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1109615db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" name="Google Shape;10;p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2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40" name="Google Shape;340;p2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2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43" name="Google Shape;343;p2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2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48" name="Google Shape;348;p2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9" name="Google Shape;349;p2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50" name="Google Shape;350;p2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53" name="Google Shape;353;p23"/>
          <p:cNvSpPr txBox="1">
            <a:spLocks noGrp="1"/>
          </p:cNvSpPr>
          <p:nvPr>
            <p:ph type="title"/>
          </p:nvPr>
        </p:nvSpPr>
        <p:spPr>
          <a:xfrm>
            <a:off x="726425" y="1404007"/>
            <a:ext cx="3558900" cy="16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3"/>
          <p:cNvSpPr txBox="1">
            <a:spLocks noGrp="1"/>
          </p:cNvSpPr>
          <p:nvPr>
            <p:ph type="subTitle" idx="1"/>
          </p:nvPr>
        </p:nvSpPr>
        <p:spPr>
          <a:xfrm>
            <a:off x="726425" y="3047207"/>
            <a:ext cx="2668200" cy="11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5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43" name="Google Shape;1043;p5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59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046" name="Google Shape;1046;p5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5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1050;p5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051" name="Google Shape;1051;p5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2" name="Google Shape;1052;p59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53" name="Google Shape;1053;p5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5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5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56" name="Google Shape;1056;p59"/>
          <p:cNvSpPr txBox="1">
            <a:spLocks noGrp="1"/>
          </p:cNvSpPr>
          <p:nvPr>
            <p:ph type="ctrTitle"/>
          </p:nvPr>
        </p:nvSpPr>
        <p:spPr>
          <a:xfrm>
            <a:off x="4572196" y="993025"/>
            <a:ext cx="3852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57" name="Google Shape;1057;p59"/>
          <p:cNvSpPr txBox="1">
            <a:spLocks noGrp="1"/>
          </p:cNvSpPr>
          <p:nvPr>
            <p:ph type="subTitle" idx="1"/>
          </p:nvPr>
        </p:nvSpPr>
        <p:spPr>
          <a:xfrm>
            <a:off x="4850896" y="1875358"/>
            <a:ext cx="3294600" cy="1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8" name="Google Shape;1058;p59"/>
          <p:cNvSpPr txBox="1"/>
          <p:nvPr/>
        </p:nvSpPr>
        <p:spPr>
          <a:xfrm>
            <a:off x="4572000" y="4153200"/>
            <a:ext cx="38511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59" name="Google Shape;1059;p59"/>
          <p:cNvSpPr txBox="1">
            <a:spLocks noGrp="1"/>
          </p:cNvSpPr>
          <p:nvPr>
            <p:ph type="subTitle" idx="2"/>
          </p:nvPr>
        </p:nvSpPr>
        <p:spPr>
          <a:xfrm>
            <a:off x="4643300" y="3705230"/>
            <a:ext cx="37098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6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62" name="Google Shape;1062;p6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4" name="Google Shape;1064;p6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065" name="Google Shape;1065;p6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6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6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6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6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070" name="Google Shape;1070;p6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1" name="Google Shape;1071;p6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72" name="Google Shape;1072;p6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6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6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75" name="Google Shape;1075;p60"/>
          <p:cNvGrpSpPr/>
          <p:nvPr/>
        </p:nvGrpSpPr>
        <p:grpSpPr>
          <a:xfrm>
            <a:off x="952499" y="1113600"/>
            <a:ext cx="7240638" cy="3108284"/>
            <a:chOff x="952499" y="1418400"/>
            <a:chExt cx="7240638" cy="3108284"/>
          </a:xfrm>
        </p:grpSpPr>
        <p:grpSp>
          <p:nvGrpSpPr>
            <p:cNvPr id="1076" name="Google Shape;1076;p60"/>
            <p:cNvGrpSpPr/>
            <p:nvPr/>
          </p:nvGrpSpPr>
          <p:grpSpPr>
            <a:xfrm>
              <a:off x="952499" y="1418400"/>
              <a:ext cx="2299225" cy="3108284"/>
              <a:chOff x="486919" y="1114962"/>
              <a:chExt cx="2619901" cy="3541800"/>
            </a:xfrm>
          </p:grpSpPr>
          <p:sp>
            <p:nvSpPr>
              <p:cNvPr id="1077" name="Google Shape;1077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9" name="Google Shape;1079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0" name="Google Shape;1080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83" name="Google Shape;1083;p60"/>
            <p:cNvGrpSpPr/>
            <p:nvPr/>
          </p:nvGrpSpPr>
          <p:grpSpPr>
            <a:xfrm>
              <a:off x="34232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84" name="Google Shape;1084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6" name="Google Shape;1086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7" name="Google Shape;1087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90" name="Google Shape;1090;p60"/>
            <p:cNvGrpSpPr/>
            <p:nvPr/>
          </p:nvGrpSpPr>
          <p:grpSpPr>
            <a:xfrm>
              <a:off x="58939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91" name="Google Shape;1091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3" name="Google Shape;1093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94" name="Google Shape;1094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2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6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99" name="Google Shape;1099;p6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61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02" name="Google Shape;1102;p6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6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6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6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6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07" name="Google Shape;1107;p6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8" name="Google Shape;1108;p6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09" name="Google Shape;1109;p6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6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6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12" name="Google Shape;1112;p61"/>
          <p:cNvGrpSpPr/>
          <p:nvPr/>
        </p:nvGrpSpPr>
        <p:grpSpPr>
          <a:xfrm>
            <a:off x="719282" y="1076152"/>
            <a:ext cx="6880555" cy="2625711"/>
            <a:chOff x="358361" y="258062"/>
            <a:chExt cx="8428954" cy="3216600"/>
          </a:xfrm>
        </p:grpSpPr>
        <p:sp>
          <p:nvSpPr>
            <p:cNvPr id="1113" name="Google Shape;1113;p61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1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5" name="Google Shape;1115;p6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16" name="Google Shape;1116;p6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3810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7" name="Google Shape;1117;p6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18" name="Google Shape;1118;p6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6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6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21" name="Google Shape;1121;p61"/>
          <p:cNvGrpSpPr/>
          <p:nvPr/>
        </p:nvGrpSpPr>
        <p:grpSpPr>
          <a:xfrm>
            <a:off x="3521825" y="3242775"/>
            <a:ext cx="4695887" cy="1063125"/>
            <a:chOff x="486920" y="1114962"/>
            <a:chExt cx="5350828" cy="1211400"/>
          </a:xfrm>
        </p:grpSpPr>
        <p:sp>
          <p:nvSpPr>
            <p:cNvPr id="1122" name="Google Shape;1122;p61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1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4" name="Google Shape;1124;p61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25" name="Google Shape;1125;p61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61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61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6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30" name="Google Shape;1130;p6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6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33" name="Google Shape;1133;p6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6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6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6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38" name="Google Shape;1138;p6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9" name="Google Shape;1139;p6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40" name="Google Shape;1140;p6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6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6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43" name="Google Shape;1143;p62"/>
          <p:cNvGrpSpPr/>
          <p:nvPr/>
        </p:nvGrpSpPr>
        <p:grpSpPr>
          <a:xfrm>
            <a:off x="1773576" y="1120075"/>
            <a:ext cx="2299225" cy="3108284"/>
            <a:chOff x="486919" y="1114962"/>
            <a:chExt cx="2619901" cy="3541800"/>
          </a:xfrm>
        </p:grpSpPr>
        <p:sp>
          <p:nvSpPr>
            <p:cNvPr id="1144" name="Google Shape;1144;p62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2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6" name="Google Shape;1146;p62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47" name="Google Shape;1147;p62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62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62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0" name="Google Shape;1150;p62"/>
          <p:cNvGrpSpPr/>
          <p:nvPr/>
        </p:nvGrpSpPr>
        <p:grpSpPr>
          <a:xfrm>
            <a:off x="5083801" y="1120075"/>
            <a:ext cx="2299252" cy="3108284"/>
            <a:chOff x="91807" y="1114962"/>
            <a:chExt cx="2619932" cy="3541800"/>
          </a:xfrm>
        </p:grpSpPr>
        <p:sp>
          <p:nvSpPr>
            <p:cNvPr id="1151" name="Google Shape;1151;p62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2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3" name="Google Shape;1153;p62"/>
            <p:cNvGrpSpPr/>
            <p:nvPr/>
          </p:nvGrpSpPr>
          <p:grpSpPr>
            <a:xfrm rot="10800000" flipH="1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1154" name="Google Shape;1154;p62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62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62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6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59" name="Google Shape;1159;p6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1" name="Google Shape;1161;p6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62" name="Google Shape;1162;p6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6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6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6" name="Google Shape;1166;p6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67" name="Google Shape;1167;p6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8" name="Google Shape;1168;p6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69" name="Google Shape;1169;p6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6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6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72" name="Google Shape;1172;p63"/>
          <p:cNvGrpSpPr/>
          <p:nvPr/>
        </p:nvGrpSpPr>
        <p:grpSpPr>
          <a:xfrm>
            <a:off x="6830653" y="1437528"/>
            <a:ext cx="1591816" cy="1122977"/>
            <a:chOff x="486931" y="1114949"/>
            <a:chExt cx="2517900" cy="1776300"/>
          </a:xfrm>
        </p:grpSpPr>
        <p:sp>
          <p:nvSpPr>
            <p:cNvPr id="1173" name="Google Shape;1173;p63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3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5" name="Google Shape;1175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76" name="Google Shape;1176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9" name="Google Shape;1179;p63"/>
          <p:cNvGrpSpPr/>
          <p:nvPr/>
        </p:nvGrpSpPr>
        <p:grpSpPr>
          <a:xfrm>
            <a:off x="2497124" y="1208425"/>
            <a:ext cx="4166209" cy="2778904"/>
            <a:chOff x="486897" y="1114972"/>
            <a:chExt cx="5169635" cy="3448200"/>
          </a:xfrm>
        </p:grpSpPr>
        <p:sp>
          <p:nvSpPr>
            <p:cNvPr id="1180" name="Google Shape;1180;p63"/>
            <p:cNvSpPr/>
            <p:nvPr/>
          </p:nvSpPr>
          <p:spPr>
            <a:xfrm>
              <a:off x="486932" y="1114972"/>
              <a:ext cx="5169600" cy="3448200"/>
            </a:xfrm>
            <a:prstGeom prst="roundRect">
              <a:avLst>
                <a:gd name="adj" fmla="val 7978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3"/>
            <p:cNvSpPr/>
            <p:nvPr/>
          </p:nvSpPr>
          <p:spPr>
            <a:xfrm>
              <a:off x="486897" y="1115004"/>
              <a:ext cx="51696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2" name="Google Shape;1182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83" name="Google Shape;1183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6" name="Google Shape;1186;p63"/>
          <p:cNvGrpSpPr/>
          <p:nvPr/>
        </p:nvGrpSpPr>
        <p:grpSpPr>
          <a:xfrm>
            <a:off x="730778" y="1437528"/>
            <a:ext cx="1591816" cy="1122977"/>
            <a:chOff x="486931" y="1114949"/>
            <a:chExt cx="2517900" cy="1776300"/>
          </a:xfrm>
        </p:grpSpPr>
        <p:sp>
          <p:nvSpPr>
            <p:cNvPr id="1187" name="Google Shape;1187;p63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3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9" name="Google Shape;1189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90" name="Google Shape;1190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204287" y="3218546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2038439" y="258000"/>
            <a:ext cx="5082995" cy="4627500"/>
            <a:chOff x="3704375" y="258050"/>
            <a:chExt cx="5082995" cy="4627500"/>
          </a:xfrm>
        </p:grpSpPr>
        <p:sp>
          <p:nvSpPr>
            <p:cNvPr id="25" name="Google Shape;25;p3"/>
            <p:cNvSpPr/>
            <p:nvPr/>
          </p:nvSpPr>
          <p:spPr>
            <a:xfrm>
              <a:off x="3704375" y="258050"/>
              <a:ext cx="50820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705370" y="258050"/>
              <a:ext cx="50820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3"/>
            <p:cNvGrpSpPr/>
            <p:nvPr/>
          </p:nvGrpSpPr>
          <p:grpSpPr>
            <a:xfrm rot="10800000" flipH="1">
              <a:off x="5829576" y="4657459"/>
              <a:ext cx="825589" cy="93999"/>
              <a:chOff x="5718423" y="809024"/>
              <a:chExt cx="830071" cy="9450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3"/>
            <p:cNvGrpSpPr/>
            <p:nvPr/>
          </p:nvGrpSpPr>
          <p:grpSpPr>
            <a:xfrm>
              <a:off x="3932900" y="407050"/>
              <a:ext cx="4491000" cy="262500"/>
              <a:chOff x="3646108" y="393414"/>
              <a:chExt cx="4491000" cy="26250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3646108" y="393414"/>
                <a:ext cx="4491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" name="Google Shape;34;p3"/>
              <p:cNvGrpSpPr/>
              <p:nvPr/>
            </p:nvGrpSpPr>
            <p:grpSpPr>
              <a:xfrm rot="10800000" flipH="1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35" name="Google Shape;35;p3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3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3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7" name="Google Shape;57;p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5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0" name="Google Shape;60;p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" name="Google Shape;66;p5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67" name="Google Shape;67;p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1987512" y="3526750"/>
            <a:ext cx="1857000" cy="8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5297750" y="3526752"/>
            <a:ext cx="1857000" cy="8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1987512" y="3102825"/>
            <a:ext cx="1857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5297750" y="3102825"/>
            <a:ext cx="1857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90" name="Google Shape;90;p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7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93" name="Google Shape;93;p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98" name="Google Shape;98;p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" name="Google Shape;99;p7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0" name="Google Shape;100;p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726454" y="1379050"/>
            <a:ext cx="32514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726454" y="2297340"/>
            <a:ext cx="3251400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23" name="Google Shape;123;p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9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26" name="Google Shape;126;p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31" name="Google Shape;131;p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" name="Google Shape;132;p9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33" name="Google Shape;133;p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 rot="625">
            <a:off x="720000" y="2140064"/>
            <a:ext cx="3297600" cy="14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subTitle" idx="1"/>
          </p:nvPr>
        </p:nvSpPr>
        <p:spPr>
          <a:xfrm>
            <a:off x="4712700" y="1444133"/>
            <a:ext cx="3458100" cy="22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8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38" name="Google Shape;238;p18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" name="Google Shape;240;p18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41" name="Google Shape;241;p18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45;p1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46" name="Google Shape;246;p1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" name="Google Shape;247;p18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48" name="Google Shape;248;p1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1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1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1" name="Google Shape;251;p18"/>
          <p:cNvSpPr txBox="1">
            <a:spLocks noGrp="1"/>
          </p:cNvSpPr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1"/>
          </p:nvPr>
        </p:nvSpPr>
        <p:spPr>
          <a:xfrm>
            <a:off x="1575538" y="3636525"/>
            <a:ext cx="19974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subTitle" idx="2"/>
          </p:nvPr>
        </p:nvSpPr>
        <p:spPr>
          <a:xfrm>
            <a:off x="5424070" y="3636525"/>
            <a:ext cx="19974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subTitle" idx="3"/>
          </p:nvPr>
        </p:nvSpPr>
        <p:spPr>
          <a:xfrm>
            <a:off x="1974014" y="3329600"/>
            <a:ext cx="1599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subTitle" idx="4"/>
          </p:nvPr>
        </p:nvSpPr>
        <p:spPr>
          <a:xfrm>
            <a:off x="5424087" y="3329600"/>
            <a:ext cx="1599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58" name="Google Shape;258;p1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" name="Google Shape;260;p19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61" name="Google Shape;261;p1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1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66" name="Google Shape;266;p1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7" name="Google Shape;267;p19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68" name="Google Shape;268;p1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1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1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71" name="Google Shape;271;p19"/>
          <p:cNvSpPr txBox="1">
            <a:spLocks noGrp="1"/>
          </p:cNvSpPr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1"/>
          </p:nvPr>
        </p:nvSpPr>
        <p:spPr>
          <a:xfrm>
            <a:off x="4244613" y="1724175"/>
            <a:ext cx="2834100" cy="10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subTitle" idx="2"/>
          </p:nvPr>
        </p:nvSpPr>
        <p:spPr>
          <a:xfrm>
            <a:off x="4244613" y="3165775"/>
            <a:ext cx="2834100" cy="10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3"/>
          </p:nvPr>
        </p:nvSpPr>
        <p:spPr>
          <a:xfrm>
            <a:off x="2443939" y="1811150"/>
            <a:ext cx="1599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ubTitle" idx="4"/>
          </p:nvPr>
        </p:nvSpPr>
        <p:spPr>
          <a:xfrm>
            <a:off x="2443937" y="3252775"/>
            <a:ext cx="1599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78" name="Google Shape;278;p2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" name="Google Shape;280;p2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81" name="Google Shape;281;p2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2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86" name="Google Shape;286;p2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7" name="Google Shape;287;p2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88" name="Google Shape;288;p2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91" name="Google Shape;291;p20"/>
          <p:cNvSpPr txBox="1">
            <a:spLocks noGrp="1"/>
          </p:cNvSpPr>
          <p:nvPr>
            <p:ph type="ctrTitle"/>
          </p:nvPr>
        </p:nvSpPr>
        <p:spPr>
          <a:xfrm>
            <a:off x="4884802" y="687900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"/>
          </p:nvPr>
        </p:nvSpPr>
        <p:spPr>
          <a:xfrm>
            <a:off x="4884806" y="1054907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title" idx="2" hasCustomPrompt="1"/>
          </p:nvPr>
        </p:nvSpPr>
        <p:spPr>
          <a:xfrm>
            <a:off x="3900975" y="68590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20"/>
          <p:cNvSpPr txBox="1">
            <a:spLocks noGrp="1"/>
          </p:cNvSpPr>
          <p:nvPr>
            <p:ph type="ctrTitle" idx="3"/>
          </p:nvPr>
        </p:nvSpPr>
        <p:spPr>
          <a:xfrm>
            <a:off x="4884822" y="1702321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4"/>
          </p:nvPr>
        </p:nvSpPr>
        <p:spPr>
          <a:xfrm>
            <a:off x="4884825" y="2072152"/>
            <a:ext cx="33867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title" idx="5" hasCustomPrompt="1"/>
          </p:nvPr>
        </p:nvSpPr>
        <p:spPr>
          <a:xfrm>
            <a:off x="3900975" y="170309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p20"/>
          <p:cNvSpPr txBox="1">
            <a:spLocks noGrp="1"/>
          </p:cNvSpPr>
          <p:nvPr>
            <p:ph type="ctrTitle" idx="6"/>
          </p:nvPr>
        </p:nvSpPr>
        <p:spPr>
          <a:xfrm>
            <a:off x="4884800" y="2716750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7"/>
          </p:nvPr>
        </p:nvSpPr>
        <p:spPr>
          <a:xfrm>
            <a:off x="4884806" y="3082546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title" idx="8" hasCustomPrompt="1"/>
          </p:nvPr>
        </p:nvSpPr>
        <p:spPr>
          <a:xfrm>
            <a:off x="3900975" y="2708167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20"/>
          <p:cNvSpPr txBox="1">
            <a:spLocks noGrp="1"/>
          </p:cNvSpPr>
          <p:nvPr>
            <p:ph type="subTitle" idx="9"/>
          </p:nvPr>
        </p:nvSpPr>
        <p:spPr>
          <a:xfrm>
            <a:off x="4884804" y="4105722"/>
            <a:ext cx="3386700" cy="4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title" idx="13" hasCustomPrompt="1"/>
          </p:nvPr>
        </p:nvSpPr>
        <p:spPr>
          <a:xfrm>
            <a:off x="3900975" y="3731625"/>
            <a:ext cx="983400" cy="86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02" name="Google Shape;302;p20"/>
          <p:cNvSpPr txBox="1">
            <a:spLocks noGrp="1"/>
          </p:cNvSpPr>
          <p:nvPr>
            <p:ph type="ctrTitle" idx="14"/>
          </p:nvPr>
        </p:nvSpPr>
        <p:spPr>
          <a:xfrm>
            <a:off x="4884800" y="3737199"/>
            <a:ext cx="3488700" cy="3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title" idx="15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64" r:id="rId7"/>
    <p:sldLayoutId id="2147483665" r:id="rId8"/>
    <p:sldLayoutId id="2147483666" r:id="rId9"/>
    <p:sldLayoutId id="2147483669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69"/>
          <p:cNvSpPr txBox="1">
            <a:spLocks noGrp="1"/>
          </p:cNvSpPr>
          <p:nvPr>
            <p:ph type="ctrTitle"/>
          </p:nvPr>
        </p:nvSpPr>
        <p:spPr>
          <a:xfrm>
            <a:off x="747106" y="1557932"/>
            <a:ext cx="5361344" cy="2027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news recommendation system</a:t>
            </a:r>
            <a:endParaRPr sz="4000" dirty="0"/>
          </a:p>
        </p:txBody>
      </p:sp>
      <p:sp>
        <p:nvSpPr>
          <p:cNvPr id="1208" name="Google Shape;1208;p69"/>
          <p:cNvSpPr/>
          <p:nvPr/>
        </p:nvSpPr>
        <p:spPr>
          <a:xfrm>
            <a:off x="834664" y="3769728"/>
            <a:ext cx="4019100" cy="57072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69"/>
          <p:cNvSpPr txBox="1">
            <a:spLocks noGrp="1"/>
          </p:cNvSpPr>
          <p:nvPr>
            <p:ph type="subTitle" idx="1"/>
          </p:nvPr>
        </p:nvSpPr>
        <p:spPr>
          <a:xfrm>
            <a:off x="889264" y="384989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Woodnalie S. JOSEPH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October 2025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3479A1-B7BD-725F-B7F9-872858F5DD43}"/>
              </a:ext>
            </a:extLst>
          </p:cNvPr>
          <p:cNvGrpSpPr/>
          <p:nvPr/>
        </p:nvGrpSpPr>
        <p:grpSpPr>
          <a:xfrm>
            <a:off x="5644245" y="1221770"/>
            <a:ext cx="3021295" cy="2699960"/>
            <a:chOff x="4816755" y="1104475"/>
            <a:chExt cx="3596049" cy="3208625"/>
          </a:xfrm>
        </p:grpSpPr>
        <p:sp>
          <p:nvSpPr>
            <p:cNvPr id="1210" name="Google Shape;1210;p69"/>
            <p:cNvSpPr/>
            <p:nvPr/>
          </p:nvSpPr>
          <p:spPr>
            <a:xfrm>
              <a:off x="7945430" y="395745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9"/>
            <p:cNvSpPr/>
            <p:nvPr/>
          </p:nvSpPr>
          <p:spPr>
            <a:xfrm>
              <a:off x="4816755" y="11044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9"/>
            <p:cNvSpPr/>
            <p:nvPr/>
          </p:nvSpPr>
          <p:spPr>
            <a:xfrm>
              <a:off x="5044568" y="1717313"/>
              <a:ext cx="3151960" cy="2106720"/>
            </a:xfrm>
            <a:custGeom>
              <a:avLst/>
              <a:gdLst/>
              <a:ahLst/>
              <a:cxnLst/>
              <a:rect l="l" t="t" r="r" b="b"/>
              <a:pathLst>
                <a:path w="147116" h="98330" extrusionOk="0">
                  <a:moveTo>
                    <a:pt x="1490" y="0"/>
                  </a:moveTo>
                  <a:cubicBezTo>
                    <a:pt x="669" y="0"/>
                    <a:pt x="0" y="638"/>
                    <a:pt x="0" y="1489"/>
                  </a:cubicBezTo>
                  <a:lnTo>
                    <a:pt x="0" y="2979"/>
                  </a:lnTo>
                  <a:lnTo>
                    <a:pt x="0" y="96932"/>
                  </a:lnTo>
                  <a:cubicBezTo>
                    <a:pt x="0" y="97722"/>
                    <a:pt x="639" y="98330"/>
                    <a:pt x="1399" y="98330"/>
                  </a:cubicBezTo>
                  <a:lnTo>
                    <a:pt x="145657" y="98330"/>
                  </a:lnTo>
                  <a:cubicBezTo>
                    <a:pt x="146447" y="98330"/>
                    <a:pt x="147055" y="97691"/>
                    <a:pt x="147055" y="96932"/>
                  </a:cubicBezTo>
                  <a:lnTo>
                    <a:pt x="147055" y="2979"/>
                  </a:lnTo>
                  <a:lnTo>
                    <a:pt x="147055" y="1489"/>
                  </a:lnTo>
                  <a:cubicBezTo>
                    <a:pt x="147116" y="638"/>
                    <a:pt x="146477" y="0"/>
                    <a:pt x="1456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3810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9"/>
            <p:cNvSpPr/>
            <p:nvPr/>
          </p:nvSpPr>
          <p:spPr>
            <a:xfrm>
              <a:off x="4985949" y="1711443"/>
              <a:ext cx="3151318" cy="2043559"/>
            </a:xfrm>
            <a:custGeom>
              <a:avLst/>
              <a:gdLst/>
              <a:ahLst/>
              <a:cxnLst/>
              <a:rect l="l" t="t" r="r" b="b"/>
              <a:pathLst>
                <a:path w="147086" h="95382" extrusionOk="0">
                  <a:moveTo>
                    <a:pt x="1" y="1"/>
                  </a:moveTo>
                  <a:lnTo>
                    <a:pt x="1" y="93984"/>
                  </a:lnTo>
                  <a:cubicBezTo>
                    <a:pt x="1" y="94744"/>
                    <a:pt x="609" y="95382"/>
                    <a:pt x="1399" y="95382"/>
                  </a:cubicBezTo>
                  <a:lnTo>
                    <a:pt x="145627" y="95382"/>
                  </a:lnTo>
                  <a:cubicBezTo>
                    <a:pt x="146417" y="95382"/>
                    <a:pt x="147086" y="94774"/>
                    <a:pt x="147086" y="93984"/>
                  </a:cubicBezTo>
                  <a:lnTo>
                    <a:pt x="147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9"/>
            <p:cNvSpPr/>
            <p:nvPr/>
          </p:nvSpPr>
          <p:spPr>
            <a:xfrm>
              <a:off x="4985306" y="1648282"/>
              <a:ext cx="3151960" cy="63182"/>
            </a:xfrm>
            <a:custGeom>
              <a:avLst/>
              <a:gdLst/>
              <a:ahLst/>
              <a:cxnLst/>
              <a:rect l="l" t="t" r="r" b="b"/>
              <a:pathLst>
                <a:path w="147116" h="2949" extrusionOk="0">
                  <a:moveTo>
                    <a:pt x="1459" y="0"/>
                  </a:moveTo>
                  <a:cubicBezTo>
                    <a:pt x="639" y="0"/>
                    <a:pt x="0" y="669"/>
                    <a:pt x="0" y="1490"/>
                  </a:cubicBezTo>
                  <a:lnTo>
                    <a:pt x="0" y="2949"/>
                  </a:lnTo>
                  <a:lnTo>
                    <a:pt x="147116" y="2949"/>
                  </a:lnTo>
                  <a:lnTo>
                    <a:pt x="147116" y="1490"/>
                  </a:lnTo>
                  <a:cubicBezTo>
                    <a:pt x="147116" y="638"/>
                    <a:pt x="146417" y="0"/>
                    <a:pt x="145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9"/>
            <p:cNvSpPr/>
            <p:nvPr/>
          </p:nvSpPr>
          <p:spPr>
            <a:xfrm>
              <a:off x="5026335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7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69" y="822"/>
                    <a:pt x="851" y="639"/>
                    <a:pt x="851" y="427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9"/>
            <p:cNvSpPr/>
            <p:nvPr/>
          </p:nvSpPr>
          <p:spPr>
            <a:xfrm>
              <a:off x="5071263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6" y="822"/>
                  </a:cubicBezTo>
                  <a:cubicBezTo>
                    <a:pt x="639" y="822"/>
                    <a:pt x="852" y="639"/>
                    <a:pt x="852" y="427"/>
                  </a:cubicBezTo>
                  <a:cubicBezTo>
                    <a:pt x="852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9"/>
            <p:cNvSpPr/>
            <p:nvPr/>
          </p:nvSpPr>
          <p:spPr>
            <a:xfrm>
              <a:off x="5116192" y="1674313"/>
              <a:ext cx="17611" cy="17611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27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7" y="822"/>
                  </a:cubicBezTo>
                  <a:cubicBezTo>
                    <a:pt x="639" y="822"/>
                    <a:pt x="822" y="639"/>
                    <a:pt x="822" y="427"/>
                  </a:cubicBezTo>
                  <a:cubicBezTo>
                    <a:pt x="822" y="183"/>
                    <a:pt x="639" y="1"/>
                    <a:pt x="427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9"/>
            <p:cNvSpPr/>
            <p:nvPr/>
          </p:nvSpPr>
          <p:spPr>
            <a:xfrm>
              <a:off x="5053706" y="1787625"/>
              <a:ext cx="3014540" cy="1892492"/>
            </a:xfrm>
            <a:custGeom>
              <a:avLst/>
              <a:gdLst/>
              <a:ahLst/>
              <a:cxnLst/>
              <a:rect l="l" t="t" r="r" b="b"/>
              <a:pathLst>
                <a:path w="140702" h="88331" extrusionOk="0">
                  <a:moveTo>
                    <a:pt x="0" y="1"/>
                  </a:moveTo>
                  <a:lnTo>
                    <a:pt x="0" y="88330"/>
                  </a:lnTo>
                  <a:lnTo>
                    <a:pt x="140702" y="88330"/>
                  </a:lnTo>
                  <a:lnTo>
                    <a:pt x="14070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9"/>
            <p:cNvSpPr/>
            <p:nvPr/>
          </p:nvSpPr>
          <p:spPr>
            <a:xfrm>
              <a:off x="6414630" y="3150775"/>
              <a:ext cx="707500" cy="356921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2" name="Google Shape;1222;p69"/>
            <p:cNvGrpSpPr/>
            <p:nvPr/>
          </p:nvGrpSpPr>
          <p:grpSpPr>
            <a:xfrm>
              <a:off x="6512448" y="3236562"/>
              <a:ext cx="471900" cy="95000"/>
              <a:chOff x="5088750" y="3020450"/>
              <a:chExt cx="471900" cy="95000"/>
            </a:xfrm>
          </p:grpSpPr>
          <p:sp>
            <p:nvSpPr>
              <p:cNvPr id="1223" name="Google Shape;1223;p69"/>
              <p:cNvSpPr/>
              <p:nvPr/>
            </p:nvSpPr>
            <p:spPr>
              <a:xfrm>
                <a:off x="5088750" y="3020450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885" y="0"/>
                    </a:moveTo>
                    <a:cubicBezTo>
                      <a:pt x="821" y="0"/>
                      <a:pt x="0" y="821"/>
                      <a:pt x="0" y="1885"/>
                    </a:cubicBezTo>
                    <a:cubicBezTo>
                      <a:pt x="0" y="2949"/>
                      <a:pt x="821" y="3800"/>
                      <a:pt x="1885" y="3800"/>
                    </a:cubicBezTo>
                    <a:cubicBezTo>
                      <a:pt x="2948" y="3800"/>
                      <a:pt x="3800" y="2949"/>
                      <a:pt x="3800" y="1885"/>
                    </a:cubicBezTo>
                    <a:cubicBezTo>
                      <a:pt x="3800" y="821"/>
                      <a:pt x="2918" y="0"/>
                      <a:pt x="18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69"/>
              <p:cNvSpPr/>
              <p:nvPr/>
            </p:nvSpPr>
            <p:spPr>
              <a:xfrm>
                <a:off x="5225525" y="3031850"/>
                <a:ext cx="3351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913" extrusionOk="0">
                    <a:moveTo>
                      <a:pt x="426" y="0"/>
                    </a:moveTo>
                    <a:cubicBezTo>
                      <a:pt x="183" y="0"/>
                      <a:pt x="0" y="183"/>
                      <a:pt x="0" y="426"/>
                    </a:cubicBezTo>
                    <a:lnTo>
                      <a:pt x="0" y="487"/>
                    </a:lnTo>
                    <a:cubicBezTo>
                      <a:pt x="0" y="730"/>
                      <a:pt x="183" y="912"/>
                      <a:pt x="426" y="912"/>
                    </a:cubicBezTo>
                    <a:lnTo>
                      <a:pt x="12979" y="912"/>
                    </a:lnTo>
                    <a:cubicBezTo>
                      <a:pt x="13222" y="912"/>
                      <a:pt x="13405" y="730"/>
                      <a:pt x="13405" y="487"/>
                    </a:cubicBezTo>
                    <a:lnTo>
                      <a:pt x="13405" y="426"/>
                    </a:lnTo>
                    <a:cubicBezTo>
                      <a:pt x="13405" y="183"/>
                      <a:pt x="13222" y="0"/>
                      <a:pt x="12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69"/>
              <p:cNvSpPr/>
              <p:nvPr/>
            </p:nvSpPr>
            <p:spPr>
              <a:xfrm>
                <a:off x="5225525" y="3086550"/>
                <a:ext cx="1869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913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517"/>
                    </a:lnTo>
                    <a:cubicBezTo>
                      <a:pt x="0" y="730"/>
                      <a:pt x="183" y="913"/>
                      <a:pt x="426" y="913"/>
                    </a:cubicBezTo>
                    <a:lnTo>
                      <a:pt x="7052" y="913"/>
                    </a:lnTo>
                    <a:cubicBezTo>
                      <a:pt x="7295" y="913"/>
                      <a:pt x="7478" y="730"/>
                      <a:pt x="7478" y="517"/>
                    </a:cubicBezTo>
                    <a:lnTo>
                      <a:pt x="7478" y="426"/>
                    </a:lnTo>
                    <a:cubicBezTo>
                      <a:pt x="7478" y="183"/>
                      <a:pt x="7295" y="1"/>
                      <a:pt x="70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69"/>
              <p:cNvSpPr/>
              <p:nvPr/>
            </p:nvSpPr>
            <p:spPr>
              <a:xfrm>
                <a:off x="5434500" y="3086550"/>
                <a:ext cx="53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913" extrusionOk="0">
                    <a:moveTo>
                      <a:pt x="456" y="1"/>
                    </a:moveTo>
                    <a:cubicBezTo>
                      <a:pt x="183" y="1"/>
                      <a:pt x="0" y="244"/>
                      <a:pt x="0" y="457"/>
                    </a:cubicBezTo>
                    <a:cubicBezTo>
                      <a:pt x="0" y="730"/>
                      <a:pt x="213" y="913"/>
                      <a:pt x="456" y="913"/>
                    </a:cubicBezTo>
                    <a:lnTo>
                      <a:pt x="1702" y="913"/>
                    </a:lnTo>
                    <a:cubicBezTo>
                      <a:pt x="1945" y="913"/>
                      <a:pt x="2128" y="730"/>
                      <a:pt x="2158" y="457"/>
                    </a:cubicBezTo>
                    <a:cubicBezTo>
                      <a:pt x="2158" y="214"/>
                      <a:pt x="1945" y="1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8" name="Google Shape;1228;p69"/>
            <p:cNvSpPr/>
            <p:nvPr/>
          </p:nvSpPr>
          <p:spPr>
            <a:xfrm>
              <a:off x="7199580" y="3150775"/>
              <a:ext cx="707500" cy="356921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9"/>
            <p:cNvSpPr/>
            <p:nvPr/>
          </p:nvSpPr>
          <p:spPr>
            <a:xfrm>
              <a:off x="7273668" y="3409013"/>
              <a:ext cx="266750" cy="40300"/>
            </a:xfrm>
            <a:custGeom>
              <a:avLst/>
              <a:gdLst/>
              <a:ahLst/>
              <a:cxnLst/>
              <a:rect l="l" t="t" r="r" b="b"/>
              <a:pathLst>
                <a:path w="10670" h="1612" extrusionOk="0">
                  <a:moveTo>
                    <a:pt x="791" y="1"/>
                  </a:moveTo>
                  <a:cubicBezTo>
                    <a:pt x="335" y="1"/>
                    <a:pt x="1" y="396"/>
                    <a:pt x="1" y="822"/>
                  </a:cubicBezTo>
                  <a:cubicBezTo>
                    <a:pt x="1" y="1278"/>
                    <a:pt x="366" y="1612"/>
                    <a:pt x="791" y="1612"/>
                  </a:cubicBezTo>
                  <a:lnTo>
                    <a:pt x="9880" y="1612"/>
                  </a:lnTo>
                  <a:cubicBezTo>
                    <a:pt x="10305" y="1612"/>
                    <a:pt x="10670" y="1247"/>
                    <a:pt x="10670" y="822"/>
                  </a:cubicBezTo>
                  <a:cubicBezTo>
                    <a:pt x="10670" y="366"/>
                    <a:pt x="10305" y="1"/>
                    <a:pt x="98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9"/>
            <p:cNvSpPr/>
            <p:nvPr/>
          </p:nvSpPr>
          <p:spPr>
            <a:xfrm>
              <a:off x="7272918" y="3209163"/>
              <a:ext cx="560825" cy="39550"/>
            </a:xfrm>
            <a:custGeom>
              <a:avLst/>
              <a:gdLst/>
              <a:ahLst/>
              <a:cxnLst/>
              <a:rect l="l" t="t" r="r" b="b"/>
              <a:pathLst>
                <a:path w="22433" h="1582" extrusionOk="0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65" y="1581"/>
                    <a:pt x="791" y="1581"/>
                  </a:cubicBezTo>
                  <a:lnTo>
                    <a:pt x="21642" y="1581"/>
                  </a:lnTo>
                  <a:cubicBezTo>
                    <a:pt x="22098" y="1581"/>
                    <a:pt x="22433" y="1247"/>
                    <a:pt x="22433" y="791"/>
                  </a:cubicBezTo>
                  <a:cubicBezTo>
                    <a:pt x="22433" y="335"/>
                    <a:pt x="22068" y="1"/>
                    <a:pt x="21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9"/>
            <p:cNvSpPr/>
            <p:nvPr/>
          </p:nvSpPr>
          <p:spPr>
            <a:xfrm>
              <a:off x="7272918" y="3308713"/>
              <a:ext cx="560825" cy="40300"/>
            </a:xfrm>
            <a:custGeom>
              <a:avLst/>
              <a:gdLst/>
              <a:ahLst/>
              <a:cxnLst/>
              <a:rect l="l" t="t" r="r" b="b"/>
              <a:pathLst>
                <a:path w="22433" h="161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lnTo>
                    <a:pt x="21642" y="1612"/>
                  </a:lnTo>
                  <a:cubicBezTo>
                    <a:pt x="22098" y="1612"/>
                    <a:pt x="22433" y="1247"/>
                    <a:pt x="22433" y="791"/>
                  </a:cubicBezTo>
                  <a:cubicBezTo>
                    <a:pt x="22433" y="335"/>
                    <a:pt x="22068" y="1"/>
                    <a:pt x="21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9"/>
            <p:cNvSpPr/>
            <p:nvPr/>
          </p:nvSpPr>
          <p:spPr>
            <a:xfrm>
              <a:off x="6414640" y="2097213"/>
              <a:ext cx="1514782" cy="100685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9"/>
            <p:cNvSpPr/>
            <p:nvPr/>
          </p:nvSpPr>
          <p:spPr>
            <a:xfrm>
              <a:off x="6582441" y="2716082"/>
              <a:ext cx="1179180" cy="41646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9"/>
            <p:cNvSpPr/>
            <p:nvPr/>
          </p:nvSpPr>
          <p:spPr>
            <a:xfrm>
              <a:off x="6582441" y="2825278"/>
              <a:ext cx="1179180" cy="41646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9"/>
            <p:cNvSpPr/>
            <p:nvPr/>
          </p:nvSpPr>
          <p:spPr>
            <a:xfrm>
              <a:off x="6582441" y="2933481"/>
              <a:ext cx="447103" cy="41612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9"/>
            <p:cNvSpPr/>
            <p:nvPr/>
          </p:nvSpPr>
          <p:spPr>
            <a:xfrm>
              <a:off x="5246855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dist="47625" dir="5400000" algn="bl" rotWithShape="0">
                <a:schemeClr val="dk1">
                  <a:alpha val="18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9"/>
            <p:cNvSpPr/>
            <p:nvPr/>
          </p:nvSpPr>
          <p:spPr>
            <a:xfrm>
              <a:off x="5999093" y="1884550"/>
              <a:ext cx="707500" cy="707475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9"/>
            <p:cNvSpPr/>
            <p:nvPr/>
          </p:nvSpPr>
          <p:spPr>
            <a:xfrm>
              <a:off x="6148405" y="2160147"/>
              <a:ext cx="404418" cy="244866"/>
            </a:xfrm>
            <a:custGeom>
              <a:avLst/>
              <a:gdLst/>
              <a:ahLst/>
              <a:cxnLst/>
              <a:rect l="l" t="t" r="r" b="b"/>
              <a:pathLst>
                <a:path w="18876" h="11429" extrusionOk="0">
                  <a:moveTo>
                    <a:pt x="11976" y="0"/>
                  </a:moveTo>
                  <a:lnTo>
                    <a:pt x="8085" y="6262"/>
                  </a:lnTo>
                  <a:lnTo>
                    <a:pt x="5654" y="2249"/>
                  </a:lnTo>
                  <a:lnTo>
                    <a:pt x="0" y="11429"/>
                  </a:lnTo>
                  <a:lnTo>
                    <a:pt x="18876" y="11429"/>
                  </a:lnTo>
                  <a:lnTo>
                    <a:pt x="11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9"/>
            <p:cNvSpPr/>
            <p:nvPr/>
          </p:nvSpPr>
          <p:spPr>
            <a:xfrm>
              <a:off x="6223949" y="2081988"/>
              <a:ext cx="89878" cy="89899"/>
            </a:xfrm>
            <a:custGeom>
              <a:avLst/>
              <a:gdLst/>
              <a:ahLst/>
              <a:cxnLst/>
              <a:rect l="l" t="t" r="r" b="b"/>
              <a:pathLst>
                <a:path w="4195" h="4196" extrusionOk="0">
                  <a:moveTo>
                    <a:pt x="2097" y="1"/>
                  </a:moveTo>
                  <a:cubicBezTo>
                    <a:pt x="942" y="1"/>
                    <a:pt x="0" y="943"/>
                    <a:pt x="0" y="2098"/>
                  </a:cubicBezTo>
                  <a:cubicBezTo>
                    <a:pt x="0" y="3223"/>
                    <a:pt x="942" y="4195"/>
                    <a:pt x="2097" y="4195"/>
                  </a:cubicBezTo>
                  <a:cubicBezTo>
                    <a:pt x="3222" y="4195"/>
                    <a:pt x="4195" y="3223"/>
                    <a:pt x="4195" y="2098"/>
                  </a:cubicBezTo>
                  <a:cubicBezTo>
                    <a:pt x="4195" y="943"/>
                    <a:pt x="3222" y="1"/>
                    <a:pt x="2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9"/>
            <p:cNvSpPr/>
            <p:nvPr/>
          </p:nvSpPr>
          <p:spPr>
            <a:xfrm>
              <a:off x="7230732" y="2571057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5D7FF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9"/>
            <p:cNvSpPr/>
            <p:nvPr/>
          </p:nvSpPr>
          <p:spPr>
            <a:xfrm>
              <a:off x="7133233" y="2127681"/>
              <a:ext cx="345023" cy="487674"/>
            </a:xfrm>
            <a:custGeom>
              <a:avLst/>
              <a:gdLst/>
              <a:ahLst/>
              <a:cxnLst/>
              <a:rect l="l" t="t" r="r" b="b"/>
              <a:pathLst>
                <a:path w="23376" h="33041" extrusionOk="0">
                  <a:moveTo>
                    <a:pt x="16263" y="0"/>
                  </a:moveTo>
                  <a:lnTo>
                    <a:pt x="1" y="16475"/>
                  </a:lnTo>
                  <a:lnTo>
                    <a:pt x="16779" y="33040"/>
                  </a:lnTo>
                  <a:cubicBezTo>
                    <a:pt x="20852" y="28815"/>
                    <a:pt x="23375" y="23101"/>
                    <a:pt x="23375" y="16779"/>
                  </a:cubicBezTo>
                  <a:cubicBezTo>
                    <a:pt x="23375" y="10213"/>
                    <a:pt x="20640" y="4256"/>
                    <a:pt x="16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9"/>
            <p:cNvSpPr/>
            <p:nvPr/>
          </p:nvSpPr>
          <p:spPr>
            <a:xfrm>
              <a:off x="7133233" y="2158633"/>
              <a:ext cx="149855" cy="212215"/>
            </a:xfrm>
            <a:custGeom>
              <a:avLst/>
              <a:gdLst/>
              <a:ahLst/>
              <a:cxnLst/>
              <a:rect l="l" t="t" r="r" b="b"/>
              <a:pathLst>
                <a:path w="10153" h="14378" extrusionOk="0">
                  <a:moveTo>
                    <a:pt x="1" y="1"/>
                  </a:moveTo>
                  <a:lnTo>
                    <a:pt x="1" y="14378"/>
                  </a:lnTo>
                  <a:lnTo>
                    <a:pt x="10153" y="4134"/>
                  </a:lnTo>
                  <a:cubicBezTo>
                    <a:pt x="7539" y="1551"/>
                    <a:pt x="395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9"/>
            <p:cNvSpPr/>
            <p:nvPr/>
          </p:nvSpPr>
          <p:spPr>
            <a:xfrm>
              <a:off x="7133233" y="2370832"/>
              <a:ext cx="192039" cy="270545"/>
            </a:xfrm>
            <a:custGeom>
              <a:avLst/>
              <a:gdLst/>
              <a:ahLst/>
              <a:cxnLst/>
              <a:rect l="l" t="t" r="r" b="b"/>
              <a:pathLst>
                <a:path w="13011" h="18330" extrusionOk="0">
                  <a:moveTo>
                    <a:pt x="1" y="1"/>
                  </a:moveTo>
                  <a:lnTo>
                    <a:pt x="1" y="18329"/>
                  </a:lnTo>
                  <a:cubicBezTo>
                    <a:pt x="5107" y="18329"/>
                    <a:pt x="9697" y="16232"/>
                    <a:pt x="13010" y="128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9"/>
            <p:cNvSpPr/>
            <p:nvPr/>
          </p:nvSpPr>
          <p:spPr>
            <a:xfrm>
              <a:off x="6917447" y="2219649"/>
              <a:ext cx="214916" cy="303739"/>
            </a:xfrm>
            <a:custGeom>
              <a:avLst/>
              <a:gdLst/>
              <a:ahLst/>
              <a:cxnLst/>
              <a:rect l="l" t="t" r="r" b="b"/>
              <a:pathLst>
                <a:path w="14561" h="20579" extrusionOk="0">
                  <a:moveTo>
                    <a:pt x="4438" y="0"/>
                  </a:moveTo>
                  <a:cubicBezTo>
                    <a:pt x="1703" y="2645"/>
                    <a:pt x="1" y="6353"/>
                    <a:pt x="1" y="10456"/>
                  </a:cubicBezTo>
                  <a:cubicBezTo>
                    <a:pt x="1" y="14408"/>
                    <a:pt x="1551" y="17964"/>
                    <a:pt x="4104" y="20578"/>
                  </a:cubicBezTo>
                  <a:lnTo>
                    <a:pt x="14560" y="10244"/>
                  </a:lnTo>
                  <a:lnTo>
                    <a:pt x="4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9"/>
            <p:cNvSpPr/>
            <p:nvPr/>
          </p:nvSpPr>
          <p:spPr>
            <a:xfrm>
              <a:off x="6983851" y="2158633"/>
              <a:ext cx="149398" cy="212215"/>
            </a:xfrm>
            <a:custGeom>
              <a:avLst/>
              <a:gdLst/>
              <a:ahLst/>
              <a:cxnLst/>
              <a:rect l="l" t="t" r="r" b="b"/>
              <a:pathLst>
                <a:path w="10122" h="14378" extrusionOk="0">
                  <a:moveTo>
                    <a:pt x="10122" y="1"/>
                  </a:moveTo>
                  <a:cubicBezTo>
                    <a:pt x="6170" y="1"/>
                    <a:pt x="2614" y="1551"/>
                    <a:pt x="0" y="4104"/>
                  </a:cubicBezTo>
                  <a:lnTo>
                    <a:pt x="10122" y="14378"/>
                  </a:lnTo>
                  <a:lnTo>
                    <a:pt x="101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9"/>
            <p:cNvSpPr/>
            <p:nvPr/>
          </p:nvSpPr>
          <p:spPr>
            <a:xfrm>
              <a:off x="6979364" y="2370832"/>
              <a:ext cx="153885" cy="218502"/>
            </a:xfrm>
            <a:custGeom>
              <a:avLst/>
              <a:gdLst/>
              <a:ahLst/>
              <a:cxnLst/>
              <a:rect l="l" t="t" r="r" b="b"/>
              <a:pathLst>
                <a:path w="10426" h="14804" extrusionOk="0">
                  <a:moveTo>
                    <a:pt x="10426" y="1"/>
                  </a:moveTo>
                  <a:lnTo>
                    <a:pt x="0" y="10335"/>
                  </a:lnTo>
                  <a:cubicBezTo>
                    <a:pt x="2645" y="13071"/>
                    <a:pt x="6322" y="14803"/>
                    <a:pt x="10426" y="14803"/>
                  </a:cubicBezTo>
                  <a:lnTo>
                    <a:pt x="104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9"/>
            <p:cNvSpPr/>
            <p:nvPr/>
          </p:nvSpPr>
          <p:spPr>
            <a:xfrm>
              <a:off x="6696591" y="1449423"/>
              <a:ext cx="1714402" cy="373134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28575" dist="19050" dir="528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9"/>
            <p:cNvSpPr/>
            <p:nvPr/>
          </p:nvSpPr>
          <p:spPr>
            <a:xfrm>
              <a:off x="6693855" y="1446700"/>
              <a:ext cx="1718949" cy="38981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42863" dist="47625" dir="528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9"/>
            <p:cNvSpPr/>
            <p:nvPr/>
          </p:nvSpPr>
          <p:spPr>
            <a:xfrm>
              <a:off x="6786171" y="1519470"/>
              <a:ext cx="233011" cy="233011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BBF6F4"/>
                </a:gs>
                <a:gs pos="100000">
                  <a:srgbClr val="4EE0DB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280000" algn="bl" rotWithShape="0">
                <a:schemeClr val="dk1">
                  <a:alpha val="17000"/>
                </a:schemeClr>
              </a:outerShdw>
              <a:reflection stA="6000" endPos="25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9"/>
            <p:cNvSpPr/>
            <p:nvPr/>
          </p:nvSpPr>
          <p:spPr>
            <a:xfrm>
              <a:off x="7119210" y="1572890"/>
              <a:ext cx="674967" cy="37620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5280000" algn="bl" rotWithShape="0">
                <a:schemeClr val="dk1">
                  <a:alpha val="17000"/>
                </a:schemeClr>
              </a:outerShdw>
              <a:reflection stA="6000" endPos="25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9"/>
            <p:cNvSpPr/>
            <p:nvPr/>
          </p:nvSpPr>
          <p:spPr>
            <a:xfrm>
              <a:off x="7842015" y="1572890"/>
              <a:ext cx="477315" cy="37620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5280000" algn="bl" rotWithShape="0">
                <a:schemeClr val="dk1">
                  <a:alpha val="17000"/>
                </a:schemeClr>
              </a:outerShdw>
              <a:reflection stA="6000" endPos="25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9"/>
            <p:cNvSpPr/>
            <p:nvPr/>
          </p:nvSpPr>
          <p:spPr>
            <a:xfrm>
              <a:off x="7119210" y="1667819"/>
              <a:ext cx="265064" cy="37620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5280000" algn="bl" rotWithShape="0">
                <a:schemeClr val="dk1">
                  <a:alpha val="17000"/>
                </a:schemeClr>
              </a:outerShdw>
              <a:reflection stA="6000" endPos="25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9"/>
            <p:cNvSpPr/>
            <p:nvPr/>
          </p:nvSpPr>
          <p:spPr>
            <a:xfrm>
              <a:off x="5293648" y="1384678"/>
              <a:ext cx="459836" cy="389787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C809B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9"/>
            <p:cNvSpPr/>
            <p:nvPr/>
          </p:nvSpPr>
          <p:spPr>
            <a:xfrm>
              <a:off x="5438290" y="1487398"/>
              <a:ext cx="170547" cy="138713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25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9"/>
            <p:cNvSpPr/>
            <p:nvPr/>
          </p:nvSpPr>
          <p:spPr>
            <a:xfrm>
              <a:off x="6134530" y="12824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9"/>
            <p:cNvSpPr/>
            <p:nvPr/>
          </p:nvSpPr>
          <p:spPr>
            <a:xfrm>
              <a:off x="6209306" y="13656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9"/>
            <p:cNvSpPr/>
            <p:nvPr/>
          </p:nvSpPr>
          <p:spPr>
            <a:xfrm>
              <a:off x="6571165" y="3364761"/>
              <a:ext cx="767400" cy="7677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5" name="Google Shape;1265;p69"/>
            <p:cNvGrpSpPr/>
            <p:nvPr/>
          </p:nvGrpSpPr>
          <p:grpSpPr>
            <a:xfrm>
              <a:off x="6727411" y="3521129"/>
              <a:ext cx="454894" cy="454955"/>
              <a:chOff x="7325238" y="1448084"/>
              <a:chExt cx="269999" cy="269987"/>
            </a:xfrm>
          </p:grpSpPr>
          <p:sp>
            <p:nvSpPr>
              <p:cNvPr id="1266" name="Google Shape;1266;p69"/>
              <p:cNvSpPr/>
              <p:nvPr/>
            </p:nvSpPr>
            <p:spPr>
              <a:xfrm>
                <a:off x="7325238" y="1448084"/>
                <a:ext cx="269999" cy="269987"/>
              </a:xfrm>
              <a:custGeom>
                <a:avLst/>
                <a:gdLst/>
                <a:ahLst/>
                <a:cxnLst/>
                <a:rect l="l" t="t" r="r" b="b"/>
                <a:pathLst>
                  <a:path w="22213" h="22212" extrusionOk="0">
                    <a:moveTo>
                      <a:pt x="11106" y="0"/>
                    </a:moveTo>
                    <a:cubicBezTo>
                      <a:pt x="4987" y="0"/>
                      <a:pt x="1" y="4986"/>
                      <a:pt x="1" y="11105"/>
                    </a:cubicBezTo>
                    <a:cubicBezTo>
                      <a:pt x="1" y="17242"/>
                      <a:pt x="4987" y="22212"/>
                      <a:pt x="11106" y="22212"/>
                    </a:cubicBezTo>
                    <a:cubicBezTo>
                      <a:pt x="17225" y="22212"/>
                      <a:pt x="22212" y="17242"/>
                      <a:pt x="22212" y="11105"/>
                    </a:cubicBezTo>
                    <a:cubicBezTo>
                      <a:pt x="22212" y="4986"/>
                      <a:pt x="17225" y="0"/>
                      <a:pt x="11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69"/>
              <p:cNvSpPr/>
              <p:nvPr/>
            </p:nvSpPr>
            <p:spPr>
              <a:xfrm>
                <a:off x="7412764" y="1486894"/>
                <a:ext cx="97191" cy="96195"/>
              </a:xfrm>
              <a:custGeom>
                <a:avLst/>
                <a:gdLst/>
                <a:ahLst/>
                <a:cxnLst/>
                <a:rect l="l" t="t" r="r" b="b"/>
                <a:pathLst>
                  <a:path w="7996" h="7914" extrusionOk="0">
                    <a:moveTo>
                      <a:pt x="4011" y="1"/>
                    </a:moveTo>
                    <a:cubicBezTo>
                      <a:pt x="1859" y="1"/>
                      <a:pt x="84" y="1730"/>
                      <a:pt x="51" y="3889"/>
                    </a:cubicBezTo>
                    <a:cubicBezTo>
                      <a:pt x="1" y="6070"/>
                      <a:pt x="1741" y="7879"/>
                      <a:pt x="3922" y="7912"/>
                    </a:cubicBezTo>
                    <a:cubicBezTo>
                      <a:pt x="3954" y="7913"/>
                      <a:pt x="3986" y="7913"/>
                      <a:pt x="4017" y="7913"/>
                    </a:cubicBezTo>
                    <a:cubicBezTo>
                      <a:pt x="6171" y="7913"/>
                      <a:pt x="7912" y="6191"/>
                      <a:pt x="7962" y="4042"/>
                    </a:cubicBezTo>
                    <a:cubicBezTo>
                      <a:pt x="7995" y="1861"/>
                      <a:pt x="6255" y="53"/>
                      <a:pt x="4074" y="1"/>
                    </a:cubicBezTo>
                    <a:cubicBezTo>
                      <a:pt x="4053" y="1"/>
                      <a:pt x="4032" y="1"/>
                      <a:pt x="40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69"/>
              <p:cNvSpPr/>
              <p:nvPr/>
            </p:nvSpPr>
            <p:spPr>
              <a:xfrm>
                <a:off x="7366528" y="1603992"/>
                <a:ext cx="184732" cy="105676"/>
              </a:xfrm>
              <a:custGeom>
                <a:avLst/>
                <a:gdLst/>
                <a:ahLst/>
                <a:cxnLst/>
                <a:rect l="l" t="t" r="r" b="b"/>
                <a:pathLst>
                  <a:path w="15198" h="8694" extrusionOk="0">
                    <a:moveTo>
                      <a:pt x="7551" y="1"/>
                    </a:moveTo>
                    <a:cubicBezTo>
                      <a:pt x="4102" y="1"/>
                      <a:pt x="1150" y="2179"/>
                      <a:pt x="1" y="5243"/>
                    </a:cubicBezTo>
                    <a:cubicBezTo>
                      <a:pt x="1860" y="7305"/>
                      <a:pt x="4531" y="8641"/>
                      <a:pt x="7540" y="8691"/>
                    </a:cubicBezTo>
                    <a:cubicBezTo>
                      <a:pt x="7618" y="8693"/>
                      <a:pt x="7697" y="8694"/>
                      <a:pt x="7775" y="8694"/>
                    </a:cubicBezTo>
                    <a:cubicBezTo>
                      <a:pt x="10690" y="8694"/>
                      <a:pt x="13321" y="7473"/>
                      <a:pt x="15198" y="5531"/>
                    </a:cubicBezTo>
                    <a:cubicBezTo>
                      <a:pt x="14150" y="2369"/>
                      <a:pt x="11208" y="54"/>
                      <a:pt x="7709" y="3"/>
                    </a:cubicBezTo>
                    <a:cubicBezTo>
                      <a:pt x="7656" y="2"/>
                      <a:pt x="7603" y="1"/>
                      <a:pt x="75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0" name="Google Shape;1270;p69"/>
            <p:cNvSpPr/>
            <p:nvPr/>
          </p:nvSpPr>
          <p:spPr>
            <a:xfrm>
              <a:off x="5236755" y="1884550"/>
              <a:ext cx="707500" cy="707475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9"/>
            <p:cNvSpPr/>
            <p:nvPr/>
          </p:nvSpPr>
          <p:spPr>
            <a:xfrm>
              <a:off x="5331755" y="2451425"/>
              <a:ext cx="297150" cy="47900"/>
            </a:xfrm>
            <a:custGeom>
              <a:avLst/>
              <a:gdLst/>
              <a:ahLst/>
              <a:cxnLst/>
              <a:rect l="l" t="t" r="r" b="b"/>
              <a:pathLst>
                <a:path w="11886" h="1916" extrusionOk="0">
                  <a:moveTo>
                    <a:pt x="10943" y="1915"/>
                  </a:moveTo>
                  <a:lnTo>
                    <a:pt x="943" y="1915"/>
                  </a:lnTo>
                  <a:cubicBezTo>
                    <a:pt x="426" y="1915"/>
                    <a:pt x="0" y="1490"/>
                    <a:pt x="0" y="942"/>
                  </a:cubicBezTo>
                  <a:lnTo>
                    <a:pt x="0" y="942"/>
                  </a:lnTo>
                  <a:cubicBezTo>
                    <a:pt x="0" y="426"/>
                    <a:pt x="426" y="0"/>
                    <a:pt x="943" y="0"/>
                  </a:cubicBezTo>
                  <a:lnTo>
                    <a:pt x="10943" y="0"/>
                  </a:lnTo>
                  <a:cubicBezTo>
                    <a:pt x="11459" y="0"/>
                    <a:pt x="11885" y="426"/>
                    <a:pt x="11885" y="942"/>
                  </a:cubicBezTo>
                  <a:lnTo>
                    <a:pt x="11885" y="942"/>
                  </a:lnTo>
                  <a:cubicBezTo>
                    <a:pt x="11885" y="1490"/>
                    <a:pt x="11459" y="1915"/>
                    <a:pt x="10943" y="1915"/>
                  </a:cubicBezTo>
                  <a:close/>
                </a:path>
              </a:pathLst>
            </a:custGeom>
            <a:solidFill>
              <a:srgbClr val="DEDBF9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9"/>
            <p:cNvSpPr/>
            <p:nvPr/>
          </p:nvSpPr>
          <p:spPr>
            <a:xfrm>
              <a:off x="5331755" y="2451425"/>
              <a:ext cx="297150" cy="47900"/>
            </a:xfrm>
            <a:custGeom>
              <a:avLst/>
              <a:gdLst/>
              <a:ahLst/>
              <a:cxnLst/>
              <a:rect l="l" t="t" r="r" b="b"/>
              <a:pathLst>
                <a:path w="11886" h="1916" fill="none" extrusionOk="0">
                  <a:moveTo>
                    <a:pt x="10943" y="1915"/>
                  </a:moveTo>
                  <a:lnTo>
                    <a:pt x="943" y="1915"/>
                  </a:lnTo>
                  <a:cubicBezTo>
                    <a:pt x="426" y="1915"/>
                    <a:pt x="0" y="1490"/>
                    <a:pt x="0" y="942"/>
                  </a:cubicBezTo>
                  <a:lnTo>
                    <a:pt x="0" y="942"/>
                  </a:lnTo>
                  <a:cubicBezTo>
                    <a:pt x="0" y="426"/>
                    <a:pt x="426" y="0"/>
                    <a:pt x="943" y="0"/>
                  </a:cubicBezTo>
                  <a:lnTo>
                    <a:pt x="10943" y="0"/>
                  </a:lnTo>
                  <a:cubicBezTo>
                    <a:pt x="11459" y="0"/>
                    <a:pt x="11885" y="426"/>
                    <a:pt x="11885" y="942"/>
                  </a:cubicBezTo>
                  <a:lnTo>
                    <a:pt x="11885" y="942"/>
                  </a:lnTo>
                  <a:cubicBezTo>
                    <a:pt x="11885" y="1490"/>
                    <a:pt x="11459" y="1915"/>
                    <a:pt x="10943" y="1915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E0DDFB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9"/>
            <p:cNvSpPr/>
            <p:nvPr/>
          </p:nvSpPr>
          <p:spPr>
            <a:xfrm>
              <a:off x="5672930" y="2451425"/>
              <a:ext cx="176325" cy="47900"/>
            </a:xfrm>
            <a:custGeom>
              <a:avLst/>
              <a:gdLst/>
              <a:ahLst/>
              <a:cxnLst/>
              <a:rect l="l" t="t" r="r" b="b"/>
              <a:pathLst>
                <a:path w="7053" h="1916" extrusionOk="0">
                  <a:moveTo>
                    <a:pt x="6111" y="1915"/>
                  </a:moveTo>
                  <a:lnTo>
                    <a:pt x="943" y="1915"/>
                  </a:lnTo>
                  <a:cubicBezTo>
                    <a:pt x="396" y="1915"/>
                    <a:pt x="1" y="1490"/>
                    <a:pt x="1" y="942"/>
                  </a:cubicBezTo>
                  <a:lnTo>
                    <a:pt x="1" y="942"/>
                  </a:lnTo>
                  <a:cubicBezTo>
                    <a:pt x="1" y="426"/>
                    <a:pt x="396" y="0"/>
                    <a:pt x="943" y="0"/>
                  </a:cubicBezTo>
                  <a:lnTo>
                    <a:pt x="6111" y="0"/>
                  </a:lnTo>
                  <a:cubicBezTo>
                    <a:pt x="6627" y="0"/>
                    <a:pt x="7053" y="426"/>
                    <a:pt x="7053" y="942"/>
                  </a:cubicBezTo>
                  <a:lnTo>
                    <a:pt x="7053" y="942"/>
                  </a:lnTo>
                  <a:cubicBezTo>
                    <a:pt x="7053" y="1490"/>
                    <a:pt x="6627" y="1915"/>
                    <a:pt x="6111" y="1915"/>
                  </a:cubicBezTo>
                  <a:close/>
                </a:path>
              </a:pathLst>
            </a:custGeom>
            <a:solidFill>
              <a:srgbClr val="DEDBF9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9"/>
            <p:cNvSpPr/>
            <p:nvPr/>
          </p:nvSpPr>
          <p:spPr>
            <a:xfrm>
              <a:off x="5672930" y="2451425"/>
              <a:ext cx="176325" cy="47900"/>
            </a:xfrm>
            <a:custGeom>
              <a:avLst/>
              <a:gdLst/>
              <a:ahLst/>
              <a:cxnLst/>
              <a:rect l="l" t="t" r="r" b="b"/>
              <a:pathLst>
                <a:path w="7053" h="1916" fill="none" extrusionOk="0">
                  <a:moveTo>
                    <a:pt x="6111" y="1915"/>
                  </a:moveTo>
                  <a:lnTo>
                    <a:pt x="943" y="1915"/>
                  </a:lnTo>
                  <a:cubicBezTo>
                    <a:pt x="396" y="1915"/>
                    <a:pt x="1" y="1490"/>
                    <a:pt x="1" y="942"/>
                  </a:cubicBezTo>
                  <a:lnTo>
                    <a:pt x="1" y="942"/>
                  </a:lnTo>
                  <a:cubicBezTo>
                    <a:pt x="1" y="426"/>
                    <a:pt x="396" y="0"/>
                    <a:pt x="943" y="0"/>
                  </a:cubicBezTo>
                  <a:lnTo>
                    <a:pt x="6111" y="0"/>
                  </a:lnTo>
                  <a:cubicBezTo>
                    <a:pt x="6627" y="0"/>
                    <a:pt x="7053" y="426"/>
                    <a:pt x="7053" y="942"/>
                  </a:cubicBezTo>
                  <a:lnTo>
                    <a:pt x="7053" y="942"/>
                  </a:lnTo>
                  <a:cubicBezTo>
                    <a:pt x="7053" y="1490"/>
                    <a:pt x="6627" y="1915"/>
                    <a:pt x="6111" y="1915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E0DDFB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9"/>
            <p:cNvSpPr/>
            <p:nvPr/>
          </p:nvSpPr>
          <p:spPr>
            <a:xfrm>
              <a:off x="5331755" y="1980275"/>
              <a:ext cx="517500" cy="285750"/>
            </a:xfrm>
            <a:custGeom>
              <a:avLst/>
              <a:gdLst/>
              <a:ahLst/>
              <a:cxnLst/>
              <a:rect l="l" t="t" r="r" b="b"/>
              <a:pathLst>
                <a:path w="20700" h="11430" extrusionOk="0">
                  <a:moveTo>
                    <a:pt x="19180" y="11430"/>
                  </a:moveTo>
                  <a:lnTo>
                    <a:pt x="1520" y="11430"/>
                  </a:lnTo>
                  <a:cubicBezTo>
                    <a:pt x="669" y="11430"/>
                    <a:pt x="0" y="10761"/>
                    <a:pt x="0" y="9910"/>
                  </a:cubicBezTo>
                  <a:lnTo>
                    <a:pt x="0" y="1521"/>
                  </a:lnTo>
                  <a:cubicBezTo>
                    <a:pt x="0" y="670"/>
                    <a:pt x="669" y="1"/>
                    <a:pt x="1520" y="1"/>
                  </a:cubicBezTo>
                  <a:lnTo>
                    <a:pt x="19180" y="1"/>
                  </a:lnTo>
                  <a:cubicBezTo>
                    <a:pt x="20031" y="1"/>
                    <a:pt x="20700" y="670"/>
                    <a:pt x="20700" y="1521"/>
                  </a:cubicBezTo>
                  <a:lnTo>
                    <a:pt x="20700" y="9910"/>
                  </a:lnTo>
                  <a:cubicBezTo>
                    <a:pt x="20700" y="10761"/>
                    <a:pt x="20031" y="11430"/>
                    <a:pt x="19180" y="114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9"/>
            <p:cNvSpPr/>
            <p:nvPr/>
          </p:nvSpPr>
          <p:spPr>
            <a:xfrm>
              <a:off x="5331755" y="1980275"/>
              <a:ext cx="517500" cy="285750"/>
            </a:xfrm>
            <a:custGeom>
              <a:avLst/>
              <a:gdLst/>
              <a:ahLst/>
              <a:cxnLst/>
              <a:rect l="l" t="t" r="r" b="b"/>
              <a:pathLst>
                <a:path w="20700" h="11430" fill="none" extrusionOk="0">
                  <a:moveTo>
                    <a:pt x="19180" y="11430"/>
                  </a:moveTo>
                  <a:lnTo>
                    <a:pt x="1520" y="11430"/>
                  </a:lnTo>
                  <a:cubicBezTo>
                    <a:pt x="669" y="11430"/>
                    <a:pt x="0" y="10761"/>
                    <a:pt x="0" y="9910"/>
                  </a:cubicBezTo>
                  <a:lnTo>
                    <a:pt x="0" y="1521"/>
                  </a:lnTo>
                  <a:cubicBezTo>
                    <a:pt x="0" y="670"/>
                    <a:pt x="669" y="1"/>
                    <a:pt x="1520" y="1"/>
                  </a:cubicBezTo>
                  <a:lnTo>
                    <a:pt x="19180" y="1"/>
                  </a:lnTo>
                  <a:cubicBezTo>
                    <a:pt x="20031" y="1"/>
                    <a:pt x="20700" y="670"/>
                    <a:pt x="20700" y="1521"/>
                  </a:cubicBezTo>
                  <a:lnTo>
                    <a:pt x="20700" y="9910"/>
                  </a:lnTo>
                  <a:cubicBezTo>
                    <a:pt x="20700" y="10761"/>
                    <a:pt x="20031" y="11430"/>
                    <a:pt x="19180" y="11430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9"/>
            <p:cNvSpPr/>
            <p:nvPr/>
          </p:nvSpPr>
          <p:spPr>
            <a:xfrm>
              <a:off x="5549080" y="2071475"/>
              <a:ext cx="86650" cy="101850"/>
            </a:xfrm>
            <a:custGeom>
              <a:avLst/>
              <a:gdLst/>
              <a:ahLst/>
              <a:cxnLst/>
              <a:rect l="l" t="t" r="r" b="b"/>
              <a:pathLst>
                <a:path w="3466" h="4074" extrusionOk="0">
                  <a:moveTo>
                    <a:pt x="3222" y="1703"/>
                  </a:moveTo>
                  <a:lnTo>
                    <a:pt x="578" y="152"/>
                  </a:lnTo>
                  <a:cubicBezTo>
                    <a:pt x="304" y="0"/>
                    <a:pt x="0" y="183"/>
                    <a:pt x="0" y="487"/>
                  </a:cubicBezTo>
                  <a:lnTo>
                    <a:pt x="0" y="3557"/>
                  </a:lnTo>
                  <a:cubicBezTo>
                    <a:pt x="0" y="3861"/>
                    <a:pt x="304" y="4073"/>
                    <a:pt x="578" y="3921"/>
                  </a:cubicBezTo>
                  <a:lnTo>
                    <a:pt x="3222" y="2341"/>
                  </a:lnTo>
                  <a:cubicBezTo>
                    <a:pt x="3466" y="2250"/>
                    <a:pt x="3466" y="1855"/>
                    <a:pt x="3222" y="1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9"/>
            <p:cNvSpPr/>
            <p:nvPr/>
          </p:nvSpPr>
          <p:spPr>
            <a:xfrm>
              <a:off x="5347705" y="2355675"/>
              <a:ext cx="484850" cy="25"/>
            </a:xfrm>
            <a:custGeom>
              <a:avLst/>
              <a:gdLst/>
              <a:ahLst/>
              <a:cxnLst/>
              <a:rect l="l" t="t" r="r" b="b"/>
              <a:pathLst>
                <a:path w="19394" h="1" fill="none" extrusionOk="0">
                  <a:moveTo>
                    <a:pt x="1" y="0"/>
                  </a:moveTo>
                  <a:lnTo>
                    <a:pt x="19393" y="0"/>
                  </a:lnTo>
                </a:path>
              </a:pathLst>
            </a:custGeom>
            <a:noFill/>
            <a:ln w="19000" cap="rnd" cmpd="sng">
              <a:solidFill>
                <a:srgbClr val="DEDBF9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9"/>
            <p:cNvSpPr/>
            <p:nvPr/>
          </p:nvSpPr>
          <p:spPr>
            <a:xfrm>
              <a:off x="5347705" y="2355675"/>
              <a:ext cx="152775" cy="25"/>
            </a:xfrm>
            <a:custGeom>
              <a:avLst/>
              <a:gdLst/>
              <a:ahLst/>
              <a:cxnLst/>
              <a:rect l="l" t="t" r="r" b="b"/>
              <a:pathLst>
                <a:path w="6111" h="1" fill="none" extrusionOk="0">
                  <a:moveTo>
                    <a:pt x="1" y="0"/>
                  </a:moveTo>
                  <a:lnTo>
                    <a:pt x="6110" y="0"/>
                  </a:lnTo>
                </a:path>
              </a:pathLst>
            </a:custGeom>
            <a:noFill/>
            <a:ln w="19000" cap="rnd" cmpd="sng">
              <a:solidFill>
                <a:srgbClr val="D074B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9"/>
            <p:cNvSpPr/>
            <p:nvPr/>
          </p:nvSpPr>
          <p:spPr>
            <a:xfrm>
              <a:off x="5455605" y="2323750"/>
              <a:ext cx="63100" cy="63100"/>
            </a:xfrm>
            <a:custGeom>
              <a:avLst/>
              <a:gdLst/>
              <a:ahLst/>
              <a:cxnLst/>
              <a:rect l="l" t="t" r="r" b="b"/>
              <a:pathLst>
                <a:path w="2524" h="2524" extrusionOk="0">
                  <a:moveTo>
                    <a:pt x="2524" y="1277"/>
                  </a:moveTo>
                  <a:cubicBezTo>
                    <a:pt x="2524" y="1976"/>
                    <a:pt x="1977" y="2524"/>
                    <a:pt x="1277" y="2524"/>
                  </a:cubicBezTo>
                  <a:cubicBezTo>
                    <a:pt x="578" y="2524"/>
                    <a:pt x="1" y="1976"/>
                    <a:pt x="1" y="1277"/>
                  </a:cubicBezTo>
                  <a:cubicBezTo>
                    <a:pt x="1" y="578"/>
                    <a:pt x="578" y="1"/>
                    <a:pt x="1277" y="1"/>
                  </a:cubicBezTo>
                  <a:cubicBezTo>
                    <a:pt x="1977" y="1"/>
                    <a:pt x="2524" y="578"/>
                    <a:pt x="2524" y="1277"/>
                  </a:cubicBezTo>
                  <a:close/>
                </a:path>
              </a:pathLst>
            </a:custGeom>
            <a:solidFill>
              <a:srgbClr val="DD81C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49876FB-67EF-069C-5663-B430FB5C8F22}"/>
                </a:ext>
              </a:extLst>
            </p:cNvPr>
            <p:cNvGrpSpPr/>
            <p:nvPr/>
          </p:nvGrpSpPr>
          <p:grpSpPr>
            <a:xfrm>
              <a:off x="5495867" y="2789445"/>
              <a:ext cx="622391" cy="623829"/>
              <a:chOff x="5495867" y="2789445"/>
              <a:chExt cx="622391" cy="623829"/>
            </a:xfrm>
          </p:grpSpPr>
          <p:sp>
            <p:nvSpPr>
              <p:cNvPr id="1282" name="Google Shape;1282;p69"/>
              <p:cNvSpPr/>
              <p:nvPr/>
            </p:nvSpPr>
            <p:spPr>
              <a:xfrm>
                <a:off x="5495867" y="2789445"/>
                <a:ext cx="622391" cy="623829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69"/>
              <p:cNvSpPr/>
              <p:nvPr/>
            </p:nvSpPr>
            <p:spPr>
              <a:xfrm>
                <a:off x="5666425" y="2789445"/>
                <a:ext cx="276959" cy="623829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69"/>
              <p:cNvSpPr/>
              <p:nvPr/>
            </p:nvSpPr>
            <p:spPr>
              <a:xfrm>
                <a:off x="5510444" y="3086783"/>
                <a:ext cx="590360" cy="30640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9"/>
              <p:cNvSpPr/>
              <p:nvPr/>
            </p:nvSpPr>
            <p:spPr>
              <a:xfrm>
                <a:off x="5571676" y="2903134"/>
                <a:ext cx="466458" cy="83097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69"/>
              <p:cNvSpPr/>
              <p:nvPr/>
            </p:nvSpPr>
            <p:spPr>
              <a:xfrm>
                <a:off x="5571676" y="3217926"/>
                <a:ext cx="466458" cy="84584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7" name="Google Shape;1287;p69"/>
          <p:cNvGrpSpPr/>
          <p:nvPr/>
        </p:nvGrpSpPr>
        <p:grpSpPr>
          <a:xfrm rot="10800000" flipH="1">
            <a:off x="830290" y="497323"/>
            <a:ext cx="429322" cy="93999"/>
            <a:chOff x="5840230" y="744468"/>
            <a:chExt cx="431653" cy="94500"/>
          </a:xfrm>
        </p:grpSpPr>
        <p:sp>
          <p:nvSpPr>
            <p:cNvPr id="1288" name="Google Shape;1288;p69"/>
            <p:cNvSpPr/>
            <p:nvPr/>
          </p:nvSpPr>
          <p:spPr>
            <a:xfrm>
              <a:off x="5840230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9"/>
            <p:cNvSpPr/>
            <p:nvPr/>
          </p:nvSpPr>
          <p:spPr>
            <a:xfrm>
              <a:off x="6008807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9"/>
            <p:cNvSpPr/>
            <p:nvPr/>
          </p:nvSpPr>
          <p:spPr>
            <a:xfrm>
              <a:off x="6177384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209;p69">
            <a:extLst>
              <a:ext uri="{FF2B5EF4-FFF2-40B4-BE49-F238E27FC236}">
                <a16:creationId xmlns:a16="http://schemas.microsoft.com/office/drawing/2014/main" id="{736D12C7-4E1C-39DB-B7A5-377865476A04}"/>
              </a:ext>
            </a:extLst>
          </p:cNvPr>
          <p:cNvSpPr txBox="1">
            <a:spLocks/>
          </p:cNvSpPr>
          <p:nvPr/>
        </p:nvSpPr>
        <p:spPr>
          <a:xfrm>
            <a:off x="5835647" y="329291"/>
            <a:ext cx="39099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-US" sz="1400" dirty="0" err="1"/>
              <a:t>Akademi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>
          <a:extLst>
            <a:ext uri="{FF2B5EF4-FFF2-40B4-BE49-F238E27FC236}">
              <a16:creationId xmlns:a16="http://schemas.microsoft.com/office/drawing/2014/main" id="{DC64B683-1F2E-5B0F-E9A9-E74667A56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78">
            <a:extLst>
              <a:ext uri="{FF2B5EF4-FFF2-40B4-BE49-F238E27FC236}">
                <a16:creationId xmlns:a16="http://schemas.microsoft.com/office/drawing/2014/main" id="{35FBFEE3-971F-5BCB-E8D2-D20BC4E4D5DB}"/>
              </a:ext>
            </a:extLst>
          </p:cNvPr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78">
            <a:extLst>
              <a:ext uri="{FF2B5EF4-FFF2-40B4-BE49-F238E27FC236}">
                <a16:creationId xmlns:a16="http://schemas.microsoft.com/office/drawing/2014/main" id="{C00EF443-EEBB-5960-9501-825046B31E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9300" y="1741200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credibility assessment</a:t>
            </a:r>
          </a:p>
        </p:txBody>
      </p:sp>
      <p:grpSp>
        <p:nvGrpSpPr>
          <p:cNvPr id="1596" name="Google Shape;1596;p78">
            <a:extLst>
              <a:ext uri="{FF2B5EF4-FFF2-40B4-BE49-F238E27FC236}">
                <a16:creationId xmlns:a16="http://schemas.microsoft.com/office/drawing/2014/main" id="{7CEC00E3-FEEB-F694-360C-731D9FEB5114}"/>
              </a:ext>
            </a:extLst>
          </p:cNvPr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1597" name="Google Shape;1597;p78">
              <a:extLst>
                <a:ext uri="{FF2B5EF4-FFF2-40B4-BE49-F238E27FC236}">
                  <a16:creationId xmlns:a16="http://schemas.microsoft.com/office/drawing/2014/main" id="{BE9A53BC-EE1C-900B-8BA4-6D977D7D83DE}"/>
                </a:ext>
              </a:extLst>
            </p:cNvPr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8">
              <a:extLst>
                <a:ext uri="{FF2B5EF4-FFF2-40B4-BE49-F238E27FC236}">
                  <a16:creationId xmlns:a16="http://schemas.microsoft.com/office/drawing/2014/main" id="{C7581F04-84FC-404C-F65F-67CEE937D095}"/>
                </a:ext>
              </a:extLst>
            </p:cNvPr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8">
              <a:extLst>
                <a:ext uri="{FF2B5EF4-FFF2-40B4-BE49-F238E27FC236}">
                  <a16:creationId xmlns:a16="http://schemas.microsoft.com/office/drawing/2014/main" id="{40C9390C-7557-F2C9-D451-4FE152757EEC}"/>
                </a:ext>
              </a:extLst>
            </p:cNvPr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8">
              <a:extLst>
                <a:ext uri="{FF2B5EF4-FFF2-40B4-BE49-F238E27FC236}">
                  <a16:creationId xmlns:a16="http://schemas.microsoft.com/office/drawing/2014/main" id="{D17EC4BC-1681-7A32-FE53-07A395EB7B2C}"/>
                </a:ext>
              </a:extLst>
            </p:cNvPr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8">
              <a:extLst>
                <a:ext uri="{FF2B5EF4-FFF2-40B4-BE49-F238E27FC236}">
                  <a16:creationId xmlns:a16="http://schemas.microsoft.com/office/drawing/2014/main" id="{4AE63D45-9FB0-8C20-32E4-2B3C5DD84BAC}"/>
                </a:ext>
              </a:extLst>
            </p:cNvPr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8">
              <a:extLst>
                <a:ext uri="{FF2B5EF4-FFF2-40B4-BE49-F238E27FC236}">
                  <a16:creationId xmlns:a16="http://schemas.microsoft.com/office/drawing/2014/main" id="{59CECE25-6A61-3990-61FF-ADBD71885482}"/>
                </a:ext>
              </a:extLst>
            </p:cNvPr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78">
            <a:extLst>
              <a:ext uri="{FF2B5EF4-FFF2-40B4-BE49-F238E27FC236}">
                <a16:creationId xmlns:a16="http://schemas.microsoft.com/office/drawing/2014/main" id="{BA7732DE-2925-9A18-2032-EBFEB43F73BA}"/>
              </a:ext>
            </a:extLst>
          </p:cNvPr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1604" name="Google Shape;1604;p78">
              <a:extLst>
                <a:ext uri="{FF2B5EF4-FFF2-40B4-BE49-F238E27FC236}">
                  <a16:creationId xmlns:a16="http://schemas.microsoft.com/office/drawing/2014/main" id="{004406EB-899E-3F72-333E-8AFA024ED57D}"/>
                </a:ext>
              </a:extLst>
            </p:cNvPr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BBF6F4"/>
                </a:gs>
                <a:gs pos="100000">
                  <a:srgbClr val="4EE0DB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8">
              <a:extLst>
                <a:ext uri="{FF2B5EF4-FFF2-40B4-BE49-F238E27FC236}">
                  <a16:creationId xmlns:a16="http://schemas.microsoft.com/office/drawing/2014/main" id="{249BA2F4-381D-C1D8-539A-FEBFC3A29D49}"/>
                </a:ext>
              </a:extLst>
            </p:cNvPr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6" name="Google Shape;1606;p78">
            <a:extLst>
              <a:ext uri="{FF2B5EF4-FFF2-40B4-BE49-F238E27FC236}">
                <a16:creationId xmlns:a16="http://schemas.microsoft.com/office/drawing/2014/main" id="{B215A725-76EC-FB77-06E8-7D89049B14B3}"/>
              </a:ext>
            </a:extLst>
          </p:cNvPr>
          <p:cNvSpPr/>
          <p:nvPr/>
        </p:nvSpPr>
        <p:spPr>
          <a:xfrm>
            <a:off x="847750" y="4125125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78">
            <a:extLst>
              <a:ext uri="{FF2B5EF4-FFF2-40B4-BE49-F238E27FC236}">
                <a16:creationId xmlns:a16="http://schemas.microsoft.com/office/drawing/2014/main" id="{7A1D132B-0F79-2EC4-3BEC-9C2D5CE8F516}"/>
              </a:ext>
            </a:extLst>
          </p:cNvPr>
          <p:cNvSpPr/>
          <p:nvPr/>
        </p:nvSpPr>
        <p:spPr>
          <a:xfrm>
            <a:off x="8077075" y="80115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78">
            <a:extLst>
              <a:ext uri="{FF2B5EF4-FFF2-40B4-BE49-F238E27FC236}">
                <a16:creationId xmlns:a16="http://schemas.microsoft.com/office/drawing/2014/main" id="{CDBCC2F1-C91E-7A27-860C-D6D7F493936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92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800" fill="hold"/>
                                        <p:tgtEl>
                                          <p:spTgt spid="16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8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84"/>
          <p:cNvSpPr txBox="1">
            <a:spLocks noGrp="1"/>
          </p:cNvSpPr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Aft>
                <a:spcPts val="1200"/>
              </a:spcAft>
            </a:pPr>
            <a:r>
              <a:rPr lang="en-US" dirty="0"/>
              <a:t>how we measure trustworthiness</a:t>
            </a:r>
          </a:p>
        </p:txBody>
      </p:sp>
      <p:sp>
        <p:nvSpPr>
          <p:cNvPr id="1818" name="Google Shape;1818;p84"/>
          <p:cNvSpPr txBox="1">
            <a:spLocks noGrp="1"/>
          </p:cNvSpPr>
          <p:nvPr>
            <p:ph type="subTitle" idx="1"/>
          </p:nvPr>
        </p:nvSpPr>
        <p:spPr>
          <a:xfrm>
            <a:off x="1339760" y="1265400"/>
            <a:ext cx="6169404" cy="1136072"/>
          </a:xfrm>
          <a:prstGeom prst="rect">
            <a:avLst/>
          </a:prstGeom>
        </p:spPr>
        <p:txBody>
          <a:bodyPr spcFirstLastPara="1" wrap="square" lIns="45700" tIns="91425" rIns="45700" bIns="91425" anchor="ctr" anchorCtr="0">
            <a:noAutofit/>
          </a:bodyPr>
          <a:lstStyle/>
          <a:p>
            <a:pPr marL="285750" lvl="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Uses out-of-sample prediction to prevent data leakage</a:t>
            </a:r>
          </a:p>
          <a:p>
            <a:pPr marL="285750" lvl="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Scores represent probability that an article is real (0 = fake, 1 = real)</a:t>
            </a:r>
          </a:p>
          <a:p>
            <a:pPr marL="285750" lvl="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Maintains original dataset balance through stratified cross-validation</a:t>
            </a:r>
            <a:endParaRPr dirty="0"/>
          </a:p>
        </p:txBody>
      </p:sp>
      <p:sp>
        <p:nvSpPr>
          <p:cNvPr id="8" name="Google Shape;1818;p84">
            <a:extLst>
              <a:ext uri="{FF2B5EF4-FFF2-40B4-BE49-F238E27FC236}">
                <a16:creationId xmlns:a16="http://schemas.microsoft.com/office/drawing/2014/main" id="{821AF13B-549B-59C4-B488-8276CB7D70EB}"/>
              </a:ext>
            </a:extLst>
          </p:cNvPr>
          <p:cNvSpPr txBox="1">
            <a:spLocks/>
          </p:cNvSpPr>
          <p:nvPr/>
        </p:nvSpPr>
        <p:spPr>
          <a:xfrm>
            <a:off x="1339760" y="3074536"/>
            <a:ext cx="7704000" cy="160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Punctuation patterns (exclamation marks, question marks)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Capitalization usage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Structural elements and length</a:t>
            </a:r>
          </a:p>
          <a:p>
            <a:pPr marL="0" indent="0" algn="l">
              <a:spcAft>
                <a:spcPts val="1200"/>
              </a:spcAft>
            </a:pPr>
            <a:r>
              <a:rPr lang="en-US" i="1" dirty="0"/>
              <a:t>Unlike standard systems, our credibility scores come from models that never saw the specific article during training, ensuring unbiased, reliable assessments</a:t>
            </a:r>
          </a:p>
        </p:txBody>
      </p:sp>
      <p:sp>
        <p:nvSpPr>
          <p:cNvPr id="9" name="Google Shape;1815;p84">
            <a:extLst>
              <a:ext uri="{FF2B5EF4-FFF2-40B4-BE49-F238E27FC236}">
                <a16:creationId xmlns:a16="http://schemas.microsoft.com/office/drawing/2014/main" id="{1ED0576A-6FD4-9EAE-019B-9615F241F36A}"/>
              </a:ext>
            </a:extLst>
          </p:cNvPr>
          <p:cNvSpPr txBox="1">
            <a:spLocks/>
          </p:cNvSpPr>
          <p:nvPr/>
        </p:nvSpPr>
        <p:spPr>
          <a:xfrm>
            <a:off x="720000" y="250183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dirty="0"/>
              <a:t>what we analyze in headlines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8">
          <a:extLst>
            <a:ext uri="{FF2B5EF4-FFF2-40B4-BE49-F238E27FC236}">
              <a16:creationId xmlns:a16="http://schemas.microsoft.com/office/drawing/2014/main" id="{F68D9B3A-B207-E14B-E2C1-5F03DF711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84">
            <a:extLst>
              <a:ext uri="{FF2B5EF4-FFF2-40B4-BE49-F238E27FC236}">
                <a16:creationId xmlns:a16="http://schemas.microsoft.com/office/drawing/2014/main" id="{097B7374-C80D-D08D-B956-062259FB1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Aft>
                <a:spcPts val="1200"/>
              </a:spcAft>
            </a:pPr>
            <a:r>
              <a:rPr lang="en-US" dirty="0"/>
              <a:t>transparent explanations</a:t>
            </a:r>
          </a:p>
        </p:txBody>
      </p:sp>
      <p:sp>
        <p:nvSpPr>
          <p:cNvPr id="1818" name="Google Shape;1818;p84">
            <a:extLst>
              <a:ext uri="{FF2B5EF4-FFF2-40B4-BE49-F238E27FC236}">
                <a16:creationId xmlns:a16="http://schemas.microsoft.com/office/drawing/2014/main" id="{BE4EC45F-65EF-CB1A-0BB7-17706D3E7B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84342" y="1287914"/>
            <a:ext cx="6169404" cy="1219200"/>
          </a:xfrm>
          <a:prstGeom prst="rect">
            <a:avLst/>
          </a:prstGeom>
        </p:spPr>
        <p:txBody>
          <a:bodyPr spcFirstLastPara="1" wrap="square" lIns="45700" tIns="91425" rIns="45700" bIns="91425" anchor="ctr" anchorCtr="0">
            <a:noAutofit/>
          </a:bodyPr>
          <a:lstStyle/>
          <a:p>
            <a:pPr marL="176213" indent="-36513" algn="just"/>
            <a:r>
              <a:rPr lang="en-US" dirty="0"/>
              <a:t>SHAP Explainability reveals why articles receive specific credibility scores:</a:t>
            </a:r>
          </a:p>
          <a:p>
            <a:pPr marL="4254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Identifies exact words/phrases that influence trustworthiness</a:t>
            </a:r>
          </a:p>
          <a:p>
            <a:pPr marL="4254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Shows how "CDC" increases credibility or "BREAKING!!!" decreases it</a:t>
            </a:r>
          </a:p>
          <a:p>
            <a:pPr marL="4254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Uses game theory approach for mathematically sound explanations</a:t>
            </a:r>
          </a:p>
        </p:txBody>
      </p:sp>
      <p:sp>
        <p:nvSpPr>
          <p:cNvPr id="2" name="Google Shape;1818;p84">
            <a:extLst>
              <a:ext uri="{FF2B5EF4-FFF2-40B4-BE49-F238E27FC236}">
                <a16:creationId xmlns:a16="http://schemas.microsoft.com/office/drawing/2014/main" id="{A66142C9-7A2A-7B93-B9E1-E5EDE4D4604B}"/>
              </a:ext>
            </a:extLst>
          </p:cNvPr>
          <p:cNvSpPr txBox="1">
            <a:spLocks/>
          </p:cNvSpPr>
          <p:nvPr/>
        </p:nvSpPr>
        <p:spPr>
          <a:xfrm>
            <a:off x="1284342" y="2768609"/>
            <a:ext cx="6169404" cy="168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l"/>
            <a:r>
              <a:rPr lang="en-US" b="1" dirty="0"/>
              <a:t>Reader-friendly output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Clear "High/Moderate/Low" credibility labels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Specific reasons like "Reputable health authority mentioned"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Actionable guidance: "Check sources before sharing"</a:t>
            </a:r>
          </a:p>
          <a:p>
            <a:pPr algn="l"/>
            <a:endParaRPr lang="en-US" dirty="0"/>
          </a:p>
          <a:p>
            <a:pPr marL="176213" indent="-36513" algn="l"/>
            <a:r>
              <a:rPr lang="en-US" i="1" dirty="0"/>
              <a:t>This transforms opaque credibility scores into actionable insights readers can understand in seconds, not technical details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5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>
          <a:extLst>
            <a:ext uri="{FF2B5EF4-FFF2-40B4-BE49-F238E27FC236}">
              <a16:creationId xmlns:a16="http://schemas.microsoft.com/office/drawing/2014/main" id="{201446BA-01C5-8EE4-D866-36BFB7A39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78">
            <a:extLst>
              <a:ext uri="{FF2B5EF4-FFF2-40B4-BE49-F238E27FC236}">
                <a16:creationId xmlns:a16="http://schemas.microsoft.com/office/drawing/2014/main" id="{A7933CBD-6C1B-E30F-9D7E-0B3DB4A38F07}"/>
              </a:ext>
            </a:extLst>
          </p:cNvPr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78">
            <a:extLst>
              <a:ext uri="{FF2B5EF4-FFF2-40B4-BE49-F238E27FC236}">
                <a16:creationId xmlns:a16="http://schemas.microsoft.com/office/drawing/2014/main" id="{36EEAB09-6548-2BE1-5AE3-2DEB00206E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9300" y="1741200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recommendation system</a:t>
            </a:r>
          </a:p>
        </p:txBody>
      </p:sp>
      <p:grpSp>
        <p:nvGrpSpPr>
          <p:cNvPr id="1596" name="Google Shape;1596;p78">
            <a:extLst>
              <a:ext uri="{FF2B5EF4-FFF2-40B4-BE49-F238E27FC236}">
                <a16:creationId xmlns:a16="http://schemas.microsoft.com/office/drawing/2014/main" id="{12B09021-FEB8-4ECC-C038-D7DCA451F3A9}"/>
              </a:ext>
            </a:extLst>
          </p:cNvPr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1597" name="Google Shape;1597;p78">
              <a:extLst>
                <a:ext uri="{FF2B5EF4-FFF2-40B4-BE49-F238E27FC236}">
                  <a16:creationId xmlns:a16="http://schemas.microsoft.com/office/drawing/2014/main" id="{66CB2BB8-5129-ED72-827E-65D62B010847}"/>
                </a:ext>
              </a:extLst>
            </p:cNvPr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8">
              <a:extLst>
                <a:ext uri="{FF2B5EF4-FFF2-40B4-BE49-F238E27FC236}">
                  <a16:creationId xmlns:a16="http://schemas.microsoft.com/office/drawing/2014/main" id="{37E65818-BD05-1E67-A445-75DE25C09D0E}"/>
                </a:ext>
              </a:extLst>
            </p:cNvPr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8">
              <a:extLst>
                <a:ext uri="{FF2B5EF4-FFF2-40B4-BE49-F238E27FC236}">
                  <a16:creationId xmlns:a16="http://schemas.microsoft.com/office/drawing/2014/main" id="{DA5EA4EE-89DC-7720-5D31-AD698C3743FC}"/>
                </a:ext>
              </a:extLst>
            </p:cNvPr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8">
              <a:extLst>
                <a:ext uri="{FF2B5EF4-FFF2-40B4-BE49-F238E27FC236}">
                  <a16:creationId xmlns:a16="http://schemas.microsoft.com/office/drawing/2014/main" id="{9BBD5754-B966-6E1E-610B-109603CBD597}"/>
                </a:ext>
              </a:extLst>
            </p:cNvPr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8">
              <a:extLst>
                <a:ext uri="{FF2B5EF4-FFF2-40B4-BE49-F238E27FC236}">
                  <a16:creationId xmlns:a16="http://schemas.microsoft.com/office/drawing/2014/main" id="{0A89F54B-EB51-ED33-AC30-B38E77C9F1C0}"/>
                </a:ext>
              </a:extLst>
            </p:cNvPr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8">
              <a:extLst>
                <a:ext uri="{FF2B5EF4-FFF2-40B4-BE49-F238E27FC236}">
                  <a16:creationId xmlns:a16="http://schemas.microsoft.com/office/drawing/2014/main" id="{E036245E-BAA2-CD67-8E14-1C43FC0D3A6A}"/>
                </a:ext>
              </a:extLst>
            </p:cNvPr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78">
            <a:extLst>
              <a:ext uri="{FF2B5EF4-FFF2-40B4-BE49-F238E27FC236}">
                <a16:creationId xmlns:a16="http://schemas.microsoft.com/office/drawing/2014/main" id="{8CAC87CC-3FE0-5D0A-C99E-79ED4F38AEDA}"/>
              </a:ext>
            </a:extLst>
          </p:cNvPr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1604" name="Google Shape;1604;p78">
              <a:extLst>
                <a:ext uri="{FF2B5EF4-FFF2-40B4-BE49-F238E27FC236}">
                  <a16:creationId xmlns:a16="http://schemas.microsoft.com/office/drawing/2014/main" id="{34F155A1-4520-E52A-0C61-872482608430}"/>
                </a:ext>
              </a:extLst>
            </p:cNvPr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BBF6F4"/>
                </a:gs>
                <a:gs pos="100000">
                  <a:srgbClr val="4EE0DB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8">
              <a:extLst>
                <a:ext uri="{FF2B5EF4-FFF2-40B4-BE49-F238E27FC236}">
                  <a16:creationId xmlns:a16="http://schemas.microsoft.com/office/drawing/2014/main" id="{B0748A29-42C4-9DEE-2455-8635694EC91E}"/>
                </a:ext>
              </a:extLst>
            </p:cNvPr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6" name="Google Shape;1606;p78">
            <a:extLst>
              <a:ext uri="{FF2B5EF4-FFF2-40B4-BE49-F238E27FC236}">
                <a16:creationId xmlns:a16="http://schemas.microsoft.com/office/drawing/2014/main" id="{BD0C6430-005E-31C7-5F6E-8653D6448FD9}"/>
              </a:ext>
            </a:extLst>
          </p:cNvPr>
          <p:cNvSpPr/>
          <p:nvPr/>
        </p:nvSpPr>
        <p:spPr>
          <a:xfrm>
            <a:off x="847750" y="4125125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78">
            <a:extLst>
              <a:ext uri="{FF2B5EF4-FFF2-40B4-BE49-F238E27FC236}">
                <a16:creationId xmlns:a16="http://schemas.microsoft.com/office/drawing/2014/main" id="{EF2540D4-485C-6355-4DA2-2456620B2113}"/>
              </a:ext>
            </a:extLst>
          </p:cNvPr>
          <p:cNvSpPr/>
          <p:nvPr/>
        </p:nvSpPr>
        <p:spPr>
          <a:xfrm>
            <a:off x="8077075" y="80115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78">
            <a:extLst>
              <a:ext uri="{FF2B5EF4-FFF2-40B4-BE49-F238E27FC236}">
                <a16:creationId xmlns:a16="http://schemas.microsoft.com/office/drawing/2014/main" id="{5F1CE713-741D-CE6A-9649-986A4B8A3E4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810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800" fill="hold"/>
                                        <p:tgtEl>
                                          <p:spTgt spid="16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8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8">
          <a:extLst>
            <a:ext uri="{FF2B5EF4-FFF2-40B4-BE49-F238E27FC236}">
              <a16:creationId xmlns:a16="http://schemas.microsoft.com/office/drawing/2014/main" id="{930D9B47-3322-EA45-A13A-129A0B112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84">
            <a:extLst>
              <a:ext uri="{FF2B5EF4-FFF2-40B4-BE49-F238E27FC236}">
                <a16:creationId xmlns:a16="http://schemas.microsoft.com/office/drawing/2014/main" id="{52E5AB10-F191-2A1C-097A-D96FBBDD1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dirty="0"/>
              <a:t>how we match content to readers</a:t>
            </a:r>
          </a:p>
        </p:txBody>
      </p:sp>
      <p:sp>
        <p:nvSpPr>
          <p:cNvPr id="1818" name="Google Shape;1818;p84">
            <a:extLst>
              <a:ext uri="{FF2B5EF4-FFF2-40B4-BE49-F238E27FC236}">
                <a16:creationId xmlns:a16="http://schemas.microsoft.com/office/drawing/2014/main" id="{0E3CE42E-7389-F4AC-E887-62E7DCF6EC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810" y="1302364"/>
            <a:ext cx="3702808" cy="3370696"/>
          </a:xfrm>
          <a:prstGeom prst="rect">
            <a:avLst/>
          </a:prstGeom>
        </p:spPr>
        <p:txBody>
          <a:bodyPr spcFirstLastPara="1" wrap="square" lIns="45700" tIns="91425" rIns="45700" bIns="91425" anchor="ctr" anchorCtr="0">
            <a:noAutofit/>
          </a:bodyPr>
          <a:lstStyle/>
          <a:p>
            <a:pPr algn="l"/>
            <a:r>
              <a:rPr lang="en-US" sz="1200" b="1" dirty="0"/>
              <a:t>Content-based similarity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200" dirty="0"/>
              <a:t>Analyzes headlines to find topically related articles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200" dirty="0"/>
              <a:t>Uses advanced text analysis to understand what makes articles similar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200" dirty="0"/>
              <a:t>Focuses on what interests readers (not just popularity)</a:t>
            </a:r>
          </a:p>
          <a:p>
            <a:pPr lvl="1" algn="l"/>
            <a:endParaRPr lang="en-US" sz="1200" b="1" dirty="0"/>
          </a:p>
          <a:p>
            <a:pPr algn="l"/>
            <a:r>
              <a:rPr lang="en-US" sz="1200" b="1" dirty="0"/>
              <a:t>Why this matters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200" dirty="0"/>
              <a:t>89% of news consumption happens on mobile devices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200" dirty="0"/>
              <a:t>Readers need relevant content in seconds, not minutes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200" dirty="0"/>
              <a:t>Standard systems often recommend similar but misleading content</a:t>
            </a:r>
          </a:p>
        </p:txBody>
      </p:sp>
      <p:sp>
        <p:nvSpPr>
          <p:cNvPr id="3" name="Google Shape;1818;p84">
            <a:extLst>
              <a:ext uri="{FF2B5EF4-FFF2-40B4-BE49-F238E27FC236}">
                <a16:creationId xmlns:a16="http://schemas.microsoft.com/office/drawing/2014/main" id="{2680510C-129D-375E-BED2-BE76CD5AA8C1}"/>
              </a:ext>
            </a:extLst>
          </p:cNvPr>
          <p:cNvSpPr txBox="1">
            <a:spLocks/>
          </p:cNvSpPr>
          <p:nvPr/>
        </p:nvSpPr>
        <p:spPr>
          <a:xfrm>
            <a:off x="4821383" y="1302364"/>
            <a:ext cx="3702808" cy="288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l"/>
            <a:r>
              <a:rPr lang="en-US" sz="1200" b="1" dirty="0"/>
              <a:t>Hybrid scoring algorithm combines two factors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200" dirty="0"/>
              <a:t>50% Content Relevance: What interests you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200" dirty="0"/>
              <a:t>50% Source Credibility: Is it trustworthy?</a:t>
            </a:r>
          </a:p>
          <a:p>
            <a:pPr marL="596900" lvl="1" indent="0" algn="l"/>
            <a:endParaRPr lang="en-US" sz="1200" dirty="0"/>
          </a:p>
          <a:p>
            <a:pPr marL="596900" lvl="1" indent="0" algn="l"/>
            <a:endParaRPr lang="en-US" sz="1200" b="1" dirty="0"/>
          </a:p>
          <a:p>
            <a:pPr algn="l"/>
            <a:r>
              <a:rPr lang="en-US" sz="1200" b="1" dirty="0"/>
              <a:t>Smart topic-sensitive filtering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200" dirty="0"/>
              <a:t>Health topics: 45% credibility minimum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200" dirty="0"/>
              <a:t>Political topics: 40% credibility minimum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200" dirty="0"/>
              <a:t>Standard topics: 30% credibility minimum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EDE7CB-922E-55EF-7E26-4321581F42EA}"/>
              </a:ext>
            </a:extLst>
          </p:cNvPr>
          <p:cNvCxnSpPr>
            <a:cxnSpLocks/>
          </p:cNvCxnSpPr>
          <p:nvPr/>
        </p:nvCxnSpPr>
        <p:spPr>
          <a:xfrm>
            <a:off x="4572000" y="1265400"/>
            <a:ext cx="0" cy="32278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91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8">
          <a:extLst>
            <a:ext uri="{FF2B5EF4-FFF2-40B4-BE49-F238E27FC236}">
              <a16:creationId xmlns:a16="http://schemas.microsoft.com/office/drawing/2014/main" id="{468A426B-7ED8-17CA-9046-2D46EB1D5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84">
            <a:extLst>
              <a:ext uri="{FF2B5EF4-FFF2-40B4-BE49-F238E27FC236}">
                <a16:creationId xmlns:a16="http://schemas.microsoft.com/office/drawing/2014/main" id="{3D97CF3F-7116-59F1-1B0C-B885813E10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dirty="0"/>
              <a:t>perfect balance</a:t>
            </a:r>
          </a:p>
        </p:txBody>
      </p:sp>
      <p:sp>
        <p:nvSpPr>
          <p:cNvPr id="1818" name="Google Shape;1818;p84">
            <a:extLst>
              <a:ext uri="{FF2B5EF4-FFF2-40B4-BE49-F238E27FC236}">
                <a16:creationId xmlns:a16="http://schemas.microsoft.com/office/drawing/2014/main" id="{EA7AD3D1-6A03-426D-BF1D-3D72C0A1F24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70792" y="1440872"/>
            <a:ext cx="7453258" cy="2594841"/>
          </a:xfrm>
          <a:prstGeom prst="rect">
            <a:avLst/>
          </a:prstGeom>
        </p:spPr>
        <p:txBody>
          <a:bodyPr spcFirstLastPara="1" wrap="square" lIns="45700" tIns="91425" rIns="45700" bIns="91425" anchor="ctr" anchorCtr="0">
            <a:noAutofit/>
          </a:bodyPr>
          <a:lstStyle/>
          <a:p>
            <a:pPr algn="just"/>
            <a:r>
              <a:rPr lang="en-US" b="1" dirty="0"/>
              <a:t>Rigorous testing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Tested multiple weight combinations (50-80% similarity)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Measured impact on fake news reduction and relevance</a:t>
            </a:r>
          </a:p>
          <a:p>
            <a:pPr lvl="1" algn="just"/>
            <a:endParaRPr lang="en-US" dirty="0"/>
          </a:p>
          <a:p>
            <a:pPr algn="just"/>
            <a:r>
              <a:rPr lang="en-US" b="1" dirty="0"/>
              <a:t>The winning formula: 50/50 balance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Achieved 91% precision@5 (91 out of 100 top recommendations are real news)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Reduced fake news in recommendations by 38 percentage points (from 46% to 9%)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Maintained strong relevance (0.42-0.61 topic match)</a:t>
            </a:r>
          </a:p>
          <a:p>
            <a:pPr lvl="1" algn="just"/>
            <a:endParaRPr lang="en-US" dirty="0"/>
          </a:p>
          <a:p>
            <a:pPr marL="176213" indent="-36513" algn="just"/>
            <a:r>
              <a:rPr lang="en-US" i="1" dirty="0"/>
              <a:t>This balance delivers the best protection against misinformation while keeping content relevant to readers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9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8">
          <a:extLst>
            <a:ext uri="{FF2B5EF4-FFF2-40B4-BE49-F238E27FC236}">
              <a16:creationId xmlns:a16="http://schemas.microsoft.com/office/drawing/2014/main" id="{18FF84F7-DD96-8920-03D3-4803EB546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84">
            <a:extLst>
              <a:ext uri="{FF2B5EF4-FFF2-40B4-BE49-F238E27FC236}">
                <a16:creationId xmlns:a16="http://schemas.microsoft.com/office/drawing/2014/main" id="{126E3E6D-A8AC-4A83-62C2-826B86994A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dirty="0"/>
              <a:t>real-world results</a:t>
            </a:r>
          </a:p>
        </p:txBody>
      </p:sp>
      <p:sp>
        <p:nvSpPr>
          <p:cNvPr id="1818" name="Google Shape;1818;p84">
            <a:extLst>
              <a:ext uri="{FF2B5EF4-FFF2-40B4-BE49-F238E27FC236}">
                <a16:creationId xmlns:a16="http://schemas.microsoft.com/office/drawing/2014/main" id="{C0341D55-401E-255A-24A2-8E9A7F0536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50" y="1703531"/>
            <a:ext cx="7453258" cy="1736437"/>
          </a:xfrm>
          <a:prstGeom prst="rect">
            <a:avLst/>
          </a:prstGeom>
        </p:spPr>
        <p:txBody>
          <a:bodyPr spcFirstLastPara="1" wrap="square" lIns="45700" tIns="91425" rIns="45700" bIns="91425" anchor="ctr" anchorCtr="0">
            <a:noAutofit/>
          </a:bodyPr>
          <a:lstStyle/>
          <a:p>
            <a:pPr algn="just"/>
            <a:r>
              <a:rPr lang="en-US" b="1" dirty="0"/>
              <a:t>When users view fake news (0.04 credibility)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System recommends articles with 0.63 average credibility while maintaining 0.42 topic relevance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When users view credible content (0.99 credibility)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System maintains high standards (0.97 average credibility) with 0.61 topic relevance</a:t>
            </a:r>
          </a:p>
        </p:txBody>
      </p:sp>
    </p:spTree>
    <p:extLst>
      <p:ext uri="{BB962C8B-B14F-4D97-AF65-F5344CB8AC3E}">
        <p14:creationId xmlns:p14="http://schemas.microsoft.com/office/powerpoint/2010/main" val="762352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8">
          <a:extLst>
            <a:ext uri="{FF2B5EF4-FFF2-40B4-BE49-F238E27FC236}">
              <a16:creationId xmlns:a16="http://schemas.microsoft.com/office/drawing/2014/main" id="{96C37F68-294F-4568-F475-F14D5F328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84">
            <a:extLst>
              <a:ext uri="{FF2B5EF4-FFF2-40B4-BE49-F238E27FC236}">
                <a16:creationId xmlns:a16="http://schemas.microsoft.com/office/drawing/2014/main" id="{0CA9E427-004F-9C96-8571-EE1AD7773E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dirty="0"/>
              <a:t>real-world results</a:t>
            </a:r>
          </a:p>
        </p:txBody>
      </p:sp>
      <p:sp>
        <p:nvSpPr>
          <p:cNvPr id="1818" name="Google Shape;1818;p84">
            <a:extLst>
              <a:ext uri="{FF2B5EF4-FFF2-40B4-BE49-F238E27FC236}">
                <a16:creationId xmlns:a16="http://schemas.microsoft.com/office/drawing/2014/main" id="{733AC517-2A39-FA10-3191-97977C4C1E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50" y="1703531"/>
            <a:ext cx="7453258" cy="1736437"/>
          </a:xfrm>
          <a:prstGeom prst="rect">
            <a:avLst/>
          </a:prstGeom>
        </p:spPr>
        <p:txBody>
          <a:bodyPr spcFirstLastPara="1" wrap="square" lIns="45700" tIns="91425" rIns="45700" bIns="91425" anchor="ctr" anchorCtr="0">
            <a:noAutofit/>
          </a:bodyPr>
          <a:lstStyle/>
          <a:p>
            <a:pPr algn="l"/>
            <a:r>
              <a:rPr lang="en-US" b="1" dirty="0"/>
              <a:t>1. Dynamic Credibility Thresholds</a:t>
            </a:r>
          </a:p>
          <a:p>
            <a:pPr algn="l"/>
            <a:r>
              <a:rPr lang="en-US" dirty="0"/>
              <a:t>Problem: Fixed thresholds can't adapt to evolving misinformation tactics</a:t>
            </a:r>
            <a:br>
              <a:rPr lang="en-US" dirty="0"/>
            </a:br>
            <a:r>
              <a:rPr lang="en-US" dirty="0"/>
              <a:t>Solution: Automatically adjust scrutiny levels during emerging threats (e.g., health crises)</a:t>
            </a:r>
            <a:br>
              <a:rPr lang="en-US" dirty="0"/>
            </a:br>
            <a:r>
              <a:rPr lang="en-US" dirty="0"/>
              <a:t>Business Value: Stay ahead of misinformation without manual intervention while maintaining the 50/50 relevance/credibility balance</a:t>
            </a:r>
          </a:p>
        </p:txBody>
      </p:sp>
    </p:spTree>
    <p:extLst>
      <p:ext uri="{BB962C8B-B14F-4D97-AF65-F5344CB8AC3E}">
        <p14:creationId xmlns:p14="http://schemas.microsoft.com/office/powerpoint/2010/main" val="3358271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>
          <a:extLst>
            <a:ext uri="{FF2B5EF4-FFF2-40B4-BE49-F238E27FC236}">
              <a16:creationId xmlns:a16="http://schemas.microsoft.com/office/drawing/2014/main" id="{F3B79344-3FC5-9CB3-8282-DBA321F1C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78">
            <a:extLst>
              <a:ext uri="{FF2B5EF4-FFF2-40B4-BE49-F238E27FC236}">
                <a16:creationId xmlns:a16="http://schemas.microsoft.com/office/drawing/2014/main" id="{9A190566-E7CC-2865-477F-7019022DC130}"/>
              </a:ext>
            </a:extLst>
          </p:cNvPr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78">
            <a:extLst>
              <a:ext uri="{FF2B5EF4-FFF2-40B4-BE49-F238E27FC236}">
                <a16:creationId xmlns:a16="http://schemas.microsoft.com/office/drawing/2014/main" id="{0ACE8B52-3890-BF94-58FC-E4BFD2E426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9300" y="1741200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recommendations</a:t>
            </a:r>
          </a:p>
        </p:txBody>
      </p:sp>
      <p:grpSp>
        <p:nvGrpSpPr>
          <p:cNvPr id="1596" name="Google Shape;1596;p78">
            <a:extLst>
              <a:ext uri="{FF2B5EF4-FFF2-40B4-BE49-F238E27FC236}">
                <a16:creationId xmlns:a16="http://schemas.microsoft.com/office/drawing/2014/main" id="{A168C863-1D23-DDB9-D750-93E1BBB85E56}"/>
              </a:ext>
            </a:extLst>
          </p:cNvPr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1597" name="Google Shape;1597;p78">
              <a:extLst>
                <a:ext uri="{FF2B5EF4-FFF2-40B4-BE49-F238E27FC236}">
                  <a16:creationId xmlns:a16="http://schemas.microsoft.com/office/drawing/2014/main" id="{C6A5A257-DFC7-8BF6-9982-527C49ACE40D}"/>
                </a:ext>
              </a:extLst>
            </p:cNvPr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8">
              <a:extLst>
                <a:ext uri="{FF2B5EF4-FFF2-40B4-BE49-F238E27FC236}">
                  <a16:creationId xmlns:a16="http://schemas.microsoft.com/office/drawing/2014/main" id="{87B69D7C-9A0C-7E52-B54C-0E5FD1037C0F}"/>
                </a:ext>
              </a:extLst>
            </p:cNvPr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8">
              <a:extLst>
                <a:ext uri="{FF2B5EF4-FFF2-40B4-BE49-F238E27FC236}">
                  <a16:creationId xmlns:a16="http://schemas.microsoft.com/office/drawing/2014/main" id="{9707A6A3-0820-8080-3C6F-D911C26820F1}"/>
                </a:ext>
              </a:extLst>
            </p:cNvPr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8">
              <a:extLst>
                <a:ext uri="{FF2B5EF4-FFF2-40B4-BE49-F238E27FC236}">
                  <a16:creationId xmlns:a16="http://schemas.microsoft.com/office/drawing/2014/main" id="{BEB41FCD-F1C3-5C26-4665-0E52E906E0E8}"/>
                </a:ext>
              </a:extLst>
            </p:cNvPr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8">
              <a:extLst>
                <a:ext uri="{FF2B5EF4-FFF2-40B4-BE49-F238E27FC236}">
                  <a16:creationId xmlns:a16="http://schemas.microsoft.com/office/drawing/2014/main" id="{59B7260E-866B-C827-DBFC-F60DE292CC6C}"/>
                </a:ext>
              </a:extLst>
            </p:cNvPr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8">
              <a:extLst>
                <a:ext uri="{FF2B5EF4-FFF2-40B4-BE49-F238E27FC236}">
                  <a16:creationId xmlns:a16="http://schemas.microsoft.com/office/drawing/2014/main" id="{90C26F91-5EBA-E8BE-12C0-28EA5D9D08B8}"/>
                </a:ext>
              </a:extLst>
            </p:cNvPr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78">
            <a:extLst>
              <a:ext uri="{FF2B5EF4-FFF2-40B4-BE49-F238E27FC236}">
                <a16:creationId xmlns:a16="http://schemas.microsoft.com/office/drawing/2014/main" id="{FEB62CFA-2FDE-D6B5-5445-681676536F52}"/>
              </a:ext>
            </a:extLst>
          </p:cNvPr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1604" name="Google Shape;1604;p78">
              <a:extLst>
                <a:ext uri="{FF2B5EF4-FFF2-40B4-BE49-F238E27FC236}">
                  <a16:creationId xmlns:a16="http://schemas.microsoft.com/office/drawing/2014/main" id="{1FF378EC-3C3D-492E-B752-CA46D5E0A095}"/>
                </a:ext>
              </a:extLst>
            </p:cNvPr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BBF6F4"/>
                </a:gs>
                <a:gs pos="100000">
                  <a:srgbClr val="4EE0DB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8">
              <a:extLst>
                <a:ext uri="{FF2B5EF4-FFF2-40B4-BE49-F238E27FC236}">
                  <a16:creationId xmlns:a16="http://schemas.microsoft.com/office/drawing/2014/main" id="{06C14FB9-AB2A-8ACA-0CE1-BD208DFC505E}"/>
                </a:ext>
              </a:extLst>
            </p:cNvPr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6" name="Google Shape;1606;p78">
            <a:extLst>
              <a:ext uri="{FF2B5EF4-FFF2-40B4-BE49-F238E27FC236}">
                <a16:creationId xmlns:a16="http://schemas.microsoft.com/office/drawing/2014/main" id="{A3FA979A-0E93-D300-B2EE-0110C7E22BE5}"/>
              </a:ext>
            </a:extLst>
          </p:cNvPr>
          <p:cNvSpPr/>
          <p:nvPr/>
        </p:nvSpPr>
        <p:spPr>
          <a:xfrm>
            <a:off x="847750" y="4125125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78">
            <a:extLst>
              <a:ext uri="{FF2B5EF4-FFF2-40B4-BE49-F238E27FC236}">
                <a16:creationId xmlns:a16="http://schemas.microsoft.com/office/drawing/2014/main" id="{4B329C0C-5F7E-8F4D-49A6-31581EEDB4D4}"/>
              </a:ext>
            </a:extLst>
          </p:cNvPr>
          <p:cNvSpPr/>
          <p:nvPr/>
        </p:nvSpPr>
        <p:spPr>
          <a:xfrm>
            <a:off x="8077075" y="80115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78">
            <a:extLst>
              <a:ext uri="{FF2B5EF4-FFF2-40B4-BE49-F238E27FC236}">
                <a16:creationId xmlns:a16="http://schemas.microsoft.com/office/drawing/2014/main" id="{1808BBEC-1AD5-8DB0-5592-C03C7F9B7BA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55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800" fill="hold"/>
                                        <p:tgtEl>
                                          <p:spTgt spid="16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8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304;p71">
            <a:extLst>
              <a:ext uri="{FF2B5EF4-FFF2-40B4-BE49-F238E27FC236}">
                <a16:creationId xmlns:a16="http://schemas.microsoft.com/office/drawing/2014/main" id="{D44FC6C2-2CCB-92EC-213A-B07140678C11}"/>
              </a:ext>
            </a:extLst>
          </p:cNvPr>
          <p:cNvGrpSpPr/>
          <p:nvPr/>
        </p:nvGrpSpPr>
        <p:grpSpPr>
          <a:xfrm>
            <a:off x="667311" y="979053"/>
            <a:ext cx="2447634" cy="3334327"/>
            <a:chOff x="719975" y="1114972"/>
            <a:chExt cx="3010825" cy="1776300"/>
          </a:xfrm>
        </p:grpSpPr>
        <p:sp>
          <p:nvSpPr>
            <p:cNvPr id="7" name="Google Shape;1305;p71">
              <a:extLst>
                <a:ext uri="{FF2B5EF4-FFF2-40B4-BE49-F238E27FC236}">
                  <a16:creationId xmlns:a16="http://schemas.microsoft.com/office/drawing/2014/main" id="{FB02874C-FC7C-05EB-3927-FA512969ECD3}"/>
                </a:ext>
              </a:extLst>
            </p:cNvPr>
            <p:cNvSpPr/>
            <p:nvPr/>
          </p:nvSpPr>
          <p:spPr>
            <a:xfrm>
              <a:off x="720000" y="1114972"/>
              <a:ext cx="3010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06;p71">
              <a:extLst>
                <a:ext uri="{FF2B5EF4-FFF2-40B4-BE49-F238E27FC236}">
                  <a16:creationId xmlns:a16="http://schemas.microsoft.com/office/drawing/2014/main" id="{A0D23FE6-DE14-B2AD-D3AB-A21F443FD91E}"/>
                </a:ext>
              </a:extLst>
            </p:cNvPr>
            <p:cNvSpPr/>
            <p:nvPr/>
          </p:nvSpPr>
          <p:spPr>
            <a:xfrm>
              <a:off x="719975" y="1114975"/>
              <a:ext cx="301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304;p71">
            <a:extLst>
              <a:ext uri="{FF2B5EF4-FFF2-40B4-BE49-F238E27FC236}">
                <a16:creationId xmlns:a16="http://schemas.microsoft.com/office/drawing/2014/main" id="{66E47A26-D9A3-8DD4-4DA3-2C2017064586}"/>
              </a:ext>
            </a:extLst>
          </p:cNvPr>
          <p:cNvGrpSpPr/>
          <p:nvPr/>
        </p:nvGrpSpPr>
        <p:grpSpPr>
          <a:xfrm>
            <a:off x="3338937" y="979054"/>
            <a:ext cx="2447635" cy="3334327"/>
            <a:chOff x="719975" y="1114972"/>
            <a:chExt cx="3010825" cy="1776300"/>
          </a:xfrm>
        </p:grpSpPr>
        <p:sp>
          <p:nvSpPr>
            <p:cNvPr id="15" name="Google Shape;1305;p71">
              <a:extLst>
                <a:ext uri="{FF2B5EF4-FFF2-40B4-BE49-F238E27FC236}">
                  <a16:creationId xmlns:a16="http://schemas.microsoft.com/office/drawing/2014/main" id="{ACCCF537-DB71-E995-7CFA-62F3EA8CBE94}"/>
                </a:ext>
              </a:extLst>
            </p:cNvPr>
            <p:cNvSpPr/>
            <p:nvPr/>
          </p:nvSpPr>
          <p:spPr>
            <a:xfrm>
              <a:off x="720000" y="1114972"/>
              <a:ext cx="3010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06;p71">
              <a:extLst>
                <a:ext uri="{FF2B5EF4-FFF2-40B4-BE49-F238E27FC236}">
                  <a16:creationId xmlns:a16="http://schemas.microsoft.com/office/drawing/2014/main" id="{8B6E7260-7492-F70D-8CE3-8136CD91AA89}"/>
                </a:ext>
              </a:extLst>
            </p:cNvPr>
            <p:cNvSpPr/>
            <p:nvPr/>
          </p:nvSpPr>
          <p:spPr>
            <a:xfrm>
              <a:off x="719975" y="1114975"/>
              <a:ext cx="301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304;p71">
            <a:extLst>
              <a:ext uri="{FF2B5EF4-FFF2-40B4-BE49-F238E27FC236}">
                <a16:creationId xmlns:a16="http://schemas.microsoft.com/office/drawing/2014/main" id="{AA764ED8-A6ED-8AA0-4AD2-11001CAE3D9C}"/>
              </a:ext>
            </a:extLst>
          </p:cNvPr>
          <p:cNvGrpSpPr/>
          <p:nvPr/>
        </p:nvGrpSpPr>
        <p:grpSpPr>
          <a:xfrm>
            <a:off x="6003044" y="979053"/>
            <a:ext cx="2447615" cy="3334327"/>
            <a:chOff x="719975" y="1114972"/>
            <a:chExt cx="3010825" cy="1776300"/>
          </a:xfrm>
        </p:grpSpPr>
        <p:sp>
          <p:nvSpPr>
            <p:cNvPr id="18" name="Google Shape;1305;p71">
              <a:extLst>
                <a:ext uri="{FF2B5EF4-FFF2-40B4-BE49-F238E27FC236}">
                  <a16:creationId xmlns:a16="http://schemas.microsoft.com/office/drawing/2014/main" id="{123BFC5B-3920-C1AA-CCAF-A00345D1D97B}"/>
                </a:ext>
              </a:extLst>
            </p:cNvPr>
            <p:cNvSpPr/>
            <p:nvPr/>
          </p:nvSpPr>
          <p:spPr>
            <a:xfrm>
              <a:off x="720000" y="1114972"/>
              <a:ext cx="3010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06;p71">
              <a:extLst>
                <a:ext uri="{FF2B5EF4-FFF2-40B4-BE49-F238E27FC236}">
                  <a16:creationId xmlns:a16="http://schemas.microsoft.com/office/drawing/2014/main" id="{4A79968A-F95C-B54C-BB97-7CAF5FB8D9B9}"/>
                </a:ext>
              </a:extLst>
            </p:cNvPr>
            <p:cNvSpPr/>
            <p:nvPr/>
          </p:nvSpPr>
          <p:spPr>
            <a:xfrm>
              <a:off x="719975" y="1114975"/>
              <a:ext cx="301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818;p84">
            <a:extLst>
              <a:ext uri="{FF2B5EF4-FFF2-40B4-BE49-F238E27FC236}">
                <a16:creationId xmlns:a16="http://schemas.microsoft.com/office/drawing/2014/main" id="{2CC8B58D-722D-7699-B491-46C5E78708D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2329" y="1664553"/>
            <a:ext cx="2357599" cy="2648827"/>
          </a:xfrm>
          <a:prstGeom prst="rect">
            <a:avLst/>
          </a:prstGeom>
        </p:spPr>
        <p:txBody>
          <a:bodyPr spcFirstLastPara="1" wrap="square" lIns="45700" tIns="91425" rIns="45700" bIns="91425" anchor="ctr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200" b="1" dirty="0"/>
              <a:t>Problem</a:t>
            </a:r>
            <a:r>
              <a:rPr lang="en-US" sz="1200" dirty="0"/>
              <a:t>: Fixed thresholds can't adapt to evolving misinformation tactics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1" dirty="0"/>
              <a:t>Solution</a:t>
            </a:r>
            <a:r>
              <a:rPr lang="en-US" sz="1200" dirty="0"/>
              <a:t>: Automatically adjust scrutiny levels during emerging threats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1" dirty="0"/>
              <a:t>Business value</a:t>
            </a:r>
            <a:r>
              <a:rPr lang="en-US" sz="1200" dirty="0"/>
              <a:t>: Stay ahead of misinformation without manual intervention while maintaining the 50/50 relevance/credibility balance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15C077-5FFE-597D-6DD7-8A719E6ECF73}"/>
              </a:ext>
            </a:extLst>
          </p:cNvPr>
          <p:cNvSpPr txBox="1"/>
          <p:nvPr/>
        </p:nvSpPr>
        <p:spPr>
          <a:xfrm>
            <a:off x="667311" y="1090504"/>
            <a:ext cx="23737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Quicksand" panose="020B0604020202020204" charset="0"/>
              </a:rPr>
              <a:t>1. Dynamic credibility </a:t>
            </a:r>
          </a:p>
          <a:p>
            <a:r>
              <a:rPr lang="en-US" b="1" dirty="0">
                <a:solidFill>
                  <a:schemeClr val="tx1"/>
                </a:solidFill>
                <a:latin typeface="Quicksand" panose="020B0604020202020204" charset="0"/>
              </a:rPr>
              <a:t>thresholds</a:t>
            </a:r>
            <a:endParaRPr lang="en-US" dirty="0">
              <a:solidFill>
                <a:schemeClr val="tx1"/>
              </a:solidFill>
              <a:latin typeface="Quicksand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708B37-65FB-8E61-F35D-2846724838B5}"/>
              </a:ext>
            </a:extLst>
          </p:cNvPr>
          <p:cNvSpPr txBox="1"/>
          <p:nvPr/>
        </p:nvSpPr>
        <p:spPr>
          <a:xfrm>
            <a:off x="3338937" y="1050825"/>
            <a:ext cx="23737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Quicksand" panose="020B0604020202020204" charset="0"/>
              </a:rPr>
              <a:t>2. Personalized credibility settings</a:t>
            </a:r>
            <a:endParaRPr lang="en-US" dirty="0">
              <a:solidFill>
                <a:schemeClr val="tx1"/>
              </a:solidFill>
              <a:latin typeface="Quicksand" panose="020B060402020202020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ECDC3-C354-D7DA-4F8F-DC627F89DB90}"/>
              </a:ext>
            </a:extLst>
          </p:cNvPr>
          <p:cNvSpPr txBox="1"/>
          <p:nvPr/>
        </p:nvSpPr>
        <p:spPr>
          <a:xfrm>
            <a:off x="6025565" y="1090504"/>
            <a:ext cx="23737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Quicksand" panose="020B0604020202020204" charset="0"/>
              </a:rPr>
              <a:t>3. Cross-platform credibility sharing</a:t>
            </a:r>
          </a:p>
        </p:txBody>
      </p:sp>
      <p:sp>
        <p:nvSpPr>
          <p:cNvPr id="25" name="Google Shape;1818;p84">
            <a:extLst>
              <a:ext uri="{FF2B5EF4-FFF2-40B4-BE49-F238E27FC236}">
                <a16:creationId xmlns:a16="http://schemas.microsoft.com/office/drawing/2014/main" id="{AA7BE107-54B4-7EF6-8AF3-D30854179984}"/>
              </a:ext>
            </a:extLst>
          </p:cNvPr>
          <p:cNvSpPr txBox="1">
            <a:spLocks/>
          </p:cNvSpPr>
          <p:nvPr/>
        </p:nvSpPr>
        <p:spPr>
          <a:xfrm>
            <a:off x="3338937" y="1664553"/>
            <a:ext cx="2447635" cy="264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11150" indent="-171450" algn="just">
              <a:buFont typeface="Arial" panose="020B0604020202020204" pitchFamily="34" charset="0"/>
              <a:buChar char="•"/>
            </a:pPr>
            <a:r>
              <a:rPr lang="en-US" sz="1200" b="1" dirty="0"/>
              <a:t>Problem</a:t>
            </a:r>
            <a:r>
              <a:rPr lang="en-US" sz="1200" dirty="0"/>
              <a:t>: One-size-fits-all approach ignores different user needs and contexts</a:t>
            </a:r>
          </a:p>
          <a:p>
            <a:pPr marL="311150" indent="-171450" algn="just">
              <a:buFont typeface="Arial" panose="020B0604020202020204" pitchFamily="34" charset="0"/>
              <a:buChar char="•"/>
            </a:pPr>
            <a:r>
              <a:rPr lang="en-US" sz="1200" b="1" dirty="0"/>
              <a:t>Solution</a:t>
            </a:r>
            <a:r>
              <a:rPr lang="en-US" sz="1200" dirty="0"/>
              <a:t>: Simple slider for users to adjust relevance/credibility balance (70/30 to 30/70)</a:t>
            </a:r>
          </a:p>
          <a:p>
            <a:pPr marL="311150" indent="-171450" algn="just">
              <a:buFont typeface="Arial" panose="020B0604020202020204" pitchFamily="34" charset="0"/>
              <a:buChar char="•"/>
            </a:pPr>
            <a:r>
              <a:rPr lang="en-US" sz="1200" b="1" dirty="0"/>
              <a:t>Business value</a:t>
            </a:r>
            <a:r>
              <a:rPr lang="en-US" sz="1200" dirty="0"/>
              <a:t>: Increase user satisfaction while maintaining system integrity: breaking news seekers prioritize relevance, health researchers prioritize credibility</a:t>
            </a:r>
          </a:p>
        </p:txBody>
      </p:sp>
      <p:sp>
        <p:nvSpPr>
          <p:cNvPr id="26" name="Google Shape;1818;p84">
            <a:extLst>
              <a:ext uri="{FF2B5EF4-FFF2-40B4-BE49-F238E27FC236}">
                <a16:creationId xmlns:a16="http://schemas.microsoft.com/office/drawing/2014/main" id="{96BB42E6-92FB-8A15-5848-59D0BE063EB2}"/>
              </a:ext>
            </a:extLst>
          </p:cNvPr>
          <p:cNvSpPr txBox="1">
            <a:spLocks/>
          </p:cNvSpPr>
          <p:nvPr/>
        </p:nvSpPr>
        <p:spPr>
          <a:xfrm>
            <a:off x="6003034" y="1664553"/>
            <a:ext cx="2447635" cy="264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11150" indent="-171450" algn="just">
              <a:buFont typeface="Arial" panose="020B0604020202020204" pitchFamily="34" charset="0"/>
              <a:buChar char="•"/>
            </a:pPr>
            <a:r>
              <a:rPr lang="en-US" sz="1200" b="1" dirty="0"/>
              <a:t>Problem</a:t>
            </a:r>
            <a:r>
              <a:rPr lang="en-US" sz="1200" dirty="0"/>
              <a:t>: Misinformation spreads across platforms while systems operate in isolation</a:t>
            </a:r>
          </a:p>
          <a:p>
            <a:pPr marL="311150" indent="-171450" algn="just">
              <a:buFont typeface="Arial" panose="020B0604020202020204" pitchFamily="34" charset="0"/>
              <a:buChar char="•"/>
            </a:pPr>
            <a:r>
              <a:rPr lang="en-US" sz="1200" b="1" dirty="0"/>
              <a:t>Solution</a:t>
            </a:r>
            <a:r>
              <a:rPr lang="en-US" sz="1200" dirty="0"/>
              <a:t>: Privacy-preserving protocol to share anonymized credibility signals across platforms</a:t>
            </a:r>
          </a:p>
          <a:p>
            <a:pPr marL="311150" indent="-171450" algn="just">
              <a:buFont typeface="Arial" panose="020B0604020202020204" pitchFamily="34" charset="0"/>
              <a:buChar char="•"/>
            </a:pPr>
            <a:r>
              <a:rPr lang="en-US" sz="1200" b="1" dirty="0"/>
              <a:t>Business value</a:t>
            </a:r>
            <a:r>
              <a:rPr lang="en-US" sz="1200" dirty="0"/>
              <a:t>: Collective defense against coordinated misinformation campaigns through shared linguistic fingerprint detection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71"/>
          <p:cNvGrpSpPr/>
          <p:nvPr/>
        </p:nvGrpSpPr>
        <p:grpSpPr>
          <a:xfrm>
            <a:off x="911515" y="1416566"/>
            <a:ext cx="2381536" cy="1297903"/>
            <a:chOff x="719975" y="1114972"/>
            <a:chExt cx="3010825" cy="1776300"/>
          </a:xfrm>
        </p:grpSpPr>
        <p:sp>
          <p:nvSpPr>
            <p:cNvPr id="1305" name="Google Shape;1305;p71"/>
            <p:cNvSpPr/>
            <p:nvPr/>
          </p:nvSpPr>
          <p:spPr>
            <a:xfrm>
              <a:off x="720000" y="1114972"/>
              <a:ext cx="3010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1"/>
            <p:cNvSpPr/>
            <p:nvPr/>
          </p:nvSpPr>
          <p:spPr>
            <a:xfrm>
              <a:off x="719975" y="1114975"/>
              <a:ext cx="301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7" name="Google Shape;1307;p71"/>
            <p:cNvGrpSpPr/>
            <p:nvPr/>
          </p:nvGrpSpPr>
          <p:grpSpPr>
            <a:xfrm rot="10800000" flipH="1">
              <a:off x="881412" y="1244995"/>
              <a:ext cx="429322" cy="93999"/>
              <a:chOff x="5840230" y="744468"/>
              <a:chExt cx="431653" cy="94500"/>
            </a:xfrm>
          </p:grpSpPr>
          <p:sp>
            <p:nvSpPr>
              <p:cNvPr id="1308" name="Google Shape;1308;p71"/>
              <p:cNvSpPr/>
              <p:nvPr/>
            </p:nvSpPr>
            <p:spPr>
              <a:xfrm>
                <a:off x="5840230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71"/>
              <p:cNvSpPr/>
              <p:nvPr/>
            </p:nvSpPr>
            <p:spPr>
              <a:xfrm>
                <a:off x="6008807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71"/>
              <p:cNvSpPr/>
              <p:nvPr/>
            </p:nvSpPr>
            <p:spPr>
              <a:xfrm>
                <a:off x="6177384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1" name="Google Shape;1311;p71"/>
          <p:cNvSpPr txBox="1">
            <a:spLocks noGrp="1"/>
          </p:cNvSpPr>
          <p:nvPr>
            <p:ph type="title" idx="5"/>
          </p:nvPr>
        </p:nvSpPr>
        <p:spPr>
          <a:xfrm>
            <a:off x="4214454" y="900141"/>
            <a:ext cx="559701" cy="271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01</a:t>
            </a:r>
            <a:endParaRPr sz="1600" dirty="0"/>
          </a:p>
        </p:txBody>
      </p:sp>
      <p:sp>
        <p:nvSpPr>
          <p:cNvPr id="1312" name="Google Shape;1312;p71"/>
          <p:cNvSpPr txBox="1">
            <a:spLocks noGrp="1"/>
          </p:cNvSpPr>
          <p:nvPr>
            <p:ph type="ctrTitle"/>
          </p:nvPr>
        </p:nvSpPr>
        <p:spPr>
          <a:xfrm>
            <a:off x="4743485" y="852366"/>
            <a:ext cx="3489000" cy="3675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/>
            <a:r>
              <a:rPr lang="en-US" sz="1400" dirty="0"/>
              <a:t>introduction</a:t>
            </a:r>
          </a:p>
        </p:txBody>
      </p:sp>
      <p:sp>
        <p:nvSpPr>
          <p:cNvPr id="1314" name="Google Shape;1314;p71"/>
          <p:cNvSpPr txBox="1">
            <a:spLocks noGrp="1"/>
          </p:cNvSpPr>
          <p:nvPr>
            <p:ph type="ctrTitle" idx="6"/>
          </p:nvPr>
        </p:nvSpPr>
        <p:spPr>
          <a:xfrm>
            <a:off x="4743485" y="1990226"/>
            <a:ext cx="3489000" cy="367500"/>
          </a:xfrm>
          <a:prstGeom prst="rect">
            <a:avLst/>
          </a:prstGeom>
        </p:spPr>
        <p:txBody>
          <a:bodyPr spcFirstLastPara="1" wrap="square" lIns="91425" tIns="91425" rIns="457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credibility assessment</a:t>
            </a:r>
          </a:p>
        </p:txBody>
      </p:sp>
      <p:sp>
        <p:nvSpPr>
          <p:cNvPr id="1315" name="Google Shape;1315;p71"/>
          <p:cNvSpPr txBox="1">
            <a:spLocks noGrp="1"/>
          </p:cNvSpPr>
          <p:nvPr>
            <p:ph type="ctrTitle" idx="3"/>
          </p:nvPr>
        </p:nvSpPr>
        <p:spPr>
          <a:xfrm>
            <a:off x="4743485" y="1421296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/>
              <a:t>data processing</a:t>
            </a:r>
          </a:p>
        </p:txBody>
      </p:sp>
      <p:sp>
        <p:nvSpPr>
          <p:cNvPr id="1316" name="Google Shape;1316;p71"/>
          <p:cNvSpPr txBox="1">
            <a:spLocks noGrp="1"/>
          </p:cNvSpPr>
          <p:nvPr>
            <p:ph type="ctrTitle" idx="14"/>
          </p:nvPr>
        </p:nvSpPr>
        <p:spPr>
          <a:xfrm>
            <a:off x="4743485" y="2557772"/>
            <a:ext cx="34887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recommendation system</a:t>
            </a:r>
          </a:p>
        </p:txBody>
      </p:sp>
      <p:sp>
        <p:nvSpPr>
          <p:cNvPr id="1322" name="Google Shape;1322;p71"/>
          <p:cNvSpPr txBox="1">
            <a:spLocks noGrp="1"/>
          </p:cNvSpPr>
          <p:nvPr>
            <p:ph type="title" idx="15"/>
          </p:nvPr>
        </p:nvSpPr>
        <p:spPr>
          <a:xfrm>
            <a:off x="986182" y="1850706"/>
            <a:ext cx="2231471" cy="5692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table of contents</a:t>
            </a:r>
          </a:p>
        </p:txBody>
      </p:sp>
      <p:grpSp>
        <p:nvGrpSpPr>
          <p:cNvPr id="1323" name="Google Shape;1323;p71"/>
          <p:cNvGrpSpPr/>
          <p:nvPr/>
        </p:nvGrpSpPr>
        <p:grpSpPr>
          <a:xfrm>
            <a:off x="2287095" y="2513794"/>
            <a:ext cx="1301417" cy="861900"/>
            <a:chOff x="1964262" y="3133859"/>
            <a:chExt cx="1422619" cy="908118"/>
          </a:xfrm>
        </p:grpSpPr>
        <p:grpSp>
          <p:nvGrpSpPr>
            <p:cNvPr id="1324" name="Google Shape;1324;p71"/>
            <p:cNvGrpSpPr/>
            <p:nvPr/>
          </p:nvGrpSpPr>
          <p:grpSpPr>
            <a:xfrm>
              <a:off x="2627043" y="3133859"/>
              <a:ext cx="759839" cy="908118"/>
              <a:chOff x="7948975" y="1691400"/>
              <a:chExt cx="623125" cy="744725"/>
            </a:xfrm>
          </p:grpSpPr>
          <p:sp>
            <p:nvSpPr>
              <p:cNvPr id="1325" name="Google Shape;1325;p71"/>
              <p:cNvSpPr/>
              <p:nvPr/>
            </p:nvSpPr>
            <p:spPr>
              <a:xfrm>
                <a:off x="7948975" y="1770425"/>
                <a:ext cx="623125" cy="665700"/>
              </a:xfrm>
              <a:custGeom>
                <a:avLst/>
                <a:gdLst/>
                <a:ahLst/>
                <a:cxnLst/>
                <a:rect l="l" t="t" r="r" b="b"/>
                <a:pathLst>
                  <a:path w="24925" h="26628" extrusionOk="0">
                    <a:moveTo>
                      <a:pt x="1" y="1"/>
                    </a:moveTo>
                    <a:lnTo>
                      <a:pt x="1" y="25199"/>
                    </a:lnTo>
                    <a:cubicBezTo>
                      <a:pt x="1" y="25989"/>
                      <a:pt x="639" y="26627"/>
                      <a:pt x="1429" y="26627"/>
                    </a:cubicBezTo>
                    <a:lnTo>
                      <a:pt x="23436" y="26627"/>
                    </a:lnTo>
                    <a:cubicBezTo>
                      <a:pt x="24226" y="26627"/>
                      <a:pt x="24864" y="25989"/>
                      <a:pt x="24925" y="25199"/>
                    </a:cubicBezTo>
                    <a:lnTo>
                      <a:pt x="2492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71"/>
              <p:cNvSpPr/>
              <p:nvPr/>
            </p:nvSpPr>
            <p:spPr>
              <a:xfrm>
                <a:off x="7948975" y="1691400"/>
                <a:ext cx="623125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24925" h="3132" extrusionOk="0">
                    <a:moveTo>
                      <a:pt x="1429" y="0"/>
                    </a:moveTo>
                    <a:cubicBezTo>
                      <a:pt x="639" y="0"/>
                      <a:pt x="1" y="639"/>
                      <a:pt x="1" y="1459"/>
                    </a:cubicBezTo>
                    <a:lnTo>
                      <a:pt x="1" y="3131"/>
                    </a:lnTo>
                    <a:lnTo>
                      <a:pt x="24925" y="3131"/>
                    </a:lnTo>
                    <a:lnTo>
                      <a:pt x="24925" y="1459"/>
                    </a:lnTo>
                    <a:cubicBezTo>
                      <a:pt x="24864" y="639"/>
                      <a:pt x="24226" y="0"/>
                      <a:pt x="234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71"/>
              <p:cNvSpPr/>
              <p:nvPr/>
            </p:nvSpPr>
            <p:spPr>
              <a:xfrm>
                <a:off x="7995325" y="1717225"/>
                <a:ext cx="243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487" y="1"/>
                    </a:moveTo>
                    <a:cubicBezTo>
                      <a:pt x="213" y="1"/>
                      <a:pt x="1" y="214"/>
                      <a:pt x="1" y="487"/>
                    </a:cubicBezTo>
                    <a:cubicBezTo>
                      <a:pt x="1" y="761"/>
                      <a:pt x="213" y="974"/>
                      <a:pt x="487" y="974"/>
                    </a:cubicBezTo>
                    <a:cubicBezTo>
                      <a:pt x="761" y="974"/>
                      <a:pt x="973" y="761"/>
                      <a:pt x="973" y="487"/>
                    </a:cubicBezTo>
                    <a:cubicBezTo>
                      <a:pt x="973" y="214"/>
                      <a:pt x="791" y="1"/>
                      <a:pt x="487" y="1"/>
                    </a:cubicBezTo>
                    <a:close/>
                  </a:path>
                </a:pathLst>
              </a:custGeom>
              <a:solidFill>
                <a:srgbClr val="F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71"/>
              <p:cNvSpPr/>
              <p:nvPr/>
            </p:nvSpPr>
            <p:spPr>
              <a:xfrm>
                <a:off x="8049275" y="1717225"/>
                <a:ext cx="243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487" y="1"/>
                    </a:moveTo>
                    <a:cubicBezTo>
                      <a:pt x="244" y="1"/>
                      <a:pt x="1" y="214"/>
                      <a:pt x="1" y="487"/>
                    </a:cubicBezTo>
                    <a:cubicBezTo>
                      <a:pt x="1" y="761"/>
                      <a:pt x="214" y="974"/>
                      <a:pt x="487" y="974"/>
                    </a:cubicBezTo>
                    <a:cubicBezTo>
                      <a:pt x="761" y="974"/>
                      <a:pt x="973" y="761"/>
                      <a:pt x="973" y="487"/>
                    </a:cubicBezTo>
                    <a:cubicBezTo>
                      <a:pt x="973" y="214"/>
                      <a:pt x="761" y="1"/>
                      <a:pt x="487" y="1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71"/>
              <p:cNvSpPr/>
              <p:nvPr/>
            </p:nvSpPr>
            <p:spPr>
              <a:xfrm>
                <a:off x="8103225" y="1717225"/>
                <a:ext cx="251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4" extrusionOk="0">
                    <a:moveTo>
                      <a:pt x="518" y="1"/>
                    </a:moveTo>
                    <a:cubicBezTo>
                      <a:pt x="244" y="1"/>
                      <a:pt x="1" y="214"/>
                      <a:pt x="1" y="487"/>
                    </a:cubicBezTo>
                    <a:cubicBezTo>
                      <a:pt x="1" y="761"/>
                      <a:pt x="244" y="974"/>
                      <a:pt x="518" y="974"/>
                    </a:cubicBezTo>
                    <a:cubicBezTo>
                      <a:pt x="761" y="974"/>
                      <a:pt x="1004" y="761"/>
                      <a:pt x="1004" y="487"/>
                    </a:cubicBezTo>
                    <a:cubicBezTo>
                      <a:pt x="1004" y="214"/>
                      <a:pt x="761" y="1"/>
                      <a:pt x="518" y="1"/>
                    </a:cubicBezTo>
                    <a:close/>
                  </a:path>
                </a:pathLst>
              </a:custGeom>
              <a:solidFill>
                <a:srgbClr val="6AEB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71"/>
              <p:cNvSpPr/>
              <p:nvPr/>
            </p:nvSpPr>
            <p:spPr>
              <a:xfrm>
                <a:off x="8015075" y="1863125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71"/>
              <p:cNvSpPr/>
              <p:nvPr/>
            </p:nvSpPr>
            <p:spPr>
              <a:xfrm>
                <a:off x="8151100" y="1874525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71"/>
              <p:cNvSpPr/>
              <p:nvPr/>
            </p:nvSpPr>
            <p:spPr>
              <a:xfrm>
                <a:off x="8151100" y="1930000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71"/>
              <p:cNvSpPr/>
              <p:nvPr/>
            </p:nvSpPr>
            <p:spPr>
              <a:xfrm>
                <a:off x="8360825" y="1930000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3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71"/>
              <p:cNvSpPr/>
              <p:nvPr/>
            </p:nvSpPr>
            <p:spPr>
              <a:xfrm>
                <a:off x="8015075" y="2030300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71"/>
              <p:cNvSpPr/>
              <p:nvPr/>
            </p:nvSpPr>
            <p:spPr>
              <a:xfrm>
                <a:off x="8151100" y="2041700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71"/>
              <p:cNvSpPr/>
              <p:nvPr/>
            </p:nvSpPr>
            <p:spPr>
              <a:xfrm>
                <a:off x="8151100" y="2097175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71"/>
              <p:cNvSpPr/>
              <p:nvPr/>
            </p:nvSpPr>
            <p:spPr>
              <a:xfrm>
                <a:off x="8360825" y="2097175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3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71"/>
              <p:cNvSpPr/>
              <p:nvPr/>
            </p:nvSpPr>
            <p:spPr>
              <a:xfrm>
                <a:off x="8015075" y="2197475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71"/>
              <p:cNvSpPr/>
              <p:nvPr/>
            </p:nvSpPr>
            <p:spPr>
              <a:xfrm>
                <a:off x="8151100" y="2208875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71"/>
              <p:cNvSpPr/>
              <p:nvPr/>
            </p:nvSpPr>
            <p:spPr>
              <a:xfrm>
                <a:off x="8151100" y="2264350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71"/>
              <p:cNvSpPr/>
              <p:nvPr/>
            </p:nvSpPr>
            <p:spPr>
              <a:xfrm>
                <a:off x="8360825" y="2264350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4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2" name="Google Shape;1342;p71"/>
            <p:cNvGrpSpPr/>
            <p:nvPr/>
          </p:nvGrpSpPr>
          <p:grpSpPr>
            <a:xfrm>
              <a:off x="1964262" y="3226627"/>
              <a:ext cx="758924" cy="321556"/>
              <a:chOff x="5021875" y="2898100"/>
              <a:chExt cx="622375" cy="263700"/>
            </a:xfrm>
          </p:grpSpPr>
          <p:sp>
            <p:nvSpPr>
              <p:cNvPr id="1343" name="Google Shape;1343;p71"/>
              <p:cNvSpPr/>
              <p:nvPr/>
            </p:nvSpPr>
            <p:spPr>
              <a:xfrm>
                <a:off x="5021875" y="2976375"/>
                <a:ext cx="622375" cy="1854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7417" extrusionOk="0">
                    <a:moveTo>
                      <a:pt x="0" y="0"/>
                    </a:moveTo>
                    <a:lnTo>
                      <a:pt x="0" y="5988"/>
                    </a:lnTo>
                    <a:cubicBezTo>
                      <a:pt x="0" y="6779"/>
                      <a:pt x="669" y="7417"/>
                      <a:pt x="1459" y="7417"/>
                    </a:cubicBezTo>
                    <a:lnTo>
                      <a:pt x="23466" y="7417"/>
                    </a:lnTo>
                    <a:cubicBezTo>
                      <a:pt x="24256" y="7417"/>
                      <a:pt x="24894" y="6748"/>
                      <a:pt x="24894" y="5988"/>
                    </a:cubicBezTo>
                    <a:lnTo>
                      <a:pt x="248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71"/>
              <p:cNvSpPr/>
              <p:nvPr/>
            </p:nvSpPr>
            <p:spPr>
              <a:xfrm>
                <a:off x="5021875" y="2898100"/>
                <a:ext cx="622375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3101" extrusionOk="0">
                    <a:moveTo>
                      <a:pt x="1459" y="1"/>
                    </a:moveTo>
                    <a:cubicBezTo>
                      <a:pt x="669" y="1"/>
                      <a:pt x="0" y="639"/>
                      <a:pt x="0" y="1429"/>
                    </a:cubicBezTo>
                    <a:lnTo>
                      <a:pt x="0" y="3101"/>
                    </a:lnTo>
                    <a:lnTo>
                      <a:pt x="24894" y="3101"/>
                    </a:lnTo>
                    <a:lnTo>
                      <a:pt x="24894" y="1429"/>
                    </a:lnTo>
                    <a:cubicBezTo>
                      <a:pt x="24894" y="639"/>
                      <a:pt x="24256" y="1"/>
                      <a:pt x="23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71"/>
              <p:cNvSpPr/>
              <p:nvPr/>
            </p:nvSpPr>
            <p:spPr>
              <a:xfrm>
                <a:off x="5069750" y="2922425"/>
                <a:ext cx="2432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004" extrusionOk="0">
                    <a:moveTo>
                      <a:pt x="487" y="0"/>
                    </a:moveTo>
                    <a:cubicBezTo>
                      <a:pt x="213" y="0"/>
                      <a:pt x="0" y="243"/>
                      <a:pt x="0" y="487"/>
                    </a:cubicBezTo>
                    <a:cubicBezTo>
                      <a:pt x="0" y="760"/>
                      <a:pt x="213" y="1003"/>
                      <a:pt x="487" y="1003"/>
                    </a:cubicBezTo>
                    <a:cubicBezTo>
                      <a:pt x="760" y="1003"/>
                      <a:pt x="973" y="760"/>
                      <a:pt x="973" y="487"/>
                    </a:cubicBezTo>
                    <a:cubicBezTo>
                      <a:pt x="973" y="243"/>
                      <a:pt x="760" y="0"/>
                      <a:pt x="487" y="0"/>
                    </a:cubicBezTo>
                    <a:close/>
                  </a:path>
                </a:pathLst>
              </a:custGeom>
              <a:solidFill>
                <a:srgbClr val="FFC3D0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71"/>
              <p:cNvSpPr/>
              <p:nvPr/>
            </p:nvSpPr>
            <p:spPr>
              <a:xfrm>
                <a:off x="5122925" y="2922425"/>
                <a:ext cx="243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487" y="0"/>
                    </a:moveTo>
                    <a:cubicBezTo>
                      <a:pt x="214" y="0"/>
                      <a:pt x="1" y="243"/>
                      <a:pt x="1" y="48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487"/>
                    </a:cubicBezTo>
                    <a:cubicBezTo>
                      <a:pt x="974" y="243"/>
                      <a:pt x="791" y="0"/>
                      <a:pt x="487" y="0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71"/>
              <p:cNvSpPr/>
              <p:nvPr/>
            </p:nvSpPr>
            <p:spPr>
              <a:xfrm>
                <a:off x="5176875" y="2922425"/>
                <a:ext cx="243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487" y="0"/>
                    </a:moveTo>
                    <a:cubicBezTo>
                      <a:pt x="214" y="0"/>
                      <a:pt x="1" y="243"/>
                      <a:pt x="1" y="48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487"/>
                    </a:cubicBezTo>
                    <a:cubicBezTo>
                      <a:pt x="974" y="243"/>
                      <a:pt x="761" y="0"/>
                      <a:pt x="487" y="0"/>
                    </a:cubicBezTo>
                    <a:close/>
                  </a:path>
                </a:pathLst>
              </a:custGeom>
              <a:solidFill>
                <a:srgbClr val="6AEBE7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71"/>
              <p:cNvSpPr/>
              <p:nvPr/>
            </p:nvSpPr>
            <p:spPr>
              <a:xfrm>
                <a:off x="5088750" y="3020450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885" y="0"/>
                    </a:moveTo>
                    <a:cubicBezTo>
                      <a:pt x="821" y="0"/>
                      <a:pt x="0" y="821"/>
                      <a:pt x="0" y="1885"/>
                    </a:cubicBezTo>
                    <a:cubicBezTo>
                      <a:pt x="0" y="2949"/>
                      <a:pt x="821" y="3800"/>
                      <a:pt x="1885" y="3800"/>
                    </a:cubicBezTo>
                    <a:cubicBezTo>
                      <a:pt x="2948" y="3800"/>
                      <a:pt x="3800" y="2949"/>
                      <a:pt x="3800" y="1885"/>
                    </a:cubicBezTo>
                    <a:cubicBezTo>
                      <a:pt x="3800" y="821"/>
                      <a:pt x="2918" y="0"/>
                      <a:pt x="1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71"/>
              <p:cNvSpPr/>
              <p:nvPr/>
            </p:nvSpPr>
            <p:spPr>
              <a:xfrm>
                <a:off x="5225525" y="3031850"/>
                <a:ext cx="3351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913" extrusionOk="0">
                    <a:moveTo>
                      <a:pt x="426" y="0"/>
                    </a:moveTo>
                    <a:cubicBezTo>
                      <a:pt x="183" y="0"/>
                      <a:pt x="0" y="183"/>
                      <a:pt x="0" y="426"/>
                    </a:cubicBezTo>
                    <a:lnTo>
                      <a:pt x="0" y="487"/>
                    </a:lnTo>
                    <a:cubicBezTo>
                      <a:pt x="0" y="730"/>
                      <a:pt x="183" y="912"/>
                      <a:pt x="426" y="912"/>
                    </a:cubicBezTo>
                    <a:lnTo>
                      <a:pt x="12979" y="912"/>
                    </a:lnTo>
                    <a:cubicBezTo>
                      <a:pt x="13222" y="912"/>
                      <a:pt x="13405" y="730"/>
                      <a:pt x="13405" y="487"/>
                    </a:cubicBezTo>
                    <a:lnTo>
                      <a:pt x="13405" y="426"/>
                    </a:lnTo>
                    <a:cubicBezTo>
                      <a:pt x="13405" y="183"/>
                      <a:pt x="13222" y="0"/>
                      <a:pt x="12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71"/>
              <p:cNvSpPr/>
              <p:nvPr/>
            </p:nvSpPr>
            <p:spPr>
              <a:xfrm>
                <a:off x="5225525" y="3086550"/>
                <a:ext cx="1869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913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517"/>
                    </a:lnTo>
                    <a:cubicBezTo>
                      <a:pt x="0" y="730"/>
                      <a:pt x="183" y="913"/>
                      <a:pt x="426" y="913"/>
                    </a:cubicBezTo>
                    <a:lnTo>
                      <a:pt x="7052" y="913"/>
                    </a:lnTo>
                    <a:cubicBezTo>
                      <a:pt x="7295" y="913"/>
                      <a:pt x="7478" y="730"/>
                      <a:pt x="7478" y="517"/>
                    </a:cubicBezTo>
                    <a:lnTo>
                      <a:pt x="7478" y="426"/>
                    </a:lnTo>
                    <a:cubicBezTo>
                      <a:pt x="7478" y="183"/>
                      <a:pt x="7295" y="1"/>
                      <a:pt x="70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71"/>
              <p:cNvSpPr/>
              <p:nvPr/>
            </p:nvSpPr>
            <p:spPr>
              <a:xfrm>
                <a:off x="5434500" y="3086550"/>
                <a:ext cx="53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913" extrusionOk="0">
                    <a:moveTo>
                      <a:pt x="456" y="1"/>
                    </a:moveTo>
                    <a:cubicBezTo>
                      <a:pt x="183" y="1"/>
                      <a:pt x="0" y="244"/>
                      <a:pt x="0" y="457"/>
                    </a:cubicBezTo>
                    <a:cubicBezTo>
                      <a:pt x="0" y="730"/>
                      <a:pt x="213" y="913"/>
                      <a:pt x="456" y="913"/>
                    </a:cubicBezTo>
                    <a:lnTo>
                      <a:pt x="1702" y="913"/>
                    </a:lnTo>
                    <a:cubicBezTo>
                      <a:pt x="1945" y="913"/>
                      <a:pt x="2128" y="730"/>
                      <a:pt x="2158" y="457"/>
                    </a:cubicBezTo>
                    <a:cubicBezTo>
                      <a:pt x="2158" y="214"/>
                      <a:pt x="1945" y="1"/>
                      <a:pt x="17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2" name="Google Shape;1352;p71"/>
          <p:cNvSpPr/>
          <p:nvPr/>
        </p:nvSpPr>
        <p:spPr>
          <a:xfrm>
            <a:off x="1427583" y="2835435"/>
            <a:ext cx="326059" cy="337549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71"/>
          <p:cNvSpPr/>
          <p:nvPr/>
        </p:nvSpPr>
        <p:spPr>
          <a:xfrm>
            <a:off x="2351984" y="3191074"/>
            <a:ext cx="229410" cy="238012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16;p71">
            <a:extLst>
              <a:ext uri="{FF2B5EF4-FFF2-40B4-BE49-F238E27FC236}">
                <a16:creationId xmlns:a16="http://schemas.microsoft.com/office/drawing/2014/main" id="{8E2892A5-FB30-B1C1-CD35-2C8773839A84}"/>
              </a:ext>
            </a:extLst>
          </p:cNvPr>
          <p:cNvSpPr txBox="1">
            <a:spLocks/>
          </p:cNvSpPr>
          <p:nvPr/>
        </p:nvSpPr>
        <p:spPr>
          <a:xfrm>
            <a:off x="4743485" y="3099822"/>
            <a:ext cx="34887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"/>
              <a:buNone/>
              <a:defRPr sz="1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en-US" sz="1400" dirty="0"/>
              <a:t>recommendations</a:t>
            </a:r>
          </a:p>
        </p:txBody>
      </p:sp>
      <p:sp>
        <p:nvSpPr>
          <p:cNvPr id="22" name="Google Shape;1311;p71">
            <a:extLst>
              <a:ext uri="{FF2B5EF4-FFF2-40B4-BE49-F238E27FC236}">
                <a16:creationId xmlns:a16="http://schemas.microsoft.com/office/drawing/2014/main" id="{AB5DE035-A613-8A24-ED8F-602213D8909E}"/>
              </a:ext>
            </a:extLst>
          </p:cNvPr>
          <p:cNvSpPr txBox="1">
            <a:spLocks/>
          </p:cNvSpPr>
          <p:nvPr/>
        </p:nvSpPr>
        <p:spPr>
          <a:xfrm>
            <a:off x="4214454" y="1469071"/>
            <a:ext cx="559701" cy="2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sz="1600" dirty="0"/>
              <a:t>02</a:t>
            </a:r>
          </a:p>
        </p:txBody>
      </p:sp>
      <p:sp>
        <p:nvSpPr>
          <p:cNvPr id="23" name="Google Shape;1311;p71">
            <a:extLst>
              <a:ext uri="{FF2B5EF4-FFF2-40B4-BE49-F238E27FC236}">
                <a16:creationId xmlns:a16="http://schemas.microsoft.com/office/drawing/2014/main" id="{6C5AB86A-FBD5-BA89-F7E9-033816861264}"/>
              </a:ext>
            </a:extLst>
          </p:cNvPr>
          <p:cNvSpPr txBox="1">
            <a:spLocks/>
          </p:cNvSpPr>
          <p:nvPr/>
        </p:nvSpPr>
        <p:spPr>
          <a:xfrm>
            <a:off x="4214454" y="2038001"/>
            <a:ext cx="559701" cy="2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sz="1600" dirty="0"/>
              <a:t>03</a:t>
            </a:r>
          </a:p>
        </p:txBody>
      </p:sp>
      <p:sp>
        <p:nvSpPr>
          <p:cNvPr id="24" name="Google Shape;1311;p71">
            <a:extLst>
              <a:ext uri="{FF2B5EF4-FFF2-40B4-BE49-F238E27FC236}">
                <a16:creationId xmlns:a16="http://schemas.microsoft.com/office/drawing/2014/main" id="{6C02193B-5771-FF3E-E119-7C44AEE88517}"/>
              </a:ext>
            </a:extLst>
          </p:cNvPr>
          <p:cNvSpPr txBox="1">
            <a:spLocks/>
          </p:cNvSpPr>
          <p:nvPr/>
        </p:nvSpPr>
        <p:spPr>
          <a:xfrm>
            <a:off x="4202577" y="2606931"/>
            <a:ext cx="559701" cy="2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sz="1600" dirty="0"/>
              <a:t>04</a:t>
            </a:r>
          </a:p>
        </p:txBody>
      </p:sp>
      <p:sp>
        <p:nvSpPr>
          <p:cNvPr id="25" name="Google Shape;1311;p71">
            <a:extLst>
              <a:ext uri="{FF2B5EF4-FFF2-40B4-BE49-F238E27FC236}">
                <a16:creationId xmlns:a16="http://schemas.microsoft.com/office/drawing/2014/main" id="{AEA05609-39DB-9D49-D167-7E0D281135F6}"/>
              </a:ext>
            </a:extLst>
          </p:cNvPr>
          <p:cNvSpPr txBox="1">
            <a:spLocks/>
          </p:cNvSpPr>
          <p:nvPr/>
        </p:nvSpPr>
        <p:spPr>
          <a:xfrm>
            <a:off x="4214454" y="3169841"/>
            <a:ext cx="559701" cy="2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sz="1600" dirty="0"/>
              <a:t>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800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80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9" name="Google Shape;4169;p129"/>
          <p:cNvSpPr txBox="1">
            <a:spLocks noGrp="1"/>
          </p:cNvSpPr>
          <p:nvPr>
            <p:ph type="ctrTitle"/>
          </p:nvPr>
        </p:nvSpPr>
        <p:spPr>
          <a:xfrm>
            <a:off x="4740310" y="1799147"/>
            <a:ext cx="3567719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4188" name="Google Shape;4188;p129"/>
          <p:cNvGrpSpPr/>
          <p:nvPr/>
        </p:nvGrpSpPr>
        <p:grpSpPr>
          <a:xfrm>
            <a:off x="3797177" y="1525419"/>
            <a:ext cx="185624" cy="185096"/>
            <a:chOff x="5318975" y="803525"/>
            <a:chExt cx="298575" cy="297725"/>
          </a:xfrm>
        </p:grpSpPr>
        <p:sp>
          <p:nvSpPr>
            <p:cNvPr id="4189" name="Google Shape;4189;p129"/>
            <p:cNvSpPr/>
            <p:nvPr/>
          </p:nvSpPr>
          <p:spPr>
            <a:xfrm>
              <a:off x="5354000" y="837700"/>
              <a:ext cx="229350" cy="229375"/>
            </a:xfrm>
            <a:custGeom>
              <a:avLst/>
              <a:gdLst/>
              <a:ahLst/>
              <a:cxnLst/>
              <a:rect l="l" t="t" r="r" b="b"/>
              <a:pathLst>
                <a:path w="9174" h="9175" extrusionOk="0">
                  <a:moveTo>
                    <a:pt x="4570" y="2202"/>
                  </a:moveTo>
                  <a:cubicBezTo>
                    <a:pt x="5871" y="2202"/>
                    <a:pt x="6939" y="3236"/>
                    <a:pt x="6939" y="4571"/>
                  </a:cubicBezTo>
                  <a:cubicBezTo>
                    <a:pt x="6939" y="5872"/>
                    <a:pt x="5904" y="6972"/>
                    <a:pt x="4570" y="6972"/>
                  </a:cubicBezTo>
                  <a:cubicBezTo>
                    <a:pt x="3269" y="6972"/>
                    <a:pt x="2202" y="5905"/>
                    <a:pt x="2202" y="4571"/>
                  </a:cubicBezTo>
                  <a:cubicBezTo>
                    <a:pt x="2202" y="3270"/>
                    <a:pt x="3236" y="2202"/>
                    <a:pt x="4570" y="2202"/>
                  </a:cubicBezTo>
                  <a:close/>
                  <a:moveTo>
                    <a:pt x="4570" y="1"/>
                  </a:moveTo>
                  <a:cubicBezTo>
                    <a:pt x="2035" y="1"/>
                    <a:pt x="0" y="2036"/>
                    <a:pt x="0" y="4571"/>
                  </a:cubicBezTo>
                  <a:cubicBezTo>
                    <a:pt x="0" y="7106"/>
                    <a:pt x="2035" y="9174"/>
                    <a:pt x="4570" y="9174"/>
                  </a:cubicBezTo>
                  <a:cubicBezTo>
                    <a:pt x="7105" y="9174"/>
                    <a:pt x="9173" y="7106"/>
                    <a:pt x="9173" y="4571"/>
                  </a:cubicBezTo>
                  <a:cubicBezTo>
                    <a:pt x="9173" y="2036"/>
                    <a:pt x="7105" y="1"/>
                    <a:pt x="45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85725" dist="7620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129"/>
            <p:cNvSpPr/>
            <p:nvPr/>
          </p:nvSpPr>
          <p:spPr>
            <a:xfrm>
              <a:off x="5439900" y="803525"/>
              <a:ext cx="55875" cy="64225"/>
            </a:xfrm>
            <a:custGeom>
              <a:avLst/>
              <a:gdLst/>
              <a:ahLst/>
              <a:cxnLst/>
              <a:rect l="l" t="t" r="r" b="b"/>
              <a:pathLst>
                <a:path w="2235" h="2569" extrusionOk="0">
                  <a:moveTo>
                    <a:pt x="0" y="0"/>
                  </a:moveTo>
                  <a:lnTo>
                    <a:pt x="0" y="2569"/>
                  </a:lnTo>
                  <a:lnTo>
                    <a:pt x="2235" y="2569"/>
                  </a:lnTo>
                  <a:lnTo>
                    <a:pt x="2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85725" dist="7620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129"/>
            <p:cNvSpPr/>
            <p:nvPr/>
          </p:nvSpPr>
          <p:spPr>
            <a:xfrm>
              <a:off x="5439900" y="1036175"/>
              <a:ext cx="55875" cy="65075"/>
            </a:xfrm>
            <a:custGeom>
              <a:avLst/>
              <a:gdLst/>
              <a:ahLst/>
              <a:cxnLst/>
              <a:rect l="l" t="t" r="r" b="b"/>
              <a:pathLst>
                <a:path w="2235" h="2603" extrusionOk="0">
                  <a:moveTo>
                    <a:pt x="0" y="1"/>
                  </a:moveTo>
                  <a:lnTo>
                    <a:pt x="0" y="2603"/>
                  </a:lnTo>
                  <a:lnTo>
                    <a:pt x="2235" y="2603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85725" dist="7620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129"/>
            <p:cNvSpPr/>
            <p:nvPr/>
          </p:nvSpPr>
          <p:spPr>
            <a:xfrm>
              <a:off x="5318975" y="925275"/>
              <a:ext cx="65075" cy="55050"/>
            </a:xfrm>
            <a:custGeom>
              <a:avLst/>
              <a:gdLst/>
              <a:ahLst/>
              <a:cxnLst/>
              <a:rect l="l" t="t" r="r" b="b"/>
              <a:pathLst>
                <a:path w="2603" h="2202" extrusionOk="0">
                  <a:moveTo>
                    <a:pt x="0" y="0"/>
                  </a:moveTo>
                  <a:lnTo>
                    <a:pt x="0" y="2202"/>
                  </a:lnTo>
                  <a:lnTo>
                    <a:pt x="2602" y="2202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85725" dist="7620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129"/>
            <p:cNvSpPr/>
            <p:nvPr/>
          </p:nvSpPr>
          <p:spPr>
            <a:xfrm>
              <a:off x="5552475" y="925275"/>
              <a:ext cx="65075" cy="55050"/>
            </a:xfrm>
            <a:custGeom>
              <a:avLst/>
              <a:gdLst/>
              <a:ahLst/>
              <a:cxnLst/>
              <a:rect l="l" t="t" r="r" b="b"/>
              <a:pathLst>
                <a:path w="2603" h="2202" extrusionOk="0">
                  <a:moveTo>
                    <a:pt x="0" y="0"/>
                  </a:moveTo>
                  <a:lnTo>
                    <a:pt x="0" y="2202"/>
                  </a:lnTo>
                  <a:lnTo>
                    <a:pt x="2602" y="2202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85725" dist="7620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129"/>
            <p:cNvSpPr/>
            <p:nvPr/>
          </p:nvSpPr>
          <p:spPr>
            <a:xfrm>
              <a:off x="5343150" y="827700"/>
              <a:ext cx="85100" cy="84250"/>
            </a:xfrm>
            <a:custGeom>
              <a:avLst/>
              <a:gdLst/>
              <a:ahLst/>
              <a:cxnLst/>
              <a:rect l="l" t="t" r="r" b="b"/>
              <a:pathLst>
                <a:path w="3404" h="3370" extrusionOk="0">
                  <a:moveTo>
                    <a:pt x="1568" y="1"/>
                  </a:moveTo>
                  <a:lnTo>
                    <a:pt x="1" y="1535"/>
                  </a:lnTo>
                  <a:lnTo>
                    <a:pt x="1835" y="3370"/>
                  </a:lnTo>
                  <a:lnTo>
                    <a:pt x="3403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85725" dist="7620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129"/>
            <p:cNvSpPr/>
            <p:nvPr/>
          </p:nvSpPr>
          <p:spPr>
            <a:xfrm>
              <a:off x="5509100" y="992825"/>
              <a:ext cx="85100" cy="84250"/>
            </a:xfrm>
            <a:custGeom>
              <a:avLst/>
              <a:gdLst/>
              <a:ahLst/>
              <a:cxnLst/>
              <a:rect l="l" t="t" r="r" b="b"/>
              <a:pathLst>
                <a:path w="3404" h="3370" extrusionOk="0">
                  <a:moveTo>
                    <a:pt x="1568" y="0"/>
                  </a:moveTo>
                  <a:lnTo>
                    <a:pt x="1" y="1568"/>
                  </a:lnTo>
                  <a:lnTo>
                    <a:pt x="1835" y="3369"/>
                  </a:lnTo>
                  <a:lnTo>
                    <a:pt x="3403" y="1835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85725" dist="7620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129"/>
            <p:cNvSpPr/>
            <p:nvPr/>
          </p:nvSpPr>
          <p:spPr>
            <a:xfrm>
              <a:off x="5343150" y="991975"/>
              <a:ext cx="85100" cy="85100"/>
            </a:xfrm>
            <a:custGeom>
              <a:avLst/>
              <a:gdLst/>
              <a:ahLst/>
              <a:cxnLst/>
              <a:rect l="l" t="t" r="r" b="b"/>
              <a:pathLst>
                <a:path w="3404" h="3404" extrusionOk="0">
                  <a:moveTo>
                    <a:pt x="1835" y="1"/>
                  </a:moveTo>
                  <a:lnTo>
                    <a:pt x="1" y="1836"/>
                  </a:lnTo>
                  <a:lnTo>
                    <a:pt x="1568" y="3403"/>
                  </a:lnTo>
                  <a:lnTo>
                    <a:pt x="3403" y="1569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85725" dist="7620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129"/>
            <p:cNvSpPr/>
            <p:nvPr/>
          </p:nvSpPr>
          <p:spPr>
            <a:xfrm>
              <a:off x="5508275" y="826875"/>
              <a:ext cx="85075" cy="85075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835" y="0"/>
                  </a:moveTo>
                  <a:lnTo>
                    <a:pt x="0" y="1835"/>
                  </a:lnTo>
                  <a:lnTo>
                    <a:pt x="1568" y="3403"/>
                  </a:lnTo>
                  <a:lnTo>
                    <a:pt x="3403" y="1568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85725" dist="7620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8" name="Google Shape;4198;p129"/>
          <p:cNvGrpSpPr/>
          <p:nvPr/>
        </p:nvGrpSpPr>
        <p:grpSpPr>
          <a:xfrm>
            <a:off x="1642733" y="4003776"/>
            <a:ext cx="213103" cy="213103"/>
            <a:chOff x="2215075" y="3684750"/>
            <a:chExt cx="342775" cy="342775"/>
          </a:xfrm>
        </p:grpSpPr>
        <p:sp>
          <p:nvSpPr>
            <p:cNvPr id="4199" name="Google Shape;4199;p129"/>
            <p:cNvSpPr/>
            <p:nvPr/>
          </p:nvSpPr>
          <p:spPr>
            <a:xfrm>
              <a:off x="2254275" y="3723950"/>
              <a:ext cx="265225" cy="263550"/>
            </a:xfrm>
            <a:custGeom>
              <a:avLst/>
              <a:gdLst/>
              <a:ahLst/>
              <a:cxnLst/>
              <a:rect l="l" t="t" r="r" b="b"/>
              <a:pathLst>
                <a:path w="10609" h="10542" extrusionOk="0">
                  <a:moveTo>
                    <a:pt x="5305" y="2535"/>
                  </a:moveTo>
                  <a:cubicBezTo>
                    <a:pt x="6806" y="2535"/>
                    <a:pt x="8073" y="3770"/>
                    <a:pt x="8073" y="5304"/>
                  </a:cubicBezTo>
                  <a:cubicBezTo>
                    <a:pt x="8073" y="6805"/>
                    <a:pt x="6806" y="8039"/>
                    <a:pt x="5305" y="8039"/>
                  </a:cubicBezTo>
                  <a:cubicBezTo>
                    <a:pt x="3803" y="8039"/>
                    <a:pt x="2569" y="6805"/>
                    <a:pt x="2569" y="5304"/>
                  </a:cubicBezTo>
                  <a:cubicBezTo>
                    <a:pt x="2569" y="3803"/>
                    <a:pt x="3803" y="2535"/>
                    <a:pt x="5305" y="2535"/>
                  </a:cubicBezTo>
                  <a:close/>
                  <a:moveTo>
                    <a:pt x="5305" y="0"/>
                  </a:moveTo>
                  <a:cubicBezTo>
                    <a:pt x="2402" y="0"/>
                    <a:pt x="1" y="2335"/>
                    <a:pt x="1" y="5271"/>
                  </a:cubicBezTo>
                  <a:cubicBezTo>
                    <a:pt x="1" y="8173"/>
                    <a:pt x="2402" y="10541"/>
                    <a:pt x="5305" y="10541"/>
                  </a:cubicBezTo>
                  <a:cubicBezTo>
                    <a:pt x="8240" y="10541"/>
                    <a:pt x="10575" y="8173"/>
                    <a:pt x="10608" y="5271"/>
                  </a:cubicBezTo>
                  <a:cubicBezTo>
                    <a:pt x="10608" y="2369"/>
                    <a:pt x="8240" y="0"/>
                    <a:pt x="5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7620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129"/>
            <p:cNvSpPr/>
            <p:nvPr/>
          </p:nvSpPr>
          <p:spPr>
            <a:xfrm>
              <a:off x="2354350" y="3684750"/>
              <a:ext cx="63400" cy="73400"/>
            </a:xfrm>
            <a:custGeom>
              <a:avLst/>
              <a:gdLst/>
              <a:ahLst/>
              <a:cxnLst/>
              <a:rect l="l" t="t" r="r" b="b"/>
              <a:pathLst>
                <a:path w="2536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2536" y="29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7620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129"/>
            <p:cNvSpPr/>
            <p:nvPr/>
          </p:nvSpPr>
          <p:spPr>
            <a:xfrm>
              <a:off x="2354350" y="3953275"/>
              <a:ext cx="63400" cy="74250"/>
            </a:xfrm>
            <a:custGeom>
              <a:avLst/>
              <a:gdLst/>
              <a:ahLst/>
              <a:cxnLst/>
              <a:rect l="l" t="t" r="r" b="b"/>
              <a:pathLst>
                <a:path w="2536" h="2970" extrusionOk="0">
                  <a:moveTo>
                    <a:pt x="1" y="0"/>
                  </a:moveTo>
                  <a:lnTo>
                    <a:pt x="1" y="2969"/>
                  </a:lnTo>
                  <a:lnTo>
                    <a:pt x="2536" y="29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7620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129"/>
            <p:cNvSpPr/>
            <p:nvPr/>
          </p:nvSpPr>
          <p:spPr>
            <a:xfrm>
              <a:off x="2215075" y="3824025"/>
              <a:ext cx="74250" cy="63400"/>
            </a:xfrm>
            <a:custGeom>
              <a:avLst/>
              <a:gdLst/>
              <a:ahLst/>
              <a:cxnLst/>
              <a:rect l="l" t="t" r="r" b="b"/>
              <a:pathLst>
                <a:path w="2970" h="2536" extrusionOk="0">
                  <a:moveTo>
                    <a:pt x="1" y="0"/>
                  </a:moveTo>
                  <a:lnTo>
                    <a:pt x="1" y="2535"/>
                  </a:lnTo>
                  <a:lnTo>
                    <a:pt x="2970" y="2535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7620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129"/>
            <p:cNvSpPr/>
            <p:nvPr/>
          </p:nvSpPr>
          <p:spPr>
            <a:xfrm>
              <a:off x="2483600" y="3824025"/>
              <a:ext cx="74250" cy="63400"/>
            </a:xfrm>
            <a:custGeom>
              <a:avLst/>
              <a:gdLst/>
              <a:ahLst/>
              <a:cxnLst/>
              <a:rect l="l" t="t" r="r" b="b"/>
              <a:pathLst>
                <a:path w="2970" h="2536" extrusionOk="0">
                  <a:moveTo>
                    <a:pt x="1" y="0"/>
                  </a:moveTo>
                  <a:lnTo>
                    <a:pt x="1" y="2535"/>
                  </a:lnTo>
                  <a:lnTo>
                    <a:pt x="2970" y="2535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7620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129"/>
            <p:cNvSpPr/>
            <p:nvPr/>
          </p:nvSpPr>
          <p:spPr>
            <a:xfrm>
              <a:off x="2242600" y="3712275"/>
              <a:ext cx="97600" cy="97575"/>
            </a:xfrm>
            <a:custGeom>
              <a:avLst/>
              <a:gdLst/>
              <a:ahLst/>
              <a:cxnLst/>
              <a:rect l="l" t="t" r="r" b="b"/>
              <a:pathLst>
                <a:path w="3904" h="3903" extrusionOk="0">
                  <a:moveTo>
                    <a:pt x="1802" y="0"/>
                  </a:moveTo>
                  <a:lnTo>
                    <a:pt x="1" y="1801"/>
                  </a:lnTo>
                  <a:lnTo>
                    <a:pt x="2102" y="3903"/>
                  </a:lnTo>
                  <a:lnTo>
                    <a:pt x="3904" y="2102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7620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129"/>
            <p:cNvSpPr/>
            <p:nvPr/>
          </p:nvSpPr>
          <p:spPr>
            <a:xfrm>
              <a:off x="2434400" y="3902400"/>
              <a:ext cx="96775" cy="97600"/>
            </a:xfrm>
            <a:custGeom>
              <a:avLst/>
              <a:gdLst/>
              <a:ahLst/>
              <a:cxnLst/>
              <a:rect l="l" t="t" r="r" b="b"/>
              <a:pathLst>
                <a:path w="3871" h="3904" extrusionOk="0">
                  <a:moveTo>
                    <a:pt x="1802" y="1"/>
                  </a:moveTo>
                  <a:lnTo>
                    <a:pt x="1" y="1802"/>
                  </a:lnTo>
                  <a:lnTo>
                    <a:pt x="2069" y="3903"/>
                  </a:lnTo>
                  <a:lnTo>
                    <a:pt x="3870" y="2102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7620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129"/>
            <p:cNvSpPr/>
            <p:nvPr/>
          </p:nvSpPr>
          <p:spPr>
            <a:xfrm>
              <a:off x="2243450" y="3903225"/>
              <a:ext cx="96750" cy="96775"/>
            </a:xfrm>
            <a:custGeom>
              <a:avLst/>
              <a:gdLst/>
              <a:ahLst/>
              <a:cxnLst/>
              <a:rect l="l" t="t" r="r" b="b"/>
              <a:pathLst>
                <a:path w="3870" h="3871" extrusionOk="0">
                  <a:moveTo>
                    <a:pt x="2102" y="1"/>
                  </a:moveTo>
                  <a:lnTo>
                    <a:pt x="0" y="2069"/>
                  </a:lnTo>
                  <a:lnTo>
                    <a:pt x="1801" y="3870"/>
                  </a:lnTo>
                  <a:lnTo>
                    <a:pt x="3870" y="1769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7620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129"/>
            <p:cNvSpPr/>
            <p:nvPr/>
          </p:nvSpPr>
          <p:spPr>
            <a:xfrm>
              <a:off x="2433575" y="3712275"/>
              <a:ext cx="96750" cy="96750"/>
            </a:xfrm>
            <a:custGeom>
              <a:avLst/>
              <a:gdLst/>
              <a:ahLst/>
              <a:cxnLst/>
              <a:rect l="l" t="t" r="r" b="b"/>
              <a:pathLst>
                <a:path w="3870" h="3870" extrusionOk="0">
                  <a:moveTo>
                    <a:pt x="2102" y="0"/>
                  </a:moveTo>
                  <a:lnTo>
                    <a:pt x="1" y="2068"/>
                  </a:lnTo>
                  <a:lnTo>
                    <a:pt x="1802" y="3870"/>
                  </a:lnTo>
                  <a:lnTo>
                    <a:pt x="3870" y="1801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7620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8" name="Google Shape;4208;p129"/>
          <p:cNvGrpSpPr/>
          <p:nvPr/>
        </p:nvGrpSpPr>
        <p:grpSpPr>
          <a:xfrm>
            <a:off x="1350086" y="1253123"/>
            <a:ext cx="2909559" cy="3059943"/>
            <a:chOff x="1350086" y="1253123"/>
            <a:chExt cx="2909559" cy="3059943"/>
          </a:xfrm>
        </p:grpSpPr>
        <p:grpSp>
          <p:nvGrpSpPr>
            <p:cNvPr id="4209" name="Google Shape;4209;p129"/>
            <p:cNvGrpSpPr/>
            <p:nvPr/>
          </p:nvGrpSpPr>
          <p:grpSpPr>
            <a:xfrm>
              <a:off x="2029651" y="1358495"/>
              <a:ext cx="1460701" cy="2954571"/>
              <a:chOff x="6269288" y="1253120"/>
              <a:chExt cx="1460701" cy="2954571"/>
            </a:xfrm>
          </p:grpSpPr>
          <p:sp>
            <p:nvSpPr>
              <p:cNvPr id="4210" name="Google Shape;4210;p129"/>
              <p:cNvSpPr/>
              <p:nvPr/>
            </p:nvSpPr>
            <p:spPr>
              <a:xfrm>
                <a:off x="6269288" y="1253120"/>
                <a:ext cx="1460701" cy="2954571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129"/>
              <p:cNvSpPr/>
              <p:nvPr/>
            </p:nvSpPr>
            <p:spPr>
              <a:xfrm>
                <a:off x="6299500" y="1501676"/>
                <a:ext cx="1400294" cy="2665804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129"/>
              <p:cNvSpPr/>
              <p:nvPr/>
            </p:nvSpPr>
            <p:spPr>
              <a:xfrm>
                <a:off x="6299492" y="1294265"/>
                <a:ext cx="1400294" cy="207421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13" name="Google Shape;4213;p129"/>
              <p:cNvGrpSpPr/>
              <p:nvPr/>
            </p:nvGrpSpPr>
            <p:grpSpPr>
              <a:xfrm>
                <a:off x="6411609" y="2294954"/>
                <a:ext cx="945544" cy="338113"/>
                <a:chOff x="3983904" y="1784897"/>
                <a:chExt cx="945544" cy="338113"/>
              </a:xfrm>
            </p:grpSpPr>
            <p:sp>
              <p:nvSpPr>
                <p:cNvPr id="4214" name="Google Shape;4214;p129"/>
                <p:cNvSpPr/>
                <p:nvPr/>
              </p:nvSpPr>
              <p:spPr>
                <a:xfrm>
                  <a:off x="3983904" y="1784897"/>
                  <a:ext cx="338622" cy="338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0" h="20579" extrusionOk="0">
                      <a:moveTo>
                        <a:pt x="10305" y="1"/>
                      </a:moveTo>
                      <a:cubicBezTo>
                        <a:pt x="4651" y="1"/>
                        <a:pt x="1" y="4621"/>
                        <a:pt x="1" y="10305"/>
                      </a:cubicBezTo>
                      <a:cubicBezTo>
                        <a:pt x="1" y="15958"/>
                        <a:pt x="4651" y="20579"/>
                        <a:pt x="10305" y="20579"/>
                      </a:cubicBezTo>
                      <a:cubicBezTo>
                        <a:pt x="16019" y="20579"/>
                        <a:pt x="20609" y="15958"/>
                        <a:pt x="20609" y="10305"/>
                      </a:cubicBezTo>
                      <a:cubicBezTo>
                        <a:pt x="20609" y="4621"/>
                        <a:pt x="15959" y="1"/>
                        <a:pt x="1030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129"/>
                <p:cNvSpPr/>
                <p:nvPr/>
              </p:nvSpPr>
              <p:spPr>
                <a:xfrm>
                  <a:off x="4086786" y="1833084"/>
                  <a:ext cx="133362" cy="121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7" h="7377" extrusionOk="0">
                      <a:moveTo>
                        <a:pt x="4017" y="0"/>
                      </a:moveTo>
                      <a:cubicBezTo>
                        <a:pt x="2363" y="0"/>
                        <a:pt x="870" y="1135"/>
                        <a:pt x="456" y="2843"/>
                      </a:cubicBezTo>
                      <a:cubicBezTo>
                        <a:pt x="0" y="4819"/>
                        <a:pt x="1216" y="6794"/>
                        <a:pt x="3192" y="7281"/>
                      </a:cubicBezTo>
                      <a:cubicBezTo>
                        <a:pt x="3472" y="7345"/>
                        <a:pt x="3753" y="7376"/>
                        <a:pt x="4030" y="7376"/>
                      </a:cubicBezTo>
                      <a:cubicBezTo>
                        <a:pt x="5706" y="7376"/>
                        <a:pt x="7238" y="6241"/>
                        <a:pt x="7630" y="4545"/>
                      </a:cubicBezTo>
                      <a:cubicBezTo>
                        <a:pt x="8116" y="2539"/>
                        <a:pt x="6870" y="563"/>
                        <a:pt x="4894" y="107"/>
                      </a:cubicBezTo>
                      <a:cubicBezTo>
                        <a:pt x="4600" y="35"/>
                        <a:pt x="4306" y="0"/>
                        <a:pt x="40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129"/>
                <p:cNvSpPr/>
                <p:nvPr/>
              </p:nvSpPr>
              <p:spPr>
                <a:xfrm>
                  <a:off x="4037349" y="1979667"/>
                  <a:ext cx="232238" cy="132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5" h="8086" extrusionOk="0">
                      <a:moveTo>
                        <a:pt x="7052" y="0"/>
                      </a:moveTo>
                      <a:cubicBezTo>
                        <a:pt x="3800" y="0"/>
                        <a:pt x="1003" y="2097"/>
                        <a:pt x="0" y="5015"/>
                      </a:cubicBezTo>
                      <a:cubicBezTo>
                        <a:pt x="1763" y="6900"/>
                        <a:pt x="4286" y="8085"/>
                        <a:pt x="7052" y="8085"/>
                      </a:cubicBezTo>
                      <a:cubicBezTo>
                        <a:pt x="9818" y="8085"/>
                        <a:pt x="12341" y="6900"/>
                        <a:pt x="14134" y="5015"/>
                      </a:cubicBezTo>
                      <a:cubicBezTo>
                        <a:pt x="13101" y="2097"/>
                        <a:pt x="10335" y="0"/>
                        <a:pt x="70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129"/>
                <p:cNvSpPr/>
                <p:nvPr/>
              </p:nvSpPr>
              <p:spPr>
                <a:xfrm>
                  <a:off x="4461224" y="1883910"/>
                  <a:ext cx="468224" cy="39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2" h="1369" extrusionOk="0">
                      <a:moveTo>
                        <a:pt x="69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65"/>
                        <a:pt x="304" y="1369"/>
                        <a:pt x="699" y="1369"/>
                      </a:cubicBezTo>
                      <a:lnTo>
                        <a:pt x="15593" y="1369"/>
                      </a:lnTo>
                      <a:cubicBezTo>
                        <a:pt x="15958" y="1369"/>
                        <a:pt x="16262" y="1065"/>
                        <a:pt x="16262" y="670"/>
                      </a:cubicBezTo>
                      <a:cubicBezTo>
                        <a:pt x="16262" y="305"/>
                        <a:pt x="15958" y="1"/>
                        <a:pt x="1556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129"/>
                <p:cNvSpPr/>
                <p:nvPr/>
              </p:nvSpPr>
              <p:spPr>
                <a:xfrm>
                  <a:off x="4461224" y="1983678"/>
                  <a:ext cx="280093" cy="40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00" extrusionOk="0">
                      <a:moveTo>
                        <a:pt x="670" y="1"/>
                      </a:moveTo>
                      <a:cubicBezTo>
                        <a:pt x="305" y="1"/>
                        <a:pt x="1" y="335"/>
                        <a:pt x="1" y="700"/>
                      </a:cubicBezTo>
                      <a:cubicBezTo>
                        <a:pt x="1" y="1095"/>
                        <a:pt x="305" y="1399"/>
                        <a:pt x="670" y="1399"/>
                      </a:cubicBezTo>
                      <a:lnTo>
                        <a:pt x="9028" y="1399"/>
                      </a:lnTo>
                      <a:cubicBezTo>
                        <a:pt x="9424" y="1399"/>
                        <a:pt x="9728" y="1095"/>
                        <a:pt x="9728" y="700"/>
                      </a:cubicBezTo>
                      <a:cubicBezTo>
                        <a:pt x="9728" y="335"/>
                        <a:pt x="9424" y="1"/>
                        <a:pt x="90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19" name="Google Shape;4219;p129"/>
              <p:cNvGrpSpPr/>
              <p:nvPr/>
            </p:nvGrpSpPr>
            <p:grpSpPr>
              <a:xfrm>
                <a:off x="6374474" y="3331107"/>
                <a:ext cx="1250356" cy="572711"/>
                <a:chOff x="3946638" y="2450182"/>
                <a:chExt cx="1250356" cy="572711"/>
              </a:xfrm>
            </p:grpSpPr>
            <p:grpSp>
              <p:nvGrpSpPr>
                <p:cNvPr id="4220" name="Google Shape;4220;p129"/>
                <p:cNvGrpSpPr/>
                <p:nvPr/>
              </p:nvGrpSpPr>
              <p:grpSpPr>
                <a:xfrm>
                  <a:off x="3946638" y="2450182"/>
                  <a:ext cx="572731" cy="572711"/>
                  <a:chOff x="3169259" y="4128125"/>
                  <a:chExt cx="468223" cy="468207"/>
                </a:xfrm>
              </p:grpSpPr>
              <p:sp>
                <p:nvSpPr>
                  <p:cNvPr id="4221" name="Google Shape;4221;p129"/>
                  <p:cNvSpPr/>
                  <p:nvPr/>
                </p:nvSpPr>
                <p:spPr>
                  <a:xfrm>
                    <a:off x="3169259" y="4128125"/>
                    <a:ext cx="468223" cy="468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00" h="28299" extrusionOk="0">
                        <a:moveTo>
                          <a:pt x="25260" y="28298"/>
                        </a:moveTo>
                        <a:lnTo>
                          <a:pt x="3040" y="28298"/>
                        </a:lnTo>
                        <a:cubicBezTo>
                          <a:pt x="1369" y="28298"/>
                          <a:pt x="1" y="26931"/>
                          <a:pt x="1" y="25259"/>
                        </a:cubicBezTo>
                        <a:lnTo>
                          <a:pt x="1" y="3040"/>
                        </a:lnTo>
                        <a:cubicBezTo>
                          <a:pt x="1" y="1368"/>
                          <a:pt x="1369" y="0"/>
                          <a:pt x="3040" y="0"/>
                        </a:cubicBezTo>
                        <a:lnTo>
                          <a:pt x="25260" y="0"/>
                        </a:lnTo>
                        <a:cubicBezTo>
                          <a:pt x="26931" y="0"/>
                          <a:pt x="28299" y="1368"/>
                          <a:pt x="28299" y="3040"/>
                        </a:cubicBezTo>
                        <a:lnTo>
                          <a:pt x="28299" y="25259"/>
                        </a:lnTo>
                        <a:cubicBezTo>
                          <a:pt x="28299" y="26931"/>
                          <a:pt x="26931" y="28298"/>
                          <a:pt x="25260" y="2829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00000">
                        <a:schemeClr val="lt2"/>
                      </a:gs>
                    </a:gsLst>
                    <a:lin ang="5400012" scaled="0"/>
                  </a:gra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4222" name="Google Shape;4222;p129"/>
                  <p:cNvGrpSpPr/>
                  <p:nvPr/>
                </p:nvGrpSpPr>
                <p:grpSpPr>
                  <a:xfrm rot="10800000">
                    <a:off x="3197403" y="4206377"/>
                    <a:ext cx="416424" cy="228450"/>
                    <a:chOff x="5092913" y="4207125"/>
                    <a:chExt cx="779675" cy="189224"/>
                  </a:xfrm>
                </p:grpSpPr>
                <p:sp>
                  <p:nvSpPr>
                    <p:cNvPr id="4223" name="Google Shape;4223;p129"/>
                    <p:cNvSpPr/>
                    <p:nvPr/>
                  </p:nvSpPr>
                  <p:spPr>
                    <a:xfrm>
                      <a:off x="5092913" y="4207125"/>
                      <a:ext cx="779675" cy="30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87" h="1217" extrusionOk="0">
                          <a:moveTo>
                            <a:pt x="609" y="0"/>
                          </a:moveTo>
                          <a:cubicBezTo>
                            <a:pt x="274" y="0"/>
                            <a:pt x="1" y="274"/>
                            <a:pt x="1" y="608"/>
                          </a:cubicBezTo>
                          <a:cubicBezTo>
                            <a:pt x="1" y="973"/>
                            <a:pt x="274" y="1216"/>
                            <a:pt x="609" y="1216"/>
                          </a:cubicBezTo>
                          <a:lnTo>
                            <a:pt x="30579" y="1216"/>
                          </a:lnTo>
                          <a:cubicBezTo>
                            <a:pt x="30913" y="1216"/>
                            <a:pt x="31187" y="973"/>
                            <a:pt x="31187" y="608"/>
                          </a:cubicBezTo>
                          <a:cubicBezTo>
                            <a:pt x="31187" y="274"/>
                            <a:pt x="30913" y="0"/>
                            <a:pt x="30579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2857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24" name="Google Shape;4224;p129"/>
                    <p:cNvSpPr/>
                    <p:nvPr/>
                  </p:nvSpPr>
                  <p:spPr>
                    <a:xfrm>
                      <a:off x="5092913" y="4286900"/>
                      <a:ext cx="779675" cy="30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87" h="1217" extrusionOk="0">
                          <a:moveTo>
                            <a:pt x="609" y="1"/>
                          </a:moveTo>
                          <a:cubicBezTo>
                            <a:pt x="274" y="1"/>
                            <a:pt x="1" y="275"/>
                            <a:pt x="1" y="609"/>
                          </a:cubicBezTo>
                          <a:cubicBezTo>
                            <a:pt x="1" y="974"/>
                            <a:pt x="274" y="1217"/>
                            <a:pt x="609" y="1217"/>
                          </a:cubicBezTo>
                          <a:lnTo>
                            <a:pt x="30579" y="1217"/>
                          </a:lnTo>
                          <a:cubicBezTo>
                            <a:pt x="30913" y="1217"/>
                            <a:pt x="31187" y="913"/>
                            <a:pt x="31187" y="609"/>
                          </a:cubicBezTo>
                          <a:cubicBezTo>
                            <a:pt x="31187" y="275"/>
                            <a:pt x="30913" y="1"/>
                            <a:pt x="30579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2857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25" name="Google Shape;4225;p129"/>
                    <p:cNvSpPr/>
                    <p:nvPr/>
                  </p:nvSpPr>
                  <p:spPr>
                    <a:xfrm>
                      <a:off x="5092919" y="4365952"/>
                      <a:ext cx="489052" cy="303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25" h="1216" extrusionOk="0">
                          <a:moveTo>
                            <a:pt x="609" y="0"/>
                          </a:moveTo>
                          <a:cubicBezTo>
                            <a:pt x="274" y="0"/>
                            <a:pt x="1" y="274"/>
                            <a:pt x="1" y="608"/>
                          </a:cubicBezTo>
                          <a:cubicBezTo>
                            <a:pt x="1" y="942"/>
                            <a:pt x="274" y="1216"/>
                            <a:pt x="609" y="1216"/>
                          </a:cubicBezTo>
                          <a:lnTo>
                            <a:pt x="11217" y="1216"/>
                          </a:lnTo>
                          <a:cubicBezTo>
                            <a:pt x="11551" y="1216"/>
                            <a:pt x="11825" y="942"/>
                            <a:pt x="11825" y="608"/>
                          </a:cubicBezTo>
                          <a:cubicBezTo>
                            <a:pt x="11825" y="274"/>
                            <a:pt x="11551" y="0"/>
                            <a:pt x="11217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2857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226" name="Google Shape;4226;p129"/>
                  <p:cNvSpPr/>
                  <p:nvPr/>
                </p:nvSpPr>
                <p:spPr>
                  <a:xfrm rot="10800000">
                    <a:off x="3197236" y="4495710"/>
                    <a:ext cx="416424" cy="36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87" h="1217" extrusionOk="0">
                        <a:moveTo>
                          <a:pt x="609" y="0"/>
                        </a:moveTo>
                        <a:cubicBezTo>
                          <a:pt x="274" y="0"/>
                          <a:pt x="1" y="274"/>
                          <a:pt x="1" y="608"/>
                        </a:cubicBezTo>
                        <a:cubicBezTo>
                          <a:pt x="1" y="973"/>
                          <a:pt x="274" y="1216"/>
                          <a:pt x="609" y="1216"/>
                        </a:cubicBezTo>
                        <a:lnTo>
                          <a:pt x="30579" y="1216"/>
                        </a:lnTo>
                        <a:cubicBezTo>
                          <a:pt x="30913" y="1216"/>
                          <a:pt x="31187" y="973"/>
                          <a:pt x="31187" y="608"/>
                        </a:cubicBezTo>
                        <a:cubicBezTo>
                          <a:pt x="31187" y="274"/>
                          <a:pt x="30913" y="0"/>
                          <a:pt x="3057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2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7" name="Google Shape;4227;p129"/>
                  <p:cNvSpPr/>
                  <p:nvPr/>
                </p:nvSpPr>
                <p:spPr>
                  <a:xfrm>
                    <a:off x="3205475" y="4163700"/>
                    <a:ext cx="122191" cy="1212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7" h="3558" extrusionOk="0">
                        <a:moveTo>
                          <a:pt x="0" y="1"/>
                        </a:moveTo>
                        <a:lnTo>
                          <a:pt x="0" y="3557"/>
                        </a:lnTo>
                        <a:lnTo>
                          <a:pt x="3587" y="3557"/>
                        </a:lnTo>
                        <a:lnTo>
                          <a:pt x="3587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228" name="Google Shape;4228;p129"/>
                <p:cNvGrpSpPr/>
                <p:nvPr/>
              </p:nvGrpSpPr>
              <p:grpSpPr>
                <a:xfrm>
                  <a:off x="4624263" y="2450182"/>
                  <a:ext cx="572731" cy="572711"/>
                  <a:chOff x="3169259" y="4128125"/>
                  <a:chExt cx="468223" cy="468207"/>
                </a:xfrm>
              </p:grpSpPr>
              <p:sp>
                <p:nvSpPr>
                  <p:cNvPr id="4229" name="Google Shape;4229;p129"/>
                  <p:cNvSpPr/>
                  <p:nvPr/>
                </p:nvSpPr>
                <p:spPr>
                  <a:xfrm>
                    <a:off x="3169259" y="4128125"/>
                    <a:ext cx="468223" cy="468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00" h="28299" extrusionOk="0">
                        <a:moveTo>
                          <a:pt x="25260" y="28298"/>
                        </a:moveTo>
                        <a:lnTo>
                          <a:pt x="3040" y="28298"/>
                        </a:lnTo>
                        <a:cubicBezTo>
                          <a:pt x="1369" y="28298"/>
                          <a:pt x="1" y="26931"/>
                          <a:pt x="1" y="25259"/>
                        </a:cubicBezTo>
                        <a:lnTo>
                          <a:pt x="1" y="3040"/>
                        </a:lnTo>
                        <a:cubicBezTo>
                          <a:pt x="1" y="1368"/>
                          <a:pt x="1369" y="0"/>
                          <a:pt x="3040" y="0"/>
                        </a:cubicBezTo>
                        <a:lnTo>
                          <a:pt x="25260" y="0"/>
                        </a:lnTo>
                        <a:cubicBezTo>
                          <a:pt x="26931" y="0"/>
                          <a:pt x="28299" y="1368"/>
                          <a:pt x="28299" y="3040"/>
                        </a:cubicBezTo>
                        <a:lnTo>
                          <a:pt x="28299" y="25259"/>
                        </a:lnTo>
                        <a:cubicBezTo>
                          <a:pt x="28299" y="26931"/>
                          <a:pt x="26931" y="28298"/>
                          <a:pt x="25260" y="2829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00000">
                        <a:schemeClr val="lt2"/>
                      </a:gs>
                    </a:gsLst>
                    <a:lin ang="5400012" scaled="0"/>
                  </a:gra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4230" name="Google Shape;4230;p129"/>
                  <p:cNvGrpSpPr/>
                  <p:nvPr/>
                </p:nvGrpSpPr>
                <p:grpSpPr>
                  <a:xfrm rot="10800000">
                    <a:off x="3197403" y="4206377"/>
                    <a:ext cx="416424" cy="228450"/>
                    <a:chOff x="5092913" y="4207125"/>
                    <a:chExt cx="779675" cy="189224"/>
                  </a:xfrm>
                </p:grpSpPr>
                <p:sp>
                  <p:nvSpPr>
                    <p:cNvPr id="4231" name="Google Shape;4231;p129"/>
                    <p:cNvSpPr/>
                    <p:nvPr/>
                  </p:nvSpPr>
                  <p:spPr>
                    <a:xfrm>
                      <a:off x="5092913" y="4207125"/>
                      <a:ext cx="779675" cy="30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87" h="1217" extrusionOk="0">
                          <a:moveTo>
                            <a:pt x="609" y="0"/>
                          </a:moveTo>
                          <a:cubicBezTo>
                            <a:pt x="274" y="0"/>
                            <a:pt x="1" y="274"/>
                            <a:pt x="1" y="608"/>
                          </a:cubicBezTo>
                          <a:cubicBezTo>
                            <a:pt x="1" y="973"/>
                            <a:pt x="274" y="1216"/>
                            <a:pt x="609" y="1216"/>
                          </a:cubicBezTo>
                          <a:lnTo>
                            <a:pt x="30579" y="1216"/>
                          </a:lnTo>
                          <a:cubicBezTo>
                            <a:pt x="30913" y="1216"/>
                            <a:pt x="31187" y="973"/>
                            <a:pt x="31187" y="608"/>
                          </a:cubicBezTo>
                          <a:cubicBezTo>
                            <a:pt x="31187" y="274"/>
                            <a:pt x="30913" y="0"/>
                            <a:pt x="30579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952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32" name="Google Shape;4232;p129"/>
                    <p:cNvSpPr/>
                    <p:nvPr/>
                  </p:nvSpPr>
                  <p:spPr>
                    <a:xfrm>
                      <a:off x="5092913" y="4286900"/>
                      <a:ext cx="779675" cy="30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87" h="1217" extrusionOk="0">
                          <a:moveTo>
                            <a:pt x="609" y="1"/>
                          </a:moveTo>
                          <a:cubicBezTo>
                            <a:pt x="274" y="1"/>
                            <a:pt x="1" y="275"/>
                            <a:pt x="1" y="609"/>
                          </a:cubicBezTo>
                          <a:cubicBezTo>
                            <a:pt x="1" y="974"/>
                            <a:pt x="274" y="1217"/>
                            <a:pt x="609" y="1217"/>
                          </a:cubicBezTo>
                          <a:lnTo>
                            <a:pt x="30579" y="1217"/>
                          </a:lnTo>
                          <a:cubicBezTo>
                            <a:pt x="30913" y="1217"/>
                            <a:pt x="31187" y="913"/>
                            <a:pt x="31187" y="609"/>
                          </a:cubicBezTo>
                          <a:cubicBezTo>
                            <a:pt x="31187" y="275"/>
                            <a:pt x="30913" y="1"/>
                            <a:pt x="30579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952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33" name="Google Shape;4233;p129"/>
                    <p:cNvSpPr/>
                    <p:nvPr/>
                  </p:nvSpPr>
                  <p:spPr>
                    <a:xfrm>
                      <a:off x="5092919" y="4365952"/>
                      <a:ext cx="489052" cy="303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25" h="1216" extrusionOk="0">
                          <a:moveTo>
                            <a:pt x="609" y="0"/>
                          </a:moveTo>
                          <a:cubicBezTo>
                            <a:pt x="274" y="0"/>
                            <a:pt x="1" y="274"/>
                            <a:pt x="1" y="608"/>
                          </a:cubicBezTo>
                          <a:cubicBezTo>
                            <a:pt x="1" y="942"/>
                            <a:pt x="274" y="1216"/>
                            <a:pt x="609" y="1216"/>
                          </a:cubicBezTo>
                          <a:lnTo>
                            <a:pt x="11217" y="1216"/>
                          </a:lnTo>
                          <a:cubicBezTo>
                            <a:pt x="11551" y="1216"/>
                            <a:pt x="11825" y="942"/>
                            <a:pt x="11825" y="608"/>
                          </a:cubicBezTo>
                          <a:cubicBezTo>
                            <a:pt x="11825" y="274"/>
                            <a:pt x="11551" y="0"/>
                            <a:pt x="11217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952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234" name="Google Shape;4234;p129"/>
                  <p:cNvSpPr/>
                  <p:nvPr/>
                </p:nvSpPr>
                <p:spPr>
                  <a:xfrm rot="10800000">
                    <a:off x="3197236" y="4495710"/>
                    <a:ext cx="416424" cy="36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87" h="1217" extrusionOk="0">
                        <a:moveTo>
                          <a:pt x="609" y="0"/>
                        </a:moveTo>
                        <a:cubicBezTo>
                          <a:pt x="274" y="0"/>
                          <a:pt x="1" y="274"/>
                          <a:pt x="1" y="608"/>
                        </a:cubicBezTo>
                        <a:cubicBezTo>
                          <a:pt x="1" y="973"/>
                          <a:pt x="274" y="1216"/>
                          <a:pt x="609" y="1216"/>
                        </a:cubicBezTo>
                        <a:lnTo>
                          <a:pt x="30579" y="1216"/>
                        </a:lnTo>
                        <a:cubicBezTo>
                          <a:pt x="30913" y="1216"/>
                          <a:pt x="31187" y="973"/>
                          <a:pt x="31187" y="608"/>
                        </a:cubicBezTo>
                        <a:cubicBezTo>
                          <a:pt x="31187" y="274"/>
                          <a:pt x="30913" y="0"/>
                          <a:pt x="3057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9525" dir="5400000" algn="bl" rotWithShape="0">
                      <a:schemeClr val="dk1">
                        <a:alpha val="2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5" name="Google Shape;4235;p129"/>
                  <p:cNvSpPr/>
                  <p:nvPr/>
                </p:nvSpPr>
                <p:spPr>
                  <a:xfrm>
                    <a:off x="3205475" y="4163700"/>
                    <a:ext cx="122191" cy="1212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7" h="3558" extrusionOk="0">
                        <a:moveTo>
                          <a:pt x="0" y="1"/>
                        </a:moveTo>
                        <a:lnTo>
                          <a:pt x="0" y="3557"/>
                        </a:lnTo>
                        <a:lnTo>
                          <a:pt x="3587" y="3557"/>
                        </a:lnTo>
                        <a:lnTo>
                          <a:pt x="3587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236" name="Google Shape;4236;p129"/>
              <p:cNvGrpSpPr/>
              <p:nvPr/>
            </p:nvGrpSpPr>
            <p:grpSpPr>
              <a:xfrm>
                <a:off x="6367809" y="1547575"/>
                <a:ext cx="1263687" cy="691367"/>
                <a:chOff x="3933325" y="3072950"/>
                <a:chExt cx="1263687" cy="691367"/>
              </a:xfrm>
            </p:grpSpPr>
            <p:sp>
              <p:nvSpPr>
                <p:cNvPr id="4237" name="Google Shape;4237;p129"/>
                <p:cNvSpPr/>
                <p:nvPr/>
              </p:nvSpPr>
              <p:spPr>
                <a:xfrm>
                  <a:off x="3933325" y="3072950"/>
                  <a:ext cx="1263687" cy="691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3" h="29423" extrusionOk="0">
                      <a:moveTo>
                        <a:pt x="1916" y="0"/>
                      </a:moveTo>
                      <a:cubicBezTo>
                        <a:pt x="852" y="0"/>
                        <a:pt x="1" y="882"/>
                        <a:pt x="1" y="1945"/>
                      </a:cubicBezTo>
                      <a:lnTo>
                        <a:pt x="1" y="27478"/>
                      </a:lnTo>
                      <a:cubicBezTo>
                        <a:pt x="1" y="28541"/>
                        <a:pt x="852" y="29423"/>
                        <a:pt x="1916" y="29423"/>
                      </a:cubicBezTo>
                      <a:lnTo>
                        <a:pt x="38148" y="29423"/>
                      </a:lnTo>
                      <a:cubicBezTo>
                        <a:pt x="39211" y="29423"/>
                        <a:pt x="40063" y="28541"/>
                        <a:pt x="40063" y="27478"/>
                      </a:cubicBezTo>
                      <a:lnTo>
                        <a:pt x="40063" y="1976"/>
                      </a:lnTo>
                      <a:cubicBezTo>
                        <a:pt x="40063" y="882"/>
                        <a:pt x="39211" y="0"/>
                        <a:pt x="381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rgbClr val="F9F8FF">
                        <a:alpha val="86666"/>
                      </a:srgbClr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76200" dir="5400000" algn="bl" rotWithShape="0">
                    <a:schemeClr val="dk1">
                      <a:alpha val="1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129"/>
                <p:cNvSpPr/>
                <p:nvPr/>
              </p:nvSpPr>
              <p:spPr>
                <a:xfrm>
                  <a:off x="3999600" y="3133752"/>
                  <a:ext cx="1116558" cy="454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0" h="11430" extrusionOk="0">
                      <a:moveTo>
                        <a:pt x="19180" y="11430"/>
                      </a:moveTo>
                      <a:lnTo>
                        <a:pt x="1520" y="11430"/>
                      </a:lnTo>
                      <a:cubicBezTo>
                        <a:pt x="669" y="11430"/>
                        <a:pt x="0" y="10761"/>
                        <a:pt x="0" y="9910"/>
                      </a:cubicBezTo>
                      <a:lnTo>
                        <a:pt x="0" y="1521"/>
                      </a:lnTo>
                      <a:cubicBezTo>
                        <a:pt x="0" y="670"/>
                        <a:pt x="669" y="1"/>
                        <a:pt x="1520" y="1"/>
                      </a:cubicBezTo>
                      <a:lnTo>
                        <a:pt x="19180" y="1"/>
                      </a:lnTo>
                      <a:cubicBezTo>
                        <a:pt x="20031" y="1"/>
                        <a:pt x="20700" y="670"/>
                        <a:pt x="20700" y="1521"/>
                      </a:cubicBezTo>
                      <a:lnTo>
                        <a:pt x="20700" y="9910"/>
                      </a:lnTo>
                      <a:cubicBezTo>
                        <a:pt x="20700" y="10761"/>
                        <a:pt x="20031" y="11430"/>
                        <a:pt x="19180" y="1143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129"/>
                <p:cNvSpPr/>
                <p:nvPr/>
              </p:nvSpPr>
              <p:spPr>
                <a:xfrm>
                  <a:off x="3999630" y="3133752"/>
                  <a:ext cx="1116558" cy="454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0" h="11430" fill="none" extrusionOk="0">
                      <a:moveTo>
                        <a:pt x="19180" y="11430"/>
                      </a:moveTo>
                      <a:lnTo>
                        <a:pt x="1520" y="11430"/>
                      </a:lnTo>
                      <a:cubicBezTo>
                        <a:pt x="669" y="11430"/>
                        <a:pt x="0" y="10761"/>
                        <a:pt x="0" y="9910"/>
                      </a:cubicBezTo>
                      <a:lnTo>
                        <a:pt x="0" y="1521"/>
                      </a:lnTo>
                      <a:cubicBezTo>
                        <a:pt x="0" y="670"/>
                        <a:pt x="669" y="1"/>
                        <a:pt x="1520" y="1"/>
                      </a:cubicBezTo>
                      <a:lnTo>
                        <a:pt x="19180" y="1"/>
                      </a:lnTo>
                      <a:cubicBezTo>
                        <a:pt x="20031" y="1"/>
                        <a:pt x="20700" y="670"/>
                        <a:pt x="20700" y="1521"/>
                      </a:cubicBezTo>
                      <a:lnTo>
                        <a:pt x="20700" y="9910"/>
                      </a:lnTo>
                      <a:cubicBezTo>
                        <a:pt x="20700" y="10761"/>
                        <a:pt x="20031" y="11430"/>
                        <a:pt x="19180" y="11430"/>
                      </a:cubicBezTo>
                      <a:close/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129"/>
                <p:cNvSpPr/>
                <p:nvPr/>
              </p:nvSpPr>
              <p:spPr>
                <a:xfrm>
                  <a:off x="4526038" y="3291562"/>
                  <a:ext cx="95896" cy="11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4074" extrusionOk="0">
                      <a:moveTo>
                        <a:pt x="3222" y="1703"/>
                      </a:moveTo>
                      <a:lnTo>
                        <a:pt x="578" y="152"/>
                      </a:lnTo>
                      <a:cubicBezTo>
                        <a:pt x="304" y="0"/>
                        <a:pt x="0" y="183"/>
                        <a:pt x="0" y="487"/>
                      </a:cubicBezTo>
                      <a:lnTo>
                        <a:pt x="0" y="3557"/>
                      </a:lnTo>
                      <a:cubicBezTo>
                        <a:pt x="0" y="3861"/>
                        <a:pt x="304" y="4073"/>
                        <a:pt x="578" y="3921"/>
                      </a:cubicBezTo>
                      <a:lnTo>
                        <a:pt x="3222" y="2341"/>
                      </a:lnTo>
                      <a:cubicBezTo>
                        <a:pt x="3466" y="2250"/>
                        <a:pt x="3466" y="1855"/>
                        <a:pt x="3222" y="170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16000"/>
                    </a:schemeClr>
                  </a:outerShdw>
                  <a:reflection stA="5000" endPos="28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241" name="Google Shape;4241;p129"/>
                <p:cNvCxnSpPr/>
                <p:nvPr/>
              </p:nvCxnSpPr>
              <p:spPr>
                <a:xfrm>
                  <a:off x="3999600" y="3655950"/>
                  <a:ext cx="11166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28575" dir="5400000" algn="bl" rotWithShape="0">
                    <a:schemeClr val="dk1">
                      <a:alpha val="17000"/>
                    </a:schemeClr>
                  </a:outerShdw>
                </a:effectLst>
              </p:spPr>
            </p:cxnSp>
            <p:cxnSp>
              <p:nvCxnSpPr>
                <p:cNvPr id="4242" name="Google Shape;4242;p129"/>
                <p:cNvCxnSpPr/>
                <p:nvPr/>
              </p:nvCxnSpPr>
              <p:spPr>
                <a:xfrm>
                  <a:off x="3999600" y="3655950"/>
                  <a:ext cx="3921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243" name="Google Shape;4243;p129"/>
                <p:cNvSpPr/>
                <p:nvPr/>
              </p:nvSpPr>
              <p:spPr>
                <a:xfrm>
                  <a:off x="4352789" y="3621042"/>
                  <a:ext cx="69833" cy="69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2524" extrusionOk="0">
                      <a:moveTo>
                        <a:pt x="2524" y="1277"/>
                      </a:moveTo>
                      <a:cubicBezTo>
                        <a:pt x="2524" y="1976"/>
                        <a:pt x="1977" y="2524"/>
                        <a:pt x="1277" y="2524"/>
                      </a:cubicBezTo>
                      <a:cubicBezTo>
                        <a:pt x="578" y="2524"/>
                        <a:pt x="1" y="1976"/>
                        <a:pt x="1" y="1277"/>
                      </a:cubicBezTo>
                      <a:cubicBezTo>
                        <a:pt x="1" y="578"/>
                        <a:pt x="578" y="1"/>
                        <a:pt x="1277" y="1"/>
                      </a:cubicBezTo>
                      <a:cubicBezTo>
                        <a:pt x="1977" y="1"/>
                        <a:pt x="2524" y="578"/>
                        <a:pt x="2524" y="127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28575" dir="5400000" algn="bl" rotWithShape="0">
                    <a:schemeClr val="dk1">
                      <a:alpha val="17000"/>
                    </a:schemeClr>
                  </a:outerShdw>
                  <a:reflection stA="5000" endPos="28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44" name="Google Shape;4244;p129"/>
              <p:cNvGrpSpPr/>
              <p:nvPr/>
            </p:nvGrpSpPr>
            <p:grpSpPr>
              <a:xfrm>
                <a:off x="6368925" y="2725275"/>
                <a:ext cx="1261265" cy="278125"/>
                <a:chOff x="3941675" y="3805000"/>
                <a:chExt cx="1261265" cy="278125"/>
              </a:xfrm>
            </p:grpSpPr>
            <p:grpSp>
              <p:nvGrpSpPr>
                <p:cNvPr id="4245" name="Google Shape;4245;p129"/>
                <p:cNvGrpSpPr/>
                <p:nvPr/>
              </p:nvGrpSpPr>
              <p:grpSpPr>
                <a:xfrm>
                  <a:off x="4603813" y="3813725"/>
                  <a:ext cx="599127" cy="260675"/>
                  <a:chOff x="3946650" y="3813725"/>
                  <a:chExt cx="572724" cy="260675"/>
                </a:xfrm>
              </p:grpSpPr>
              <p:sp>
                <p:nvSpPr>
                  <p:cNvPr id="4246" name="Google Shape;4246;p129"/>
                  <p:cNvSpPr/>
                  <p:nvPr/>
                </p:nvSpPr>
                <p:spPr>
                  <a:xfrm>
                    <a:off x="3946650" y="3813725"/>
                    <a:ext cx="270247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7" h="1217" extrusionOk="0">
                        <a:moveTo>
                          <a:pt x="12098" y="1216"/>
                        </a:moveTo>
                        <a:lnTo>
                          <a:pt x="609" y="1216"/>
                        </a:lnTo>
                        <a:cubicBezTo>
                          <a:pt x="275" y="1216"/>
                          <a:pt x="1" y="943"/>
                          <a:pt x="1" y="608"/>
                        </a:cubicBezTo>
                        <a:lnTo>
                          <a:pt x="1" y="608"/>
                        </a:lnTo>
                        <a:cubicBezTo>
                          <a:pt x="1" y="244"/>
                          <a:pt x="275" y="1"/>
                          <a:pt x="609" y="1"/>
                        </a:cubicBezTo>
                        <a:lnTo>
                          <a:pt x="12098" y="1"/>
                        </a:lnTo>
                        <a:cubicBezTo>
                          <a:pt x="12433" y="1"/>
                          <a:pt x="12706" y="244"/>
                          <a:pt x="12706" y="608"/>
                        </a:cubicBezTo>
                        <a:lnTo>
                          <a:pt x="12706" y="608"/>
                        </a:lnTo>
                        <a:cubicBezTo>
                          <a:pt x="12737" y="943"/>
                          <a:pt x="12433" y="1216"/>
                          <a:pt x="12098" y="121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7" name="Google Shape;4247;p129"/>
                  <p:cNvSpPr/>
                  <p:nvPr/>
                </p:nvSpPr>
                <p:spPr>
                  <a:xfrm>
                    <a:off x="3946650" y="3888200"/>
                    <a:ext cx="572724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3" h="1217" extrusionOk="0">
                        <a:moveTo>
                          <a:pt x="26384" y="1216"/>
                        </a:moveTo>
                        <a:lnTo>
                          <a:pt x="609" y="1216"/>
                        </a:lnTo>
                        <a:cubicBezTo>
                          <a:pt x="275" y="1216"/>
                          <a:pt x="1" y="973"/>
                          <a:pt x="1" y="608"/>
                        </a:cubicBezTo>
                        <a:lnTo>
                          <a:pt x="1" y="608"/>
                        </a:lnTo>
                        <a:cubicBezTo>
                          <a:pt x="1" y="274"/>
                          <a:pt x="275" y="0"/>
                          <a:pt x="609" y="0"/>
                        </a:cubicBezTo>
                        <a:lnTo>
                          <a:pt x="26384" y="0"/>
                        </a:lnTo>
                        <a:cubicBezTo>
                          <a:pt x="26719" y="0"/>
                          <a:pt x="26992" y="274"/>
                          <a:pt x="26992" y="608"/>
                        </a:cubicBezTo>
                        <a:lnTo>
                          <a:pt x="26992" y="608"/>
                        </a:lnTo>
                        <a:cubicBezTo>
                          <a:pt x="26992" y="973"/>
                          <a:pt x="26719" y="1216"/>
                          <a:pt x="26384" y="121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8" name="Google Shape;4248;p129"/>
                  <p:cNvSpPr/>
                  <p:nvPr/>
                </p:nvSpPr>
                <p:spPr>
                  <a:xfrm>
                    <a:off x="3946650" y="3967225"/>
                    <a:ext cx="572724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3" h="1217" extrusionOk="0">
                        <a:moveTo>
                          <a:pt x="26384" y="1216"/>
                        </a:moveTo>
                        <a:lnTo>
                          <a:pt x="609" y="1216"/>
                        </a:lnTo>
                        <a:cubicBezTo>
                          <a:pt x="275" y="1216"/>
                          <a:pt x="1" y="943"/>
                          <a:pt x="1" y="608"/>
                        </a:cubicBezTo>
                        <a:lnTo>
                          <a:pt x="1" y="608"/>
                        </a:lnTo>
                        <a:cubicBezTo>
                          <a:pt x="1" y="274"/>
                          <a:pt x="275" y="0"/>
                          <a:pt x="609" y="0"/>
                        </a:cubicBezTo>
                        <a:lnTo>
                          <a:pt x="26384" y="0"/>
                        </a:lnTo>
                        <a:cubicBezTo>
                          <a:pt x="26719" y="0"/>
                          <a:pt x="26992" y="274"/>
                          <a:pt x="26992" y="608"/>
                        </a:cubicBezTo>
                        <a:lnTo>
                          <a:pt x="26992" y="608"/>
                        </a:lnTo>
                        <a:cubicBezTo>
                          <a:pt x="26992" y="943"/>
                          <a:pt x="26719" y="1216"/>
                          <a:pt x="26384" y="121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9" name="Google Shape;4249;p129"/>
                  <p:cNvSpPr/>
                  <p:nvPr/>
                </p:nvSpPr>
                <p:spPr>
                  <a:xfrm>
                    <a:off x="3946650" y="4043975"/>
                    <a:ext cx="495323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45" h="1217" extrusionOk="0">
                        <a:moveTo>
                          <a:pt x="22676" y="1216"/>
                        </a:moveTo>
                        <a:lnTo>
                          <a:pt x="609" y="1216"/>
                        </a:lnTo>
                        <a:cubicBezTo>
                          <a:pt x="275" y="1216"/>
                          <a:pt x="1" y="973"/>
                          <a:pt x="1" y="608"/>
                        </a:cubicBezTo>
                        <a:lnTo>
                          <a:pt x="1" y="608"/>
                        </a:lnTo>
                        <a:cubicBezTo>
                          <a:pt x="1" y="274"/>
                          <a:pt x="275" y="0"/>
                          <a:pt x="609" y="0"/>
                        </a:cubicBezTo>
                        <a:lnTo>
                          <a:pt x="22676" y="0"/>
                        </a:lnTo>
                        <a:cubicBezTo>
                          <a:pt x="23011" y="0"/>
                          <a:pt x="23284" y="274"/>
                          <a:pt x="23284" y="608"/>
                        </a:cubicBezTo>
                        <a:lnTo>
                          <a:pt x="23284" y="608"/>
                        </a:lnTo>
                        <a:cubicBezTo>
                          <a:pt x="23345" y="943"/>
                          <a:pt x="23071" y="1216"/>
                          <a:pt x="22676" y="121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250" name="Google Shape;4250;p129"/>
                <p:cNvGrpSpPr/>
                <p:nvPr/>
              </p:nvGrpSpPr>
              <p:grpSpPr>
                <a:xfrm>
                  <a:off x="3941675" y="3805000"/>
                  <a:ext cx="599146" cy="278125"/>
                  <a:chOff x="4597860" y="3805000"/>
                  <a:chExt cx="599146" cy="278125"/>
                </a:xfrm>
              </p:grpSpPr>
              <p:sp>
                <p:nvSpPr>
                  <p:cNvPr id="4251" name="Google Shape;4251;p129"/>
                  <p:cNvSpPr/>
                  <p:nvPr/>
                </p:nvSpPr>
                <p:spPr>
                  <a:xfrm>
                    <a:off x="4597860" y="3805000"/>
                    <a:ext cx="258712" cy="278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25" h="11125" extrusionOk="0">
                        <a:moveTo>
                          <a:pt x="9301" y="11125"/>
                        </a:moveTo>
                        <a:lnTo>
                          <a:pt x="1824" y="11125"/>
                        </a:lnTo>
                        <a:cubicBezTo>
                          <a:pt x="821" y="11125"/>
                          <a:pt x="0" y="10335"/>
                          <a:pt x="0" y="9301"/>
                        </a:cubicBezTo>
                        <a:lnTo>
                          <a:pt x="0" y="1824"/>
                        </a:lnTo>
                        <a:cubicBezTo>
                          <a:pt x="0" y="821"/>
                          <a:pt x="790" y="0"/>
                          <a:pt x="1824" y="0"/>
                        </a:cubicBezTo>
                        <a:lnTo>
                          <a:pt x="9301" y="0"/>
                        </a:lnTo>
                        <a:cubicBezTo>
                          <a:pt x="10304" y="0"/>
                          <a:pt x="11125" y="790"/>
                          <a:pt x="11125" y="1824"/>
                        </a:cubicBezTo>
                        <a:lnTo>
                          <a:pt x="11125" y="9301"/>
                        </a:lnTo>
                        <a:cubicBezTo>
                          <a:pt x="11095" y="10335"/>
                          <a:pt x="10304" y="11125"/>
                          <a:pt x="9301" y="111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52" name="Google Shape;4252;p129"/>
                  <p:cNvSpPr/>
                  <p:nvPr/>
                </p:nvSpPr>
                <p:spPr>
                  <a:xfrm>
                    <a:off x="4887389" y="3817900"/>
                    <a:ext cx="309617" cy="62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4" h="2494" extrusionOk="0">
                        <a:moveTo>
                          <a:pt x="12736" y="2493"/>
                        </a:moveTo>
                        <a:lnTo>
                          <a:pt x="547" y="2493"/>
                        </a:lnTo>
                        <a:cubicBezTo>
                          <a:pt x="243" y="2493"/>
                          <a:pt x="0" y="2250"/>
                          <a:pt x="0" y="1946"/>
                        </a:cubicBezTo>
                        <a:lnTo>
                          <a:pt x="0" y="548"/>
                        </a:lnTo>
                        <a:cubicBezTo>
                          <a:pt x="0" y="244"/>
                          <a:pt x="243" y="1"/>
                          <a:pt x="547" y="1"/>
                        </a:cubicBezTo>
                        <a:lnTo>
                          <a:pt x="12736" y="1"/>
                        </a:lnTo>
                        <a:cubicBezTo>
                          <a:pt x="13040" y="1"/>
                          <a:pt x="13253" y="244"/>
                          <a:pt x="13253" y="548"/>
                        </a:cubicBezTo>
                        <a:lnTo>
                          <a:pt x="13253" y="1946"/>
                        </a:lnTo>
                        <a:cubicBezTo>
                          <a:pt x="13313" y="2250"/>
                          <a:pt x="13040" y="2493"/>
                          <a:pt x="12736" y="2493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53" name="Google Shape;4253;p129"/>
                  <p:cNvSpPr/>
                  <p:nvPr/>
                </p:nvSpPr>
                <p:spPr>
                  <a:xfrm>
                    <a:off x="4887389" y="3933400"/>
                    <a:ext cx="309617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4" h="1065" extrusionOk="0">
                        <a:moveTo>
                          <a:pt x="12736" y="1065"/>
                        </a:moveTo>
                        <a:lnTo>
                          <a:pt x="547" y="1065"/>
                        </a:lnTo>
                        <a:cubicBezTo>
                          <a:pt x="243" y="1065"/>
                          <a:pt x="0" y="822"/>
                          <a:pt x="0" y="518"/>
                        </a:cubicBezTo>
                        <a:lnTo>
                          <a:pt x="0" y="518"/>
                        </a:lnTo>
                        <a:cubicBezTo>
                          <a:pt x="0" y="214"/>
                          <a:pt x="243" y="1"/>
                          <a:pt x="547" y="1"/>
                        </a:cubicBezTo>
                        <a:lnTo>
                          <a:pt x="12736" y="1"/>
                        </a:lnTo>
                        <a:cubicBezTo>
                          <a:pt x="13040" y="1"/>
                          <a:pt x="13253" y="214"/>
                          <a:pt x="13253" y="518"/>
                        </a:cubicBezTo>
                        <a:lnTo>
                          <a:pt x="13253" y="518"/>
                        </a:lnTo>
                        <a:cubicBezTo>
                          <a:pt x="13313" y="822"/>
                          <a:pt x="13040" y="1065"/>
                          <a:pt x="12736" y="106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54" name="Google Shape;4254;p129"/>
                  <p:cNvSpPr/>
                  <p:nvPr/>
                </p:nvSpPr>
                <p:spPr>
                  <a:xfrm>
                    <a:off x="4888784" y="3990400"/>
                    <a:ext cx="252387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3" h="1065" extrusionOk="0">
                        <a:moveTo>
                          <a:pt x="10335" y="1065"/>
                        </a:moveTo>
                        <a:lnTo>
                          <a:pt x="518" y="1065"/>
                        </a:lnTo>
                        <a:cubicBezTo>
                          <a:pt x="214" y="1065"/>
                          <a:pt x="1" y="821"/>
                          <a:pt x="1" y="517"/>
                        </a:cubicBezTo>
                        <a:lnTo>
                          <a:pt x="1" y="517"/>
                        </a:lnTo>
                        <a:cubicBezTo>
                          <a:pt x="1" y="213"/>
                          <a:pt x="214" y="1"/>
                          <a:pt x="518" y="1"/>
                        </a:cubicBezTo>
                        <a:lnTo>
                          <a:pt x="10335" y="1"/>
                        </a:lnTo>
                        <a:cubicBezTo>
                          <a:pt x="10639" y="1"/>
                          <a:pt x="10852" y="213"/>
                          <a:pt x="10852" y="517"/>
                        </a:cubicBezTo>
                        <a:lnTo>
                          <a:pt x="10852" y="517"/>
                        </a:lnTo>
                        <a:cubicBezTo>
                          <a:pt x="10852" y="791"/>
                          <a:pt x="10639" y="1065"/>
                          <a:pt x="10335" y="106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255" name="Google Shape;4255;p129"/>
              <p:cNvGrpSpPr/>
              <p:nvPr/>
            </p:nvGrpSpPr>
            <p:grpSpPr>
              <a:xfrm>
                <a:off x="6637177" y="3958450"/>
                <a:ext cx="724950" cy="152000"/>
                <a:chOff x="4209938" y="4123775"/>
                <a:chExt cx="724950" cy="152000"/>
              </a:xfrm>
            </p:grpSpPr>
            <p:sp>
              <p:nvSpPr>
                <p:cNvPr id="4256" name="Google Shape;4256;p129"/>
                <p:cNvSpPr/>
                <p:nvPr/>
              </p:nvSpPr>
              <p:spPr>
                <a:xfrm>
                  <a:off x="4494138" y="4123775"/>
                  <a:ext cx="152750" cy="1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0" h="6080" extrusionOk="0">
                      <a:moveTo>
                        <a:pt x="4955" y="6079"/>
                      </a:moveTo>
                      <a:lnTo>
                        <a:pt x="1095" y="6079"/>
                      </a:lnTo>
                      <a:cubicBezTo>
                        <a:pt x="487" y="6079"/>
                        <a:pt x="0" y="5593"/>
                        <a:pt x="0" y="4985"/>
                      </a:cubicBezTo>
                      <a:lnTo>
                        <a:pt x="0" y="1094"/>
                      </a:lnTo>
                      <a:cubicBezTo>
                        <a:pt x="0" y="486"/>
                        <a:pt x="487" y="0"/>
                        <a:pt x="1095" y="0"/>
                      </a:cubicBezTo>
                      <a:lnTo>
                        <a:pt x="4955" y="0"/>
                      </a:lnTo>
                      <a:cubicBezTo>
                        <a:pt x="5563" y="0"/>
                        <a:pt x="6079" y="486"/>
                        <a:pt x="6079" y="1094"/>
                      </a:cubicBezTo>
                      <a:lnTo>
                        <a:pt x="6079" y="4985"/>
                      </a:lnTo>
                      <a:cubicBezTo>
                        <a:pt x="6110" y="5593"/>
                        <a:pt x="5563" y="6079"/>
                        <a:pt x="4955" y="607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129"/>
                <p:cNvSpPr/>
                <p:nvPr/>
              </p:nvSpPr>
              <p:spPr>
                <a:xfrm>
                  <a:off x="4886988" y="4164800"/>
                  <a:ext cx="47900" cy="7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" h="3192" extrusionOk="0">
                      <a:moveTo>
                        <a:pt x="487" y="3192"/>
                      </a:moveTo>
                      <a:cubicBezTo>
                        <a:pt x="426" y="3192"/>
                        <a:pt x="396" y="3131"/>
                        <a:pt x="305" y="3101"/>
                      </a:cubicBezTo>
                      <a:cubicBezTo>
                        <a:pt x="183" y="3010"/>
                        <a:pt x="183" y="2858"/>
                        <a:pt x="274" y="2736"/>
                      </a:cubicBezTo>
                      <a:lnTo>
                        <a:pt x="1308" y="1551"/>
                      </a:lnTo>
                      <a:lnTo>
                        <a:pt x="1308" y="1520"/>
                      </a:lnTo>
                      <a:lnTo>
                        <a:pt x="122" y="487"/>
                      </a:lnTo>
                      <a:cubicBezTo>
                        <a:pt x="1" y="365"/>
                        <a:pt x="1" y="213"/>
                        <a:pt x="62" y="92"/>
                      </a:cubicBezTo>
                      <a:cubicBezTo>
                        <a:pt x="183" y="0"/>
                        <a:pt x="335" y="0"/>
                        <a:pt x="457" y="61"/>
                      </a:cubicBezTo>
                      <a:lnTo>
                        <a:pt x="1642" y="1095"/>
                      </a:lnTo>
                      <a:cubicBezTo>
                        <a:pt x="1855" y="1277"/>
                        <a:pt x="1916" y="1672"/>
                        <a:pt x="1673" y="1885"/>
                      </a:cubicBezTo>
                      <a:lnTo>
                        <a:pt x="639" y="3070"/>
                      </a:lnTo>
                      <a:cubicBezTo>
                        <a:pt x="639" y="3162"/>
                        <a:pt x="578" y="3192"/>
                        <a:pt x="487" y="3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129"/>
                <p:cNvSpPr/>
                <p:nvPr/>
              </p:nvSpPr>
              <p:spPr>
                <a:xfrm>
                  <a:off x="4209938" y="4164800"/>
                  <a:ext cx="47125" cy="7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" h="3192" extrusionOk="0">
                      <a:moveTo>
                        <a:pt x="1399" y="0"/>
                      </a:moveTo>
                      <a:cubicBezTo>
                        <a:pt x="1490" y="0"/>
                        <a:pt x="1520" y="31"/>
                        <a:pt x="1581" y="61"/>
                      </a:cubicBezTo>
                      <a:cubicBezTo>
                        <a:pt x="1702" y="183"/>
                        <a:pt x="1702" y="335"/>
                        <a:pt x="1642" y="456"/>
                      </a:cubicBezTo>
                      <a:lnTo>
                        <a:pt x="608" y="1642"/>
                      </a:lnTo>
                      <a:lnTo>
                        <a:pt x="608" y="1672"/>
                      </a:lnTo>
                      <a:lnTo>
                        <a:pt x="1794" y="2706"/>
                      </a:lnTo>
                      <a:cubicBezTo>
                        <a:pt x="1885" y="2797"/>
                        <a:pt x="1885" y="2949"/>
                        <a:pt x="1824" y="3070"/>
                      </a:cubicBezTo>
                      <a:cubicBezTo>
                        <a:pt x="1702" y="3192"/>
                        <a:pt x="1550" y="3192"/>
                        <a:pt x="1429" y="3101"/>
                      </a:cubicBezTo>
                      <a:lnTo>
                        <a:pt x="274" y="2098"/>
                      </a:lnTo>
                      <a:cubicBezTo>
                        <a:pt x="31" y="1885"/>
                        <a:pt x="0" y="1520"/>
                        <a:pt x="213" y="1277"/>
                      </a:cubicBezTo>
                      <a:lnTo>
                        <a:pt x="1247" y="122"/>
                      </a:lnTo>
                      <a:cubicBezTo>
                        <a:pt x="1277" y="31"/>
                        <a:pt x="1338" y="0"/>
                        <a:pt x="13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59" name="Google Shape;4259;p129"/>
              <p:cNvSpPr/>
              <p:nvPr/>
            </p:nvSpPr>
            <p:spPr>
              <a:xfrm>
                <a:off x="6692737" y="3057895"/>
                <a:ext cx="295610" cy="233065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9942" extrusionOk="0">
                    <a:moveTo>
                      <a:pt x="0" y="1"/>
                    </a:moveTo>
                    <a:lnTo>
                      <a:pt x="0" y="9941"/>
                    </a:lnTo>
                    <a:lnTo>
                      <a:pt x="12609" y="9941"/>
                    </a:lnTo>
                    <a:lnTo>
                      <a:pt x="126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129"/>
              <p:cNvSpPr/>
              <p:nvPr/>
            </p:nvSpPr>
            <p:spPr>
              <a:xfrm>
                <a:off x="7011753" y="3057895"/>
                <a:ext cx="294836" cy="233065"/>
              </a:xfrm>
              <a:custGeom>
                <a:avLst/>
                <a:gdLst/>
                <a:ahLst/>
                <a:cxnLst/>
                <a:rect l="l" t="t" r="r" b="b"/>
                <a:pathLst>
                  <a:path w="12577" h="9942" extrusionOk="0">
                    <a:moveTo>
                      <a:pt x="1" y="1"/>
                    </a:moveTo>
                    <a:lnTo>
                      <a:pt x="1" y="9941"/>
                    </a:lnTo>
                    <a:lnTo>
                      <a:pt x="12577" y="9941"/>
                    </a:lnTo>
                    <a:lnTo>
                      <a:pt x="12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129"/>
              <p:cNvSpPr/>
              <p:nvPr/>
            </p:nvSpPr>
            <p:spPr>
              <a:xfrm>
                <a:off x="7330019" y="3057895"/>
                <a:ext cx="294813" cy="233065"/>
              </a:xfrm>
              <a:custGeom>
                <a:avLst/>
                <a:gdLst/>
                <a:ahLst/>
                <a:cxnLst/>
                <a:rect l="l" t="t" r="r" b="b"/>
                <a:pathLst>
                  <a:path w="12576" h="9942" extrusionOk="0">
                    <a:moveTo>
                      <a:pt x="0" y="1"/>
                    </a:moveTo>
                    <a:lnTo>
                      <a:pt x="0" y="9941"/>
                    </a:lnTo>
                    <a:lnTo>
                      <a:pt x="12576" y="9941"/>
                    </a:lnTo>
                    <a:lnTo>
                      <a:pt x="125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129"/>
              <p:cNvSpPr/>
              <p:nvPr/>
            </p:nvSpPr>
            <p:spPr>
              <a:xfrm>
                <a:off x="6374471" y="3057895"/>
                <a:ext cx="294836" cy="233065"/>
              </a:xfrm>
              <a:custGeom>
                <a:avLst/>
                <a:gdLst/>
                <a:ahLst/>
                <a:cxnLst/>
                <a:rect l="l" t="t" r="r" b="b"/>
                <a:pathLst>
                  <a:path w="12577" h="9942" extrusionOk="0">
                    <a:moveTo>
                      <a:pt x="1" y="1"/>
                    </a:moveTo>
                    <a:lnTo>
                      <a:pt x="1" y="9941"/>
                    </a:lnTo>
                    <a:lnTo>
                      <a:pt x="12576" y="9941"/>
                    </a:lnTo>
                    <a:lnTo>
                      <a:pt x="125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3" name="Google Shape;4263;p129"/>
            <p:cNvGrpSpPr/>
            <p:nvPr/>
          </p:nvGrpSpPr>
          <p:grpSpPr>
            <a:xfrm>
              <a:off x="1507144" y="2138180"/>
              <a:ext cx="272724" cy="333371"/>
              <a:chOff x="1583800" y="3574675"/>
              <a:chExt cx="438675" cy="536225"/>
            </a:xfrm>
          </p:grpSpPr>
          <p:sp>
            <p:nvSpPr>
              <p:cNvPr id="4264" name="Google Shape;4264;p129"/>
              <p:cNvSpPr/>
              <p:nvPr/>
            </p:nvSpPr>
            <p:spPr>
              <a:xfrm>
                <a:off x="1657200" y="3648050"/>
                <a:ext cx="2919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7773" fill="none" extrusionOk="0">
                    <a:moveTo>
                      <a:pt x="0" y="7773"/>
                    </a:moveTo>
                    <a:lnTo>
                      <a:pt x="11675" y="1"/>
                    </a:lnTo>
                  </a:path>
                </a:pathLst>
              </a:custGeom>
              <a:noFill/>
              <a:ln w="48375" cap="flat" cmpd="sng">
                <a:solidFill>
                  <a:srgbClr val="F3B8D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129"/>
              <p:cNvSpPr/>
              <p:nvPr/>
            </p:nvSpPr>
            <p:spPr>
              <a:xfrm>
                <a:off x="1657200" y="3842350"/>
                <a:ext cx="291900" cy="195175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7807" fill="none" extrusionOk="0">
                    <a:moveTo>
                      <a:pt x="0" y="1"/>
                    </a:moveTo>
                    <a:lnTo>
                      <a:pt x="11675" y="7806"/>
                    </a:lnTo>
                  </a:path>
                </a:pathLst>
              </a:custGeom>
              <a:noFill/>
              <a:ln w="48375" cap="flat" cmpd="sng">
                <a:solidFill>
                  <a:srgbClr val="F3B8D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129"/>
              <p:cNvSpPr/>
              <p:nvPr/>
            </p:nvSpPr>
            <p:spPr>
              <a:xfrm>
                <a:off x="1876500" y="3574675"/>
                <a:ext cx="145975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8" extrusionOk="0">
                    <a:moveTo>
                      <a:pt x="2903" y="0"/>
                    </a:moveTo>
                    <a:cubicBezTo>
                      <a:pt x="1269" y="0"/>
                      <a:pt x="1" y="1301"/>
                      <a:pt x="1" y="2936"/>
                    </a:cubicBezTo>
                    <a:cubicBezTo>
                      <a:pt x="1" y="4570"/>
                      <a:pt x="1269" y="5838"/>
                      <a:pt x="2903" y="5838"/>
                    </a:cubicBezTo>
                    <a:cubicBezTo>
                      <a:pt x="4538" y="5838"/>
                      <a:pt x="5838" y="4570"/>
                      <a:pt x="5838" y="2936"/>
                    </a:cubicBezTo>
                    <a:cubicBezTo>
                      <a:pt x="5838" y="1334"/>
                      <a:pt x="4538" y="0"/>
                      <a:pt x="2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4200" cap="flat" cmpd="sng">
                <a:solidFill>
                  <a:srgbClr val="F3B8D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129"/>
              <p:cNvSpPr/>
              <p:nvPr/>
            </p:nvSpPr>
            <p:spPr>
              <a:xfrm>
                <a:off x="1876500" y="3964950"/>
                <a:ext cx="145975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8" extrusionOk="0">
                    <a:moveTo>
                      <a:pt x="2903" y="0"/>
                    </a:moveTo>
                    <a:cubicBezTo>
                      <a:pt x="1269" y="0"/>
                      <a:pt x="1" y="1301"/>
                      <a:pt x="1" y="2902"/>
                    </a:cubicBezTo>
                    <a:cubicBezTo>
                      <a:pt x="1" y="4537"/>
                      <a:pt x="1269" y="5838"/>
                      <a:pt x="2903" y="5838"/>
                    </a:cubicBezTo>
                    <a:cubicBezTo>
                      <a:pt x="4538" y="5838"/>
                      <a:pt x="5838" y="4537"/>
                      <a:pt x="5838" y="2902"/>
                    </a:cubicBezTo>
                    <a:cubicBezTo>
                      <a:pt x="5838" y="1301"/>
                      <a:pt x="4538" y="0"/>
                      <a:pt x="2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4200" cap="flat" cmpd="sng">
                <a:solidFill>
                  <a:srgbClr val="F3B8D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129"/>
              <p:cNvSpPr/>
              <p:nvPr/>
            </p:nvSpPr>
            <p:spPr>
              <a:xfrm>
                <a:off x="1583800" y="3769800"/>
                <a:ext cx="14680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5839" extrusionOk="0">
                    <a:moveTo>
                      <a:pt x="2936" y="1"/>
                    </a:moveTo>
                    <a:cubicBezTo>
                      <a:pt x="1302" y="1"/>
                      <a:pt x="1" y="1302"/>
                      <a:pt x="1" y="2936"/>
                    </a:cubicBezTo>
                    <a:cubicBezTo>
                      <a:pt x="1" y="4537"/>
                      <a:pt x="1302" y="5838"/>
                      <a:pt x="2936" y="5838"/>
                    </a:cubicBezTo>
                    <a:cubicBezTo>
                      <a:pt x="4571" y="5838"/>
                      <a:pt x="5871" y="4537"/>
                      <a:pt x="5871" y="2936"/>
                    </a:cubicBezTo>
                    <a:cubicBezTo>
                      <a:pt x="5871" y="1335"/>
                      <a:pt x="4571" y="1"/>
                      <a:pt x="29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4200" cap="flat" cmpd="sng">
                <a:solidFill>
                  <a:srgbClr val="F3B8D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9" name="Google Shape;4269;p129"/>
            <p:cNvGrpSpPr/>
            <p:nvPr/>
          </p:nvGrpSpPr>
          <p:grpSpPr>
            <a:xfrm>
              <a:off x="1350086" y="2578892"/>
              <a:ext cx="518980" cy="513804"/>
              <a:chOff x="1529600" y="2601475"/>
              <a:chExt cx="834775" cy="826450"/>
            </a:xfrm>
          </p:grpSpPr>
          <p:sp>
            <p:nvSpPr>
              <p:cNvPr id="4270" name="Google Shape;4270;p129"/>
              <p:cNvSpPr/>
              <p:nvPr/>
            </p:nvSpPr>
            <p:spPr>
              <a:xfrm>
                <a:off x="1529600" y="2601475"/>
                <a:ext cx="834775" cy="643825"/>
              </a:xfrm>
              <a:custGeom>
                <a:avLst/>
                <a:gdLst/>
                <a:ahLst/>
                <a:cxnLst/>
                <a:rect l="l" t="t" r="r" b="b"/>
                <a:pathLst>
                  <a:path w="33391" h="25753" extrusionOk="0">
                    <a:moveTo>
                      <a:pt x="3770" y="0"/>
                    </a:moveTo>
                    <a:cubicBezTo>
                      <a:pt x="1668" y="0"/>
                      <a:pt x="0" y="1668"/>
                      <a:pt x="0" y="3736"/>
                    </a:cubicBezTo>
                    <a:lnTo>
                      <a:pt x="0" y="22016"/>
                    </a:lnTo>
                    <a:cubicBezTo>
                      <a:pt x="0" y="24084"/>
                      <a:pt x="1668" y="25752"/>
                      <a:pt x="3770" y="25752"/>
                    </a:cubicBezTo>
                    <a:lnTo>
                      <a:pt x="29622" y="25752"/>
                    </a:lnTo>
                    <a:cubicBezTo>
                      <a:pt x="31723" y="25752"/>
                      <a:pt x="33391" y="24084"/>
                      <a:pt x="33391" y="22016"/>
                    </a:cubicBezTo>
                    <a:lnTo>
                      <a:pt x="33391" y="3736"/>
                    </a:lnTo>
                    <a:cubicBezTo>
                      <a:pt x="33391" y="1668"/>
                      <a:pt x="31723" y="0"/>
                      <a:pt x="29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129"/>
              <p:cNvSpPr/>
              <p:nvPr/>
            </p:nvSpPr>
            <p:spPr>
              <a:xfrm>
                <a:off x="2036625" y="3193550"/>
                <a:ext cx="225175" cy="234375"/>
              </a:xfrm>
              <a:custGeom>
                <a:avLst/>
                <a:gdLst/>
                <a:ahLst/>
                <a:cxnLst/>
                <a:rect l="l" t="t" r="r" b="b"/>
                <a:pathLst>
                  <a:path w="9007" h="9375" extrusionOk="0">
                    <a:moveTo>
                      <a:pt x="9007" y="1"/>
                    </a:moveTo>
                    <a:lnTo>
                      <a:pt x="1" y="335"/>
                    </a:lnTo>
                    <a:lnTo>
                      <a:pt x="9007" y="9374"/>
                    </a:lnTo>
                    <a:lnTo>
                      <a:pt x="9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129"/>
              <p:cNvSpPr/>
              <p:nvPr/>
            </p:nvSpPr>
            <p:spPr>
              <a:xfrm>
                <a:off x="1718075" y="2764925"/>
                <a:ext cx="458675" cy="316925"/>
              </a:xfrm>
              <a:custGeom>
                <a:avLst/>
                <a:gdLst/>
                <a:ahLst/>
                <a:cxnLst/>
                <a:rect l="l" t="t" r="r" b="b"/>
                <a:pathLst>
                  <a:path w="18347" h="12677" extrusionOk="0">
                    <a:moveTo>
                      <a:pt x="17012" y="1335"/>
                    </a:moveTo>
                    <a:lnTo>
                      <a:pt x="17012" y="11342"/>
                    </a:lnTo>
                    <a:lnTo>
                      <a:pt x="1334" y="11342"/>
                    </a:lnTo>
                    <a:lnTo>
                      <a:pt x="1334" y="1335"/>
                    </a:lnTo>
                    <a:close/>
                    <a:moveTo>
                      <a:pt x="667" y="0"/>
                    </a:moveTo>
                    <a:cubicBezTo>
                      <a:pt x="267" y="0"/>
                      <a:pt x="0" y="301"/>
                      <a:pt x="0" y="667"/>
                    </a:cubicBezTo>
                    <a:lnTo>
                      <a:pt x="0" y="12009"/>
                    </a:lnTo>
                    <a:cubicBezTo>
                      <a:pt x="0" y="12376"/>
                      <a:pt x="267" y="12676"/>
                      <a:pt x="667" y="12676"/>
                    </a:cubicBezTo>
                    <a:lnTo>
                      <a:pt x="17679" y="12676"/>
                    </a:lnTo>
                    <a:cubicBezTo>
                      <a:pt x="18013" y="12676"/>
                      <a:pt x="18347" y="12376"/>
                      <a:pt x="18347" y="12009"/>
                    </a:cubicBezTo>
                    <a:lnTo>
                      <a:pt x="18347" y="667"/>
                    </a:lnTo>
                    <a:cubicBezTo>
                      <a:pt x="18347" y="301"/>
                      <a:pt x="18046" y="0"/>
                      <a:pt x="176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129"/>
              <p:cNvSpPr/>
              <p:nvPr/>
            </p:nvSpPr>
            <p:spPr>
              <a:xfrm>
                <a:off x="1715575" y="2764800"/>
                <a:ext cx="251025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8979" extrusionOk="0">
                    <a:moveTo>
                      <a:pt x="738" y="1"/>
                    </a:moveTo>
                    <a:cubicBezTo>
                      <a:pt x="562" y="1"/>
                      <a:pt x="388" y="68"/>
                      <a:pt x="267" y="205"/>
                    </a:cubicBezTo>
                    <a:cubicBezTo>
                      <a:pt x="0" y="506"/>
                      <a:pt x="0" y="939"/>
                      <a:pt x="300" y="1173"/>
                    </a:cubicBezTo>
                    <a:lnTo>
                      <a:pt x="8840" y="8812"/>
                    </a:lnTo>
                    <a:cubicBezTo>
                      <a:pt x="8973" y="8912"/>
                      <a:pt x="9140" y="8978"/>
                      <a:pt x="9307" y="8978"/>
                    </a:cubicBezTo>
                    <a:cubicBezTo>
                      <a:pt x="9473" y="8978"/>
                      <a:pt x="9674" y="8878"/>
                      <a:pt x="9807" y="8712"/>
                    </a:cubicBezTo>
                    <a:cubicBezTo>
                      <a:pt x="10041" y="8445"/>
                      <a:pt x="10041" y="8011"/>
                      <a:pt x="9774" y="7778"/>
                    </a:cubicBezTo>
                    <a:lnTo>
                      <a:pt x="1201" y="172"/>
                    </a:lnTo>
                    <a:cubicBezTo>
                      <a:pt x="1072" y="59"/>
                      <a:pt x="904" y="1"/>
                      <a:pt x="7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129"/>
              <p:cNvSpPr/>
              <p:nvPr/>
            </p:nvSpPr>
            <p:spPr>
              <a:xfrm>
                <a:off x="1929050" y="2764775"/>
                <a:ext cx="249375" cy="224500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8980" extrusionOk="0">
                    <a:moveTo>
                      <a:pt x="9216" y="0"/>
                    </a:moveTo>
                    <a:cubicBezTo>
                      <a:pt x="9064" y="0"/>
                      <a:pt x="8909" y="53"/>
                      <a:pt x="8773" y="173"/>
                    </a:cubicBezTo>
                    <a:lnTo>
                      <a:pt x="301" y="7812"/>
                    </a:lnTo>
                    <a:cubicBezTo>
                      <a:pt x="67" y="8045"/>
                      <a:pt x="0" y="8479"/>
                      <a:pt x="267" y="8746"/>
                    </a:cubicBezTo>
                    <a:cubicBezTo>
                      <a:pt x="401" y="8879"/>
                      <a:pt x="601" y="8979"/>
                      <a:pt x="768" y="8979"/>
                    </a:cubicBezTo>
                    <a:cubicBezTo>
                      <a:pt x="934" y="8979"/>
                      <a:pt x="1101" y="8879"/>
                      <a:pt x="1235" y="8813"/>
                    </a:cubicBezTo>
                    <a:lnTo>
                      <a:pt x="9674" y="1174"/>
                    </a:lnTo>
                    <a:cubicBezTo>
                      <a:pt x="9941" y="907"/>
                      <a:pt x="9974" y="507"/>
                      <a:pt x="9707" y="206"/>
                    </a:cubicBezTo>
                    <a:cubicBezTo>
                      <a:pt x="9579" y="78"/>
                      <a:pt x="9401" y="0"/>
                      <a:pt x="9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129"/>
              <p:cNvSpPr/>
              <p:nvPr/>
            </p:nvSpPr>
            <p:spPr>
              <a:xfrm>
                <a:off x="1715575" y="2902400"/>
                <a:ext cx="191825" cy="179450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7178" extrusionOk="0">
                    <a:moveTo>
                      <a:pt x="6925" y="1"/>
                    </a:moveTo>
                    <a:cubicBezTo>
                      <a:pt x="6752" y="1"/>
                      <a:pt x="6584" y="59"/>
                      <a:pt x="6471" y="172"/>
                    </a:cubicBezTo>
                    <a:lnTo>
                      <a:pt x="300" y="6010"/>
                    </a:lnTo>
                    <a:cubicBezTo>
                      <a:pt x="0" y="6276"/>
                      <a:pt x="0" y="6710"/>
                      <a:pt x="267" y="6977"/>
                    </a:cubicBezTo>
                    <a:cubicBezTo>
                      <a:pt x="367" y="7110"/>
                      <a:pt x="600" y="7177"/>
                      <a:pt x="767" y="7177"/>
                    </a:cubicBezTo>
                    <a:cubicBezTo>
                      <a:pt x="934" y="7177"/>
                      <a:pt x="1101" y="7110"/>
                      <a:pt x="1201" y="7010"/>
                    </a:cubicBezTo>
                    <a:lnTo>
                      <a:pt x="7372" y="1173"/>
                    </a:lnTo>
                    <a:cubicBezTo>
                      <a:pt x="7672" y="939"/>
                      <a:pt x="7672" y="472"/>
                      <a:pt x="7439" y="205"/>
                    </a:cubicBezTo>
                    <a:cubicBezTo>
                      <a:pt x="7301" y="68"/>
                      <a:pt x="7109" y="1"/>
                      <a:pt x="69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129"/>
              <p:cNvSpPr/>
              <p:nvPr/>
            </p:nvSpPr>
            <p:spPr>
              <a:xfrm>
                <a:off x="1991600" y="2900025"/>
                <a:ext cx="185975" cy="181825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7273" extrusionOk="0">
                    <a:moveTo>
                      <a:pt x="726" y="0"/>
                    </a:moveTo>
                    <a:cubicBezTo>
                      <a:pt x="551" y="0"/>
                      <a:pt x="384" y="67"/>
                      <a:pt x="267" y="200"/>
                    </a:cubicBezTo>
                    <a:cubicBezTo>
                      <a:pt x="0" y="467"/>
                      <a:pt x="0" y="901"/>
                      <a:pt x="267" y="1134"/>
                    </a:cubicBezTo>
                    <a:lnTo>
                      <a:pt x="6271" y="7072"/>
                    </a:lnTo>
                    <a:cubicBezTo>
                      <a:pt x="6405" y="7205"/>
                      <a:pt x="6572" y="7272"/>
                      <a:pt x="6738" y="7272"/>
                    </a:cubicBezTo>
                    <a:cubicBezTo>
                      <a:pt x="6905" y="7272"/>
                      <a:pt x="7072" y="7205"/>
                      <a:pt x="7172" y="7072"/>
                    </a:cubicBezTo>
                    <a:cubicBezTo>
                      <a:pt x="7439" y="6772"/>
                      <a:pt x="7439" y="6371"/>
                      <a:pt x="7172" y="6105"/>
                    </a:cubicBezTo>
                    <a:lnTo>
                      <a:pt x="1234" y="200"/>
                    </a:lnTo>
                    <a:cubicBezTo>
                      <a:pt x="1084" y="67"/>
                      <a:pt x="901" y="0"/>
                      <a:pt x="7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7" name="Google Shape;4277;p129"/>
            <p:cNvGrpSpPr/>
            <p:nvPr/>
          </p:nvGrpSpPr>
          <p:grpSpPr>
            <a:xfrm>
              <a:off x="3752861" y="2617837"/>
              <a:ext cx="466632" cy="466632"/>
              <a:chOff x="5227225" y="2298750"/>
              <a:chExt cx="750575" cy="750575"/>
            </a:xfrm>
          </p:grpSpPr>
          <p:sp>
            <p:nvSpPr>
              <p:cNvPr id="4278" name="Google Shape;4278;p129"/>
              <p:cNvSpPr/>
              <p:nvPr/>
            </p:nvSpPr>
            <p:spPr>
              <a:xfrm>
                <a:off x="5227225" y="2298750"/>
                <a:ext cx="750575" cy="750575"/>
              </a:xfrm>
              <a:custGeom>
                <a:avLst/>
                <a:gdLst/>
                <a:ahLst/>
                <a:cxnLst/>
                <a:rect l="l" t="t" r="r" b="b"/>
                <a:pathLst>
                  <a:path w="30023" h="30023" extrusionOk="0">
                    <a:moveTo>
                      <a:pt x="15012" y="1"/>
                    </a:moveTo>
                    <a:cubicBezTo>
                      <a:pt x="6739" y="1"/>
                      <a:pt x="1" y="6739"/>
                      <a:pt x="1" y="15011"/>
                    </a:cubicBezTo>
                    <a:cubicBezTo>
                      <a:pt x="1" y="23317"/>
                      <a:pt x="6739" y="30022"/>
                      <a:pt x="15012" y="30022"/>
                    </a:cubicBezTo>
                    <a:cubicBezTo>
                      <a:pt x="23318" y="30022"/>
                      <a:pt x="30022" y="23317"/>
                      <a:pt x="30022" y="15011"/>
                    </a:cubicBezTo>
                    <a:cubicBezTo>
                      <a:pt x="30022" y="6739"/>
                      <a:pt x="23318" y="1"/>
                      <a:pt x="150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129"/>
              <p:cNvSpPr/>
              <p:nvPr/>
            </p:nvSpPr>
            <p:spPr>
              <a:xfrm>
                <a:off x="5350650" y="2500575"/>
                <a:ext cx="475375" cy="446175"/>
              </a:xfrm>
              <a:custGeom>
                <a:avLst/>
                <a:gdLst/>
                <a:ahLst/>
                <a:cxnLst/>
                <a:rect l="l" t="t" r="r" b="b"/>
                <a:pathLst>
                  <a:path w="19015" h="17847" fill="none" extrusionOk="0">
                    <a:moveTo>
                      <a:pt x="1" y="5070"/>
                    </a:moveTo>
                    <a:cubicBezTo>
                      <a:pt x="6339" y="3369"/>
                      <a:pt x="12677" y="1701"/>
                      <a:pt x="19014" y="0"/>
                    </a:cubicBezTo>
                    <a:cubicBezTo>
                      <a:pt x="16246" y="5938"/>
                      <a:pt x="13477" y="11875"/>
                      <a:pt x="10708" y="17846"/>
                    </a:cubicBezTo>
                    <a:lnTo>
                      <a:pt x="8474" y="8873"/>
                    </a:lnTo>
                    <a:close/>
                  </a:path>
                </a:pathLst>
              </a:custGeom>
              <a:noFill/>
              <a:ln w="3170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129"/>
              <p:cNvSpPr/>
              <p:nvPr/>
            </p:nvSpPr>
            <p:spPr>
              <a:xfrm>
                <a:off x="5561650" y="2500575"/>
                <a:ext cx="264375" cy="220175"/>
              </a:xfrm>
              <a:custGeom>
                <a:avLst/>
                <a:gdLst/>
                <a:ahLst/>
                <a:cxnLst/>
                <a:rect l="l" t="t" r="r" b="b"/>
                <a:pathLst>
                  <a:path w="10575" h="8807" fill="none" extrusionOk="0">
                    <a:moveTo>
                      <a:pt x="10574" y="0"/>
                    </a:moveTo>
                    <a:lnTo>
                      <a:pt x="0" y="8806"/>
                    </a:lnTo>
                  </a:path>
                </a:pathLst>
              </a:custGeom>
              <a:noFill/>
              <a:ln w="3170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81" name="Google Shape;4281;p129"/>
            <p:cNvGrpSpPr/>
            <p:nvPr/>
          </p:nvGrpSpPr>
          <p:grpSpPr>
            <a:xfrm>
              <a:off x="1642735" y="3398003"/>
              <a:ext cx="544392" cy="544392"/>
              <a:chOff x="1773950" y="1460650"/>
              <a:chExt cx="875650" cy="875650"/>
            </a:xfrm>
          </p:grpSpPr>
          <p:sp>
            <p:nvSpPr>
              <p:cNvPr id="4282" name="Google Shape;4282;p129"/>
              <p:cNvSpPr/>
              <p:nvPr/>
            </p:nvSpPr>
            <p:spPr>
              <a:xfrm>
                <a:off x="1773950" y="1460650"/>
                <a:ext cx="875650" cy="875650"/>
              </a:xfrm>
              <a:custGeom>
                <a:avLst/>
                <a:gdLst/>
                <a:ahLst/>
                <a:cxnLst/>
                <a:rect l="l" t="t" r="r" b="b"/>
                <a:pathLst>
                  <a:path w="35026" h="35026" extrusionOk="0">
                    <a:moveTo>
                      <a:pt x="17513" y="1"/>
                    </a:moveTo>
                    <a:cubicBezTo>
                      <a:pt x="7839" y="1"/>
                      <a:pt x="0" y="7840"/>
                      <a:pt x="0" y="17513"/>
                    </a:cubicBezTo>
                    <a:cubicBezTo>
                      <a:pt x="0" y="27187"/>
                      <a:pt x="7839" y="35026"/>
                      <a:pt x="17513" y="35026"/>
                    </a:cubicBezTo>
                    <a:cubicBezTo>
                      <a:pt x="27186" y="35026"/>
                      <a:pt x="35025" y="27187"/>
                      <a:pt x="35025" y="17513"/>
                    </a:cubicBezTo>
                    <a:cubicBezTo>
                      <a:pt x="35025" y="7840"/>
                      <a:pt x="27186" y="1"/>
                      <a:pt x="175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129"/>
              <p:cNvSpPr/>
              <p:nvPr/>
            </p:nvSpPr>
            <p:spPr>
              <a:xfrm>
                <a:off x="2140875" y="1993525"/>
                <a:ext cx="141775" cy="129300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172" extrusionOk="0">
                    <a:moveTo>
                      <a:pt x="2836" y="1"/>
                    </a:moveTo>
                    <a:cubicBezTo>
                      <a:pt x="1268" y="1"/>
                      <a:pt x="0" y="1168"/>
                      <a:pt x="0" y="2603"/>
                    </a:cubicBezTo>
                    <a:cubicBezTo>
                      <a:pt x="0" y="4004"/>
                      <a:pt x="1301" y="5171"/>
                      <a:pt x="2836" y="5171"/>
                    </a:cubicBezTo>
                    <a:cubicBezTo>
                      <a:pt x="4437" y="5171"/>
                      <a:pt x="5671" y="4004"/>
                      <a:pt x="5671" y="2603"/>
                    </a:cubicBezTo>
                    <a:cubicBezTo>
                      <a:pt x="5671" y="1168"/>
                      <a:pt x="4370" y="1"/>
                      <a:pt x="28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129"/>
              <p:cNvSpPr/>
              <p:nvPr/>
            </p:nvSpPr>
            <p:spPr>
              <a:xfrm>
                <a:off x="2069975" y="1877025"/>
                <a:ext cx="282725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11309" h="3928" extrusionOk="0">
                    <a:moveTo>
                      <a:pt x="5776" y="1"/>
                    </a:moveTo>
                    <a:cubicBezTo>
                      <a:pt x="3571" y="1"/>
                      <a:pt x="1669" y="893"/>
                      <a:pt x="668" y="1659"/>
                    </a:cubicBezTo>
                    <a:cubicBezTo>
                      <a:pt x="134" y="2092"/>
                      <a:pt x="1" y="2860"/>
                      <a:pt x="434" y="3427"/>
                    </a:cubicBezTo>
                    <a:cubicBezTo>
                      <a:pt x="672" y="3743"/>
                      <a:pt x="1050" y="3919"/>
                      <a:pt x="1430" y="3919"/>
                    </a:cubicBezTo>
                    <a:cubicBezTo>
                      <a:pt x="1691" y="3919"/>
                      <a:pt x="1952" y="3837"/>
                      <a:pt x="2169" y="3660"/>
                    </a:cubicBezTo>
                    <a:cubicBezTo>
                      <a:pt x="2191" y="3638"/>
                      <a:pt x="3745" y="2511"/>
                      <a:pt x="5803" y="2511"/>
                    </a:cubicBezTo>
                    <a:cubicBezTo>
                      <a:pt x="6842" y="2511"/>
                      <a:pt x="8010" y="2798"/>
                      <a:pt x="9174" y="3660"/>
                    </a:cubicBezTo>
                    <a:cubicBezTo>
                      <a:pt x="9441" y="3827"/>
                      <a:pt x="9674" y="3927"/>
                      <a:pt x="9941" y="3927"/>
                    </a:cubicBezTo>
                    <a:cubicBezTo>
                      <a:pt x="10308" y="3927"/>
                      <a:pt x="10675" y="3760"/>
                      <a:pt x="10875" y="3427"/>
                    </a:cubicBezTo>
                    <a:cubicBezTo>
                      <a:pt x="11309" y="2826"/>
                      <a:pt x="11175" y="2092"/>
                      <a:pt x="10642" y="1659"/>
                    </a:cubicBezTo>
                    <a:cubicBezTo>
                      <a:pt x="9008" y="437"/>
                      <a:pt x="731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129"/>
              <p:cNvSpPr/>
              <p:nvPr/>
            </p:nvSpPr>
            <p:spPr>
              <a:xfrm>
                <a:off x="2003275" y="1777550"/>
                <a:ext cx="4144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16579" h="4738" extrusionOk="0">
                    <a:moveTo>
                      <a:pt x="8611" y="0"/>
                    </a:moveTo>
                    <a:cubicBezTo>
                      <a:pt x="4126" y="0"/>
                      <a:pt x="734" y="2447"/>
                      <a:pt x="667" y="2469"/>
                    </a:cubicBezTo>
                    <a:cubicBezTo>
                      <a:pt x="134" y="2836"/>
                      <a:pt x="0" y="3636"/>
                      <a:pt x="434" y="4170"/>
                    </a:cubicBezTo>
                    <a:cubicBezTo>
                      <a:pt x="655" y="4533"/>
                      <a:pt x="1035" y="4725"/>
                      <a:pt x="1419" y="4725"/>
                    </a:cubicBezTo>
                    <a:cubicBezTo>
                      <a:pt x="1670" y="4725"/>
                      <a:pt x="1924" y="4642"/>
                      <a:pt x="2135" y="4470"/>
                    </a:cubicBezTo>
                    <a:cubicBezTo>
                      <a:pt x="2289" y="4360"/>
                      <a:pt x="4989" y="2446"/>
                      <a:pt x="8544" y="2446"/>
                    </a:cubicBezTo>
                    <a:cubicBezTo>
                      <a:pt x="10373" y="2446"/>
                      <a:pt x="12427" y="2952"/>
                      <a:pt x="14477" y="4470"/>
                    </a:cubicBezTo>
                    <a:cubicBezTo>
                      <a:pt x="14711" y="4637"/>
                      <a:pt x="14978" y="4737"/>
                      <a:pt x="15211" y="4737"/>
                    </a:cubicBezTo>
                    <a:cubicBezTo>
                      <a:pt x="15611" y="4737"/>
                      <a:pt x="15978" y="4504"/>
                      <a:pt x="16178" y="4170"/>
                    </a:cubicBezTo>
                    <a:cubicBezTo>
                      <a:pt x="16579" y="3636"/>
                      <a:pt x="16479" y="2902"/>
                      <a:pt x="15912" y="2469"/>
                    </a:cubicBezTo>
                    <a:cubicBezTo>
                      <a:pt x="13391" y="618"/>
                      <a:pt x="10863" y="0"/>
                      <a:pt x="8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129"/>
              <p:cNvSpPr/>
              <p:nvPr/>
            </p:nvSpPr>
            <p:spPr>
              <a:xfrm>
                <a:off x="1939050" y="1674600"/>
                <a:ext cx="545425" cy="144375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5775" extrusionOk="0">
                    <a:moveTo>
                      <a:pt x="11314" y="1"/>
                    </a:moveTo>
                    <a:cubicBezTo>
                      <a:pt x="5257" y="1"/>
                      <a:pt x="668" y="3485"/>
                      <a:pt x="601" y="3551"/>
                    </a:cubicBezTo>
                    <a:cubicBezTo>
                      <a:pt x="67" y="3952"/>
                      <a:pt x="1" y="4752"/>
                      <a:pt x="401" y="5286"/>
                    </a:cubicBezTo>
                    <a:cubicBezTo>
                      <a:pt x="652" y="5614"/>
                      <a:pt x="1013" y="5774"/>
                      <a:pt x="1384" y="5774"/>
                    </a:cubicBezTo>
                    <a:cubicBezTo>
                      <a:pt x="1654" y="5774"/>
                      <a:pt x="1930" y="5688"/>
                      <a:pt x="2169" y="5519"/>
                    </a:cubicBezTo>
                    <a:cubicBezTo>
                      <a:pt x="2213" y="5453"/>
                      <a:pt x="6113" y="2487"/>
                      <a:pt x="11268" y="2487"/>
                    </a:cubicBezTo>
                    <a:cubicBezTo>
                      <a:pt x="13875" y="2487"/>
                      <a:pt x="16802" y="3246"/>
                      <a:pt x="19715" y="5519"/>
                    </a:cubicBezTo>
                    <a:cubicBezTo>
                      <a:pt x="19915" y="5686"/>
                      <a:pt x="20215" y="5753"/>
                      <a:pt x="20449" y="5753"/>
                    </a:cubicBezTo>
                    <a:cubicBezTo>
                      <a:pt x="20849" y="5753"/>
                      <a:pt x="21183" y="5586"/>
                      <a:pt x="21416" y="5286"/>
                    </a:cubicBezTo>
                    <a:cubicBezTo>
                      <a:pt x="21816" y="4752"/>
                      <a:pt x="21750" y="3952"/>
                      <a:pt x="21216" y="3551"/>
                    </a:cubicBezTo>
                    <a:cubicBezTo>
                      <a:pt x="17803" y="888"/>
                      <a:pt x="14372" y="1"/>
                      <a:pt x="113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87" name="Google Shape;4287;p129"/>
            <p:cNvGrpSpPr/>
            <p:nvPr/>
          </p:nvGrpSpPr>
          <p:grpSpPr>
            <a:xfrm>
              <a:off x="3318398" y="1253123"/>
              <a:ext cx="387816" cy="387304"/>
              <a:chOff x="4239025" y="645900"/>
              <a:chExt cx="623800" cy="622975"/>
            </a:xfrm>
          </p:grpSpPr>
          <p:sp>
            <p:nvSpPr>
              <p:cNvPr id="4288" name="Google Shape;4288;p129"/>
              <p:cNvSpPr/>
              <p:nvPr/>
            </p:nvSpPr>
            <p:spPr>
              <a:xfrm>
                <a:off x="4239025" y="645900"/>
                <a:ext cx="623800" cy="622975"/>
              </a:xfrm>
              <a:custGeom>
                <a:avLst/>
                <a:gdLst/>
                <a:ahLst/>
                <a:cxnLst/>
                <a:rect l="l" t="t" r="r" b="b"/>
                <a:pathLst>
                  <a:path w="24952" h="24919" extrusionOk="0">
                    <a:moveTo>
                      <a:pt x="12476" y="1"/>
                    </a:moveTo>
                    <a:cubicBezTo>
                      <a:pt x="5605" y="1"/>
                      <a:pt x="1" y="5571"/>
                      <a:pt x="1" y="12476"/>
                    </a:cubicBezTo>
                    <a:cubicBezTo>
                      <a:pt x="1" y="19348"/>
                      <a:pt x="5605" y="24919"/>
                      <a:pt x="12476" y="24919"/>
                    </a:cubicBezTo>
                    <a:cubicBezTo>
                      <a:pt x="19348" y="24919"/>
                      <a:pt x="24952" y="19348"/>
                      <a:pt x="24952" y="12476"/>
                    </a:cubicBezTo>
                    <a:cubicBezTo>
                      <a:pt x="24952" y="5571"/>
                      <a:pt x="19348" y="1"/>
                      <a:pt x="124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129"/>
              <p:cNvSpPr/>
              <p:nvPr/>
            </p:nvSpPr>
            <p:spPr>
              <a:xfrm>
                <a:off x="4470875" y="847925"/>
                <a:ext cx="195150" cy="21915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766" extrusionOk="0">
                    <a:moveTo>
                      <a:pt x="830" y="0"/>
                    </a:moveTo>
                    <a:cubicBezTo>
                      <a:pt x="684" y="0"/>
                      <a:pt x="534" y="42"/>
                      <a:pt x="400" y="126"/>
                    </a:cubicBezTo>
                    <a:cubicBezTo>
                      <a:pt x="167" y="259"/>
                      <a:pt x="0" y="559"/>
                      <a:pt x="0" y="826"/>
                    </a:cubicBezTo>
                    <a:lnTo>
                      <a:pt x="0" y="7931"/>
                    </a:lnTo>
                    <a:cubicBezTo>
                      <a:pt x="0" y="8231"/>
                      <a:pt x="167" y="8465"/>
                      <a:pt x="400" y="8632"/>
                    </a:cubicBezTo>
                    <a:cubicBezTo>
                      <a:pt x="534" y="8732"/>
                      <a:pt x="701" y="8765"/>
                      <a:pt x="834" y="8765"/>
                    </a:cubicBezTo>
                    <a:cubicBezTo>
                      <a:pt x="1001" y="8765"/>
                      <a:pt x="1101" y="8732"/>
                      <a:pt x="1234" y="8632"/>
                    </a:cubicBezTo>
                    <a:lnTo>
                      <a:pt x="7372" y="5096"/>
                    </a:lnTo>
                    <a:cubicBezTo>
                      <a:pt x="7639" y="4962"/>
                      <a:pt x="7806" y="4662"/>
                      <a:pt x="7806" y="4395"/>
                    </a:cubicBezTo>
                    <a:cubicBezTo>
                      <a:pt x="7806" y="4095"/>
                      <a:pt x="7639" y="3828"/>
                      <a:pt x="7372" y="3661"/>
                    </a:cubicBezTo>
                    <a:lnTo>
                      <a:pt x="1234" y="126"/>
                    </a:lnTo>
                    <a:cubicBezTo>
                      <a:pt x="1118" y="42"/>
                      <a:pt x="976" y="0"/>
                      <a:pt x="8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129"/>
              <p:cNvSpPr/>
              <p:nvPr/>
            </p:nvSpPr>
            <p:spPr>
              <a:xfrm>
                <a:off x="4342450" y="754325"/>
                <a:ext cx="41530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6612" h="16246" extrusionOk="0">
                    <a:moveTo>
                      <a:pt x="8306" y="1301"/>
                    </a:moveTo>
                    <a:cubicBezTo>
                      <a:pt x="12175" y="1301"/>
                      <a:pt x="15311" y="4370"/>
                      <a:pt x="15278" y="8139"/>
                    </a:cubicBezTo>
                    <a:cubicBezTo>
                      <a:pt x="15278" y="11909"/>
                      <a:pt x="12142" y="14978"/>
                      <a:pt x="8306" y="14978"/>
                    </a:cubicBezTo>
                    <a:cubicBezTo>
                      <a:pt x="4470" y="14978"/>
                      <a:pt x="1334" y="11875"/>
                      <a:pt x="1334" y="8139"/>
                    </a:cubicBezTo>
                    <a:cubicBezTo>
                      <a:pt x="1334" y="4337"/>
                      <a:pt x="4470" y="1301"/>
                      <a:pt x="8306" y="1301"/>
                    </a:cubicBezTo>
                    <a:close/>
                    <a:moveTo>
                      <a:pt x="8306" y="0"/>
                    </a:moveTo>
                    <a:cubicBezTo>
                      <a:pt x="3703" y="0"/>
                      <a:pt x="0" y="3636"/>
                      <a:pt x="0" y="8139"/>
                    </a:cubicBezTo>
                    <a:cubicBezTo>
                      <a:pt x="0" y="12642"/>
                      <a:pt x="3703" y="16245"/>
                      <a:pt x="8306" y="16245"/>
                    </a:cubicBezTo>
                    <a:cubicBezTo>
                      <a:pt x="12876" y="16245"/>
                      <a:pt x="16612" y="12642"/>
                      <a:pt x="16612" y="8139"/>
                    </a:cubicBezTo>
                    <a:cubicBezTo>
                      <a:pt x="16612" y="3669"/>
                      <a:pt x="12876" y="0"/>
                      <a:pt x="83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1" name="Google Shape;4291;p129"/>
            <p:cNvGrpSpPr/>
            <p:nvPr/>
          </p:nvGrpSpPr>
          <p:grpSpPr>
            <a:xfrm>
              <a:off x="3559719" y="1845299"/>
              <a:ext cx="699925" cy="556841"/>
              <a:chOff x="4937025" y="1318050"/>
              <a:chExt cx="1125825" cy="895675"/>
            </a:xfrm>
          </p:grpSpPr>
          <p:sp>
            <p:nvSpPr>
              <p:cNvPr id="4292" name="Google Shape;4292;p129"/>
              <p:cNvSpPr/>
              <p:nvPr/>
            </p:nvSpPr>
            <p:spPr>
              <a:xfrm>
                <a:off x="4937025" y="1318050"/>
                <a:ext cx="1125825" cy="709700"/>
              </a:xfrm>
              <a:custGeom>
                <a:avLst/>
                <a:gdLst/>
                <a:ahLst/>
                <a:cxnLst/>
                <a:rect l="l" t="t" r="r" b="b"/>
                <a:pathLst>
                  <a:path w="45033" h="28388" extrusionOk="0">
                    <a:moveTo>
                      <a:pt x="3737" y="1"/>
                    </a:moveTo>
                    <a:cubicBezTo>
                      <a:pt x="1669" y="1"/>
                      <a:pt x="1" y="1668"/>
                      <a:pt x="1" y="3770"/>
                    </a:cubicBezTo>
                    <a:lnTo>
                      <a:pt x="1" y="24652"/>
                    </a:lnTo>
                    <a:cubicBezTo>
                      <a:pt x="1" y="26720"/>
                      <a:pt x="1669" y="28388"/>
                      <a:pt x="3737" y="28388"/>
                    </a:cubicBezTo>
                    <a:lnTo>
                      <a:pt x="41264" y="28388"/>
                    </a:lnTo>
                    <a:cubicBezTo>
                      <a:pt x="43365" y="28388"/>
                      <a:pt x="45033" y="26720"/>
                      <a:pt x="45033" y="24652"/>
                    </a:cubicBezTo>
                    <a:lnTo>
                      <a:pt x="45033" y="3770"/>
                    </a:lnTo>
                    <a:cubicBezTo>
                      <a:pt x="45033" y="1668"/>
                      <a:pt x="43365" y="1"/>
                      <a:pt x="41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129"/>
              <p:cNvSpPr/>
              <p:nvPr/>
            </p:nvSpPr>
            <p:spPr>
              <a:xfrm>
                <a:off x="5067125" y="1979350"/>
                <a:ext cx="226025" cy="234375"/>
              </a:xfrm>
              <a:custGeom>
                <a:avLst/>
                <a:gdLst/>
                <a:ahLst/>
                <a:cxnLst/>
                <a:rect l="l" t="t" r="r" b="b"/>
                <a:pathLst>
                  <a:path w="9041" h="9375" extrusionOk="0">
                    <a:moveTo>
                      <a:pt x="0" y="1"/>
                    </a:moveTo>
                    <a:lnTo>
                      <a:pt x="0" y="9374"/>
                    </a:lnTo>
                    <a:lnTo>
                      <a:pt x="9040" y="3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129"/>
              <p:cNvSpPr/>
              <p:nvPr/>
            </p:nvSpPr>
            <p:spPr>
              <a:xfrm>
                <a:off x="5268100" y="1489000"/>
                <a:ext cx="671325" cy="52575"/>
              </a:xfrm>
              <a:custGeom>
                <a:avLst/>
                <a:gdLst/>
                <a:ahLst/>
                <a:cxnLst/>
                <a:rect l="l" t="t" r="r" b="b"/>
                <a:pathLst>
                  <a:path w="26853" h="2103" extrusionOk="0">
                    <a:moveTo>
                      <a:pt x="1335" y="1"/>
                    </a:moveTo>
                    <a:cubicBezTo>
                      <a:pt x="0" y="1"/>
                      <a:pt x="0" y="2102"/>
                      <a:pt x="1335" y="2102"/>
                    </a:cubicBezTo>
                    <a:lnTo>
                      <a:pt x="25519" y="2102"/>
                    </a:lnTo>
                    <a:cubicBezTo>
                      <a:pt x="26853" y="2102"/>
                      <a:pt x="26853" y="1"/>
                      <a:pt x="25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129"/>
              <p:cNvSpPr/>
              <p:nvPr/>
            </p:nvSpPr>
            <p:spPr>
              <a:xfrm>
                <a:off x="5071300" y="1627450"/>
                <a:ext cx="85897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001" extrusionOk="0">
                    <a:moveTo>
                      <a:pt x="634" y="0"/>
                    </a:moveTo>
                    <a:cubicBezTo>
                      <a:pt x="0" y="0"/>
                      <a:pt x="0" y="1001"/>
                      <a:pt x="634" y="1001"/>
                    </a:cubicBezTo>
                    <a:lnTo>
                      <a:pt x="33691" y="1001"/>
                    </a:lnTo>
                    <a:cubicBezTo>
                      <a:pt x="34358" y="1001"/>
                      <a:pt x="34358" y="0"/>
                      <a:pt x="336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129"/>
              <p:cNvSpPr/>
              <p:nvPr/>
            </p:nvSpPr>
            <p:spPr>
              <a:xfrm>
                <a:off x="5071300" y="1714175"/>
                <a:ext cx="85897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001" extrusionOk="0">
                    <a:moveTo>
                      <a:pt x="634" y="0"/>
                    </a:moveTo>
                    <a:cubicBezTo>
                      <a:pt x="0" y="0"/>
                      <a:pt x="0" y="1001"/>
                      <a:pt x="634" y="1001"/>
                    </a:cubicBezTo>
                    <a:lnTo>
                      <a:pt x="33691" y="1001"/>
                    </a:lnTo>
                    <a:cubicBezTo>
                      <a:pt x="34358" y="1001"/>
                      <a:pt x="34358" y="0"/>
                      <a:pt x="336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129"/>
              <p:cNvSpPr/>
              <p:nvPr/>
            </p:nvSpPr>
            <p:spPr>
              <a:xfrm>
                <a:off x="5071300" y="1801725"/>
                <a:ext cx="85897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002" extrusionOk="0">
                    <a:moveTo>
                      <a:pt x="634" y="1"/>
                    </a:moveTo>
                    <a:cubicBezTo>
                      <a:pt x="0" y="1"/>
                      <a:pt x="0" y="1001"/>
                      <a:pt x="634" y="1001"/>
                    </a:cubicBezTo>
                    <a:lnTo>
                      <a:pt x="33691" y="1001"/>
                    </a:lnTo>
                    <a:cubicBezTo>
                      <a:pt x="34358" y="1001"/>
                      <a:pt x="34358" y="1"/>
                      <a:pt x="336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129"/>
              <p:cNvSpPr/>
              <p:nvPr/>
            </p:nvSpPr>
            <p:spPr>
              <a:xfrm>
                <a:off x="5071300" y="1888450"/>
                <a:ext cx="85897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002" extrusionOk="0">
                    <a:moveTo>
                      <a:pt x="634" y="1"/>
                    </a:moveTo>
                    <a:cubicBezTo>
                      <a:pt x="0" y="1"/>
                      <a:pt x="0" y="1002"/>
                      <a:pt x="634" y="1002"/>
                    </a:cubicBezTo>
                    <a:lnTo>
                      <a:pt x="33691" y="1002"/>
                    </a:lnTo>
                    <a:cubicBezTo>
                      <a:pt x="34358" y="1002"/>
                      <a:pt x="34358" y="1"/>
                      <a:pt x="336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129"/>
              <p:cNvSpPr/>
              <p:nvPr/>
            </p:nvSpPr>
            <p:spPr>
              <a:xfrm>
                <a:off x="5064625" y="1397275"/>
                <a:ext cx="187650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7506" extrusionOk="0">
                    <a:moveTo>
                      <a:pt x="3770" y="1"/>
                    </a:moveTo>
                    <a:cubicBezTo>
                      <a:pt x="1702" y="1"/>
                      <a:pt x="0" y="1668"/>
                      <a:pt x="0" y="3737"/>
                    </a:cubicBezTo>
                    <a:cubicBezTo>
                      <a:pt x="0" y="5838"/>
                      <a:pt x="1702" y="7506"/>
                      <a:pt x="3770" y="7506"/>
                    </a:cubicBezTo>
                    <a:cubicBezTo>
                      <a:pt x="5838" y="7506"/>
                      <a:pt x="7506" y="5838"/>
                      <a:pt x="7506" y="3737"/>
                    </a:cubicBezTo>
                    <a:cubicBezTo>
                      <a:pt x="7506" y="1668"/>
                      <a:pt x="5838" y="1"/>
                      <a:pt x="37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129"/>
              <p:cNvSpPr/>
              <p:nvPr/>
            </p:nvSpPr>
            <p:spPr>
              <a:xfrm>
                <a:off x="5129675" y="1428975"/>
                <a:ext cx="584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336" extrusionOk="0">
                    <a:moveTo>
                      <a:pt x="1168" y="0"/>
                    </a:moveTo>
                    <a:cubicBezTo>
                      <a:pt x="501" y="0"/>
                      <a:pt x="0" y="534"/>
                      <a:pt x="0" y="1168"/>
                    </a:cubicBezTo>
                    <a:cubicBezTo>
                      <a:pt x="0" y="1835"/>
                      <a:pt x="534" y="2335"/>
                      <a:pt x="1168" y="2335"/>
                    </a:cubicBezTo>
                    <a:cubicBezTo>
                      <a:pt x="1835" y="2335"/>
                      <a:pt x="2335" y="1768"/>
                      <a:pt x="2335" y="1168"/>
                    </a:cubicBezTo>
                    <a:cubicBezTo>
                      <a:pt x="2335" y="534"/>
                      <a:pt x="1835" y="0"/>
                      <a:pt x="1168" y="0"/>
                    </a:cubicBezTo>
                    <a:close/>
                  </a:path>
                </a:pathLst>
              </a:custGeom>
              <a:solidFill>
                <a:srgbClr val="F8C44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129"/>
              <p:cNvSpPr/>
              <p:nvPr/>
            </p:nvSpPr>
            <p:spPr>
              <a:xfrm>
                <a:off x="5113825" y="1489850"/>
                <a:ext cx="91750" cy="4587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1835" extrusionOk="0">
                    <a:moveTo>
                      <a:pt x="1135" y="0"/>
                    </a:moveTo>
                    <a:cubicBezTo>
                      <a:pt x="501" y="0"/>
                      <a:pt x="0" y="501"/>
                      <a:pt x="0" y="1134"/>
                    </a:cubicBezTo>
                    <a:lnTo>
                      <a:pt x="0" y="1835"/>
                    </a:lnTo>
                    <a:lnTo>
                      <a:pt x="3670" y="1835"/>
                    </a:lnTo>
                    <a:lnTo>
                      <a:pt x="3670" y="1134"/>
                    </a:lnTo>
                    <a:cubicBezTo>
                      <a:pt x="3670" y="501"/>
                      <a:pt x="3203" y="0"/>
                      <a:pt x="2602" y="0"/>
                    </a:cubicBezTo>
                    <a:close/>
                  </a:path>
                </a:pathLst>
              </a:custGeom>
              <a:solidFill>
                <a:srgbClr val="F8C44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129"/>
              <p:cNvSpPr/>
              <p:nvPr/>
            </p:nvSpPr>
            <p:spPr>
              <a:xfrm>
                <a:off x="5148025" y="1466700"/>
                <a:ext cx="2170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794" extrusionOk="0">
                    <a:moveTo>
                      <a:pt x="442" y="1"/>
                    </a:moveTo>
                    <a:cubicBezTo>
                      <a:pt x="225" y="1"/>
                      <a:pt x="0" y="142"/>
                      <a:pt x="0" y="426"/>
                    </a:cubicBezTo>
                    <a:lnTo>
                      <a:pt x="0" y="1393"/>
                    </a:lnTo>
                    <a:cubicBezTo>
                      <a:pt x="0" y="1660"/>
                      <a:pt x="209" y="1793"/>
                      <a:pt x="417" y="1793"/>
                    </a:cubicBezTo>
                    <a:cubicBezTo>
                      <a:pt x="626" y="1793"/>
                      <a:pt x="834" y="1660"/>
                      <a:pt x="834" y="1393"/>
                    </a:cubicBezTo>
                    <a:lnTo>
                      <a:pt x="834" y="426"/>
                    </a:lnTo>
                    <a:cubicBezTo>
                      <a:pt x="867" y="142"/>
                      <a:pt x="659" y="1"/>
                      <a:pt x="442" y="1"/>
                    </a:cubicBezTo>
                    <a:close/>
                  </a:path>
                </a:pathLst>
              </a:custGeom>
              <a:solidFill>
                <a:srgbClr val="F8C44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3" name="Google Shape;4303;p129"/>
            <p:cNvGrpSpPr/>
            <p:nvPr/>
          </p:nvGrpSpPr>
          <p:grpSpPr>
            <a:xfrm>
              <a:off x="1373769" y="1356048"/>
              <a:ext cx="1097052" cy="181474"/>
              <a:chOff x="2205925" y="868575"/>
              <a:chExt cx="1764600" cy="291900"/>
            </a:xfrm>
          </p:grpSpPr>
          <p:sp>
            <p:nvSpPr>
              <p:cNvPr id="4304" name="Google Shape;4304;p129"/>
              <p:cNvSpPr/>
              <p:nvPr/>
            </p:nvSpPr>
            <p:spPr>
              <a:xfrm>
                <a:off x="2205925" y="868575"/>
                <a:ext cx="1764600" cy="291900"/>
              </a:xfrm>
              <a:custGeom>
                <a:avLst/>
                <a:gdLst/>
                <a:ahLst/>
                <a:cxnLst/>
                <a:rect l="l" t="t" r="r" b="b"/>
                <a:pathLst>
                  <a:path w="70584" h="11676" extrusionOk="0">
                    <a:moveTo>
                      <a:pt x="5838" y="0"/>
                    </a:moveTo>
                    <a:cubicBezTo>
                      <a:pt x="2602" y="0"/>
                      <a:pt x="0" y="2635"/>
                      <a:pt x="0" y="5838"/>
                    </a:cubicBezTo>
                    <a:cubicBezTo>
                      <a:pt x="0" y="9073"/>
                      <a:pt x="2602" y="11675"/>
                      <a:pt x="5838" y="11675"/>
                    </a:cubicBezTo>
                    <a:lnTo>
                      <a:pt x="64746" y="11675"/>
                    </a:lnTo>
                    <a:cubicBezTo>
                      <a:pt x="67949" y="11675"/>
                      <a:pt x="70584" y="9073"/>
                      <a:pt x="70584" y="5838"/>
                    </a:cubicBezTo>
                    <a:cubicBezTo>
                      <a:pt x="70584" y="2635"/>
                      <a:pt x="67949" y="0"/>
                      <a:pt x="647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129"/>
              <p:cNvSpPr/>
              <p:nvPr/>
            </p:nvSpPr>
            <p:spPr>
              <a:xfrm>
                <a:off x="2439425" y="921100"/>
                <a:ext cx="195975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39" h="7506" extrusionOk="0">
                    <a:moveTo>
                      <a:pt x="3903" y="1"/>
                    </a:moveTo>
                    <a:lnTo>
                      <a:pt x="2702" y="2469"/>
                    </a:lnTo>
                    <a:lnTo>
                      <a:pt x="0" y="2869"/>
                    </a:lnTo>
                    <a:lnTo>
                      <a:pt x="1935" y="4804"/>
                    </a:lnTo>
                    <a:lnTo>
                      <a:pt x="1501" y="7506"/>
                    </a:lnTo>
                    <a:lnTo>
                      <a:pt x="3903" y="6205"/>
                    </a:lnTo>
                    <a:lnTo>
                      <a:pt x="6338" y="7506"/>
                    </a:lnTo>
                    <a:lnTo>
                      <a:pt x="5871" y="4804"/>
                    </a:lnTo>
                    <a:lnTo>
                      <a:pt x="7839" y="2869"/>
                    </a:lnTo>
                    <a:lnTo>
                      <a:pt x="5104" y="2469"/>
                    </a:lnTo>
                    <a:lnTo>
                      <a:pt x="39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129"/>
              <p:cNvSpPr/>
              <p:nvPr/>
            </p:nvSpPr>
            <p:spPr>
              <a:xfrm>
                <a:off x="2713775" y="921100"/>
                <a:ext cx="196825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7506" extrusionOk="0">
                    <a:moveTo>
                      <a:pt x="3937" y="1"/>
                    </a:moveTo>
                    <a:lnTo>
                      <a:pt x="2736" y="2469"/>
                    </a:lnTo>
                    <a:lnTo>
                      <a:pt x="1" y="2869"/>
                    </a:lnTo>
                    <a:lnTo>
                      <a:pt x="1969" y="4804"/>
                    </a:lnTo>
                    <a:lnTo>
                      <a:pt x="1535" y="7506"/>
                    </a:lnTo>
                    <a:lnTo>
                      <a:pt x="3937" y="6205"/>
                    </a:lnTo>
                    <a:lnTo>
                      <a:pt x="6372" y="7506"/>
                    </a:lnTo>
                    <a:lnTo>
                      <a:pt x="6372" y="7506"/>
                    </a:lnTo>
                    <a:lnTo>
                      <a:pt x="5905" y="4804"/>
                    </a:lnTo>
                    <a:lnTo>
                      <a:pt x="7873" y="2869"/>
                    </a:lnTo>
                    <a:lnTo>
                      <a:pt x="5138" y="2469"/>
                    </a:lnTo>
                    <a:lnTo>
                      <a:pt x="39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129"/>
              <p:cNvSpPr/>
              <p:nvPr/>
            </p:nvSpPr>
            <p:spPr>
              <a:xfrm>
                <a:off x="2989800" y="921100"/>
                <a:ext cx="196000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506" extrusionOk="0">
                    <a:moveTo>
                      <a:pt x="3904" y="1"/>
                    </a:moveTo>
                    <a:lnTo>
                      <a:pt x="2703" y="2469"/>
                    </a:lnTo>
                    <a:lnTo>
                      <a:pt x="1" y="2869"/>
                    </a:lnTo>
                    <a:lnTo>
                      <a:pt x="1935" y="4804"/>
                    </a:lnTo>
                    <a:lnTo>
                      <a:pt x="1502" y="7506"/>
                    </a:lnTo>
                    <a:lnTo>
                      <a:pt x="3904" y="6205"/>
                    </a:lnTo>
                    <a:lnTo>
                      <a:pt x="6339" y="7506"/>
                    </a:lnTo>
                    <a:lnTo>
                      <a:pt x="5872" y="4804"/>
                    </a:lnTo>
                    <a:lnTo>
                      <a:pt x="7840" y="2869"/>
                    </a:lnTo>
                    <a:lnTo>
                      <a:pt x="5104" y="2469"/>
                    </a:lnTo>
                    <a:lnTo>
                      <a:pt x="39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129"/>
              <p:cNvSpPr/>
              <p:nvPr/>
            </p:nvSpPr>
            <p:spPr>
              <a:xfrm>
                <a:off x="3265000" y="921100"/>
                <a:ext cx="196000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506" extrusionOk="0">
                    <a:moveTo>
                      <a:pt x="3903" y="1"/>
                    </a:moveTo>
                    <a:lnTo>
                      <a:pt x="2703" y="2469"/>
                    </a:lnTo>
                    <a:lnTo>
                      <a:pt x="1" y="2869"/>
                    </a:lnTo>
                    <a:lnTo>
                      <a:pt x="1935" y="4804"/>
                    </a:lnTo>
                    <a:lnTo>
                      <a:pt x="1502" y="7506"/>
                    </a:lnTo>
                    <a:lnTo>
                      <a:pt x="3903" y="6205"/>
                    </a:lnTo>
                    <a:lnTo>
                      <a:pt x="6338" y="7506"/>
                    </a:lnTo>
                    <a:lnTo>
                      <a:pt x="5871" y="4804"/>
                    </a:lnTo>
                    <a:lnTo>
                      <a:pt x="7840" y="2869"/>
                    </a:lnTo>
                    <a:lnTo>
                      <a:pt x="5104" y="2469"/>
                    </a:lnTo>
                    <a:lnTo>
                      <a:pt x="39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129"/>
              <p:cNvSpPr/>
              <p:nvPr/>
            </p:nvSpPr>
            <p:spPr>
              <a:xfrm>
                <a:off x="3540200" y="921100"/>
                <a:ext cx="196000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506" extrusionOk="0">
                    <a:moveTo>
                      <a:pt x="3903" y="1"/>
                    </a:moveTo>
                    <a:lnTo>
                      <a:pt x="2702" y="2469"/>
                    </a:lnTo>
                    <a:lnTo>
                      <a:pt x="0" y="2869"/>
                    </a:lnTo>
                    <a:lnTo>
                      <a:pt x="1935" y="4804"/>
                    </a:lnTo>
                    <a:lnTo>
                      <a:pt x="1502" y="7506"/>
                    </a:lnTo>
                    <a:lnTo>
                      <a:pt x="3903" y="6205"/>
                    </a:lnTo>
                    <a:lnTo>
                      <a:pt x="6338" y="7506"/>
                    </a:lnTo>
                    <a:lnTo>
                      <a:pt x="5871" y="4804"/>
                    </a:lnTo>
                    <a:lnTo>
                      <a:pt x="7839" y="2869"/>
                    </a:lnTo>
                    <a:lnTo>
                      <a:pt x="5104" y="2469"/>
                    </a:lnTo>
                    <a:lnTo>
                      <a:pt x="39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0" name="Google Shape;4310;p129"/>
            <p:cNvGrpSpPr/>
            <p:nvPr/>
          </p:nvGrpSpPr>
          <p:grpSpPr>
            <a:xfrm>
              <a:off x="3150119" y="3638877"/>
              <a:ext cx="647050" cy="460400"/>
              <a:chOff x="4937025" y="4378575"/>
              <a:chExt cx="1040775" cy="740550"/>
            </a:xfrm>
          </p:grpSpPr>
          <p:sp>
            <p:nvSpPr>
              <p:cNvPr id="4311" name="Google Shape;4311;p129"/>
              <p:cNvSpPr/>
              <p:nvPr/>
            </p:nvSpPr>
            <p:spPr>
              <a:xfrm>
                <a:off x="4937025" y="4378575"/>
                <a:ext cx="1040775" cy="555425"/>
              </a:xfrm>
              <a:custGeom>
                <a:avLst/>
                <a:gdLst/>
                <a:ahLst/>
                <a:cxnLst/>
                <a:rect l="l" t="t" r="r" b="b"/>
                <a:pathLst>
                  <a:path w="41631" h="22217" extrusionOk="0">
                    <a:moveTo>
                      <a:pt x="5004" y="1"/>
                    </a:moveTo>
                    <a:cubicBezTo>
                      <a:pt x="2236" y="1"/>
                      <a:pt x="1" y="2269"/>
                      <a:pt x="1" y="5004"/>
                    </a:cubicBezTo>
                    <a:lnTo>
                      <a:pt x="1" y="17213"/>
                    </a:lnTo>
                    <a:cubicBezTo>
                      <a:pt x="1" y="19982"/>
                      <a:pt x="2236" y="22216"/>
                      <a:pt x="5004" y="22216"/>
                    </a:cubicBezTo>
                    <a:lnTo>
                      <a:pt x="36627" y="22216"/>
                    </a:lnTo>
                    <a:cubicBezTo>
                      <a:pt x="39396" y="22216"/>
                      <a:pt x="41630" y="19982"/>
                      <a:pt x="41630" y="17213"/>
                    </a:cubicBezTo>
                    <a:lnTo>
                      <a:pt x="41630" y="5004"/>
                    </a:lnTo>
                    <a:cubicBezTo>
                      <a:pt x="41630" y="2269"/>
                      <a:pt x="39396" y="1"/>
                      <a:pt x="366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129"/>
              <p:cNvSpPr/>
              <p:nvPr/>
            </p:nvSpPr>
            <p:spPr>
              <a:xfrm>
                <a:off x="5067125" y="4883950"/>
                <a:ext cx="226025" cy="235175"/>
              </a:xfrm>
              <a:custGeom>
                <a:avLst/>
                <a:gdLst/>
                <a:ahLst/>
                <a:cxnLst/>
                <a:rect l="l" t="t" r="r" b="b"/>
                <a:pathLst>
                  <a:path w="9041" h="9407" extrusionOk="0">
                    <a:moveTo>
                      <a:pt x="0" y="0"/>
                    </a:moveTo>
                    <a:lnTo>
                      <a:pt x="0" y="9407"/>
                    </a:lnTo>
                    <a:lnTo>
                      <a:pt x="9040" y="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129"/>
              <p:cNvSpPr/>
              <p:nvPr/>
            </p:nvSpPr>
            <p:spPr>
              <a:xfrm>
                <a:off x="5051275" y="4544325"/>
                <a:ext cx="331925" cy="246250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9850" extrusionOk="0">
                    <a:moveTo>
                      <a:pt x="3403" y="0"/>
                    </a:moveTo>
                    <a:cubicBezTo>
                      <a:pt x="1977" y="0"/>
                      <a:pt x="601" y="1009"/>
                      <a:pt x="434" y="3211"/>
                    </a:cubicBezTo>
                    <a:cubicBezTo>
                      <a:pt x="1" y="6880"/>
                      <a:pt x="4504" y="9082"/>
                      <a:pt x="6639" y="9849"/>
                    </a:cubicBezTo>
                    <a:cubicBezTo>
                      <a:pt x="8807" y="9082"/>
                      <a:pt x="13277" y="6880"/>
                      <a:pt x="12876" y="3211"/>
                    </a:cubicBezTo>
                    <a:cubicBezTo>
                      <a:pt x="12693" y="1009"/>
                      <a:pt x="11309" y="0"/>
                      <a:pt x="9883" y="0"/>
                    </a:cubicBezTo>
                    <a:cubicBezTo>
                      <a:pt x="8478" y="0"/>
                      <a:pt x="7032" y="980"/>
                      <a:pt x="6655" y="2763"/>
                    </a:cubicBezTo>
                    <a:lnTo>
                      <a:pt x="6655" y="2763"/>
                    </a:lnTo>
                    <a:cubicBezTo>
                      <a:pt x="6261" y="980"/>
                      <a:pt x="4808" y="0"/>
                      <a:pt x="34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129"/>
              <p:cNvSpPr/>
              <p:nvPr/>
            </p:nvSpPr>
            <p:spPr>
              <a:xfrm>
                <a:off x="5444900" y="4586875"/>
                <a:ext cx="84140" cy="140812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8207" extrusionOk="0">
                    <a:moveTo>
                      <a:pt x="1968" y="1"/>
                    </a:moveTo>
                    <a:lnTo>
                      <a:pt x="0" y="368"/>
                    </a:lnTo>
                    <a:lnTo>
                      <a:pt x="0" y="1402"/>
                    </a:lnTo>
                    <a:lnTo>
                      <a:pt x="2002" y="1002"/>
                    </a:lnTo>
                    <a:lnTo>
                      <a:pt x="2002" y="7273"/>
                    </a:lnTo>
                    <a:lnTo>
                      <a:pt x="167" y="7273"/>
                    </a:lnTo>
                    <a:lnTo>
                      <a:pt x="167" y="8207"/>
                    </a:lnTo>
                    <a:lnTo>
                      <a:pt x="4904" y="8207"/>
                    </a:lnTo>
                    <a:lnTo>
                      <a:pt x="4904" y="7273"/>
                    </a:lnTo>
                    <a:lnTo>
                      <a:pt x="3102" y="7273"/>
                    </a:lnTo>
                    <a:lnTo>
                      <a:pt x="31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129"/>
              <p:cNvSpPr/>
              <p:nvPr/>
            </p:nvSpPr>
            <p:spPr>
              <a:xfrm>
                <a:off x="5559351" y="4584027"/>
                <a:ext cx="97317" cy="145959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8507" extrusionOk="0">
                    <a:moveTo>
                      <a:pt x="2836" y="867"/>
                    </a:moveTo>
                    <a:cubicBezTo>
                      <a:pt x="3436" y="867"/>
                      <a:pt x="3837" y="1168"/>
                      <a:pt x="4137" y="1735"/>
                    </a:cubicBezTo>
                    <a:cubicBezTo>
                      <a:pt x="4437" y="2302"/>
                      <a:pt x="4571" y="3136"/>
                      <a:pt x="4571" y="4270"/>
                    </a:cubicBezTo>
                    <a:cubicBezTo>
                      <a:pt x="4571" y="5404"/>
                      <a:pt x="4437" y="6238"/>
                      <a:pt x="4137" y="6805"/>
                    </a:cubicBezTo>
                    <a:cubicBezTo>
                      <a:pt x="3837" y="7372"/>
                      <a:pt x="3436" y="7639"/>
                      <a:pt x="2836" y="7639"/>
                    </a:cubicBezTo>
                    <a:cubicBezTo>
                      <a:pt x="2269" y="7639"/>
                      <a:pt x="1835" y="7372"/>
                      <a:pt x="1568" y="6805"/>
                    </a:cubicBezTo>
                    <a:cubicBezTo>
                      <a:pt x="1268" y="6238"/>
                      <a:pt x="1135" y="5404"/>
                      <a:pt x="1135" y="4270"/>
                    </a:cubicBezTo>
                    <a:cubicBezTo>
                      <a:pt x="1135" y="3136"/>
                      <a:pt x="1268" y="2302"/>
                      <a:pt x="1568" y="1735"/>
                    </a:cubicBezTo>
                    <a:cubicBezTo>
                      <a:pt x="1835" y="1168"/>
                      <a:pt x="2269" y="867"/>
                      <a:pt x="2836" y="867"/>
                    </a:cubicBezTo>
                    <a:close/>
                    <a:moveTo>
                      <a:pt x="2836" y="0"/>
                    </a:moveTo>
                    <a:cubicBezTo>
                      <a:pt x="1935" y="0"/>
                      <a:pt x="1235" y="367"/>
                      <a:pt x="734" y="1101"/>
                    </a:cubicBezTo>
                    <a:cubicBezTo>
                      <a:pt x="267" y="1835"/>
                      <a:pt x="1" y="2869"/>
                      <a:pt x="1" y="4270"/>
                    </a:cubicBezTo>
                    <a:cubicBezTo>
                      <a:pt x="1" y="5638"/>
                      <a:pt x="267" y="6705"/>
                      <a:pt x="734" y="7439"/>
                    </a:cubicBezTo>
                    <a:cubicBezTo>
                      <a:pt x="1235" y="8139"/>
                      <a:pt x="1935" y="8506"/>
                      <a:pt x="2836" y="8506"/>
                    </a:cubicBezTo>
                    <a:cubicBezTo>
                      <a:pt x="3770" y="8506"/>
                      <a:pt x="4470" y="8139"/>
                      <a:pt x="4937" y="7439"/>
                    </a:cubicBezTo>
                    <a:cubicBezTo>
                      <a:pt x="5438" y="6705"/>
                      <a:pt x="5671" y="5638"/>
                      <a:pt x="5671" y="4270"/>
                    </a:cubicBezTo>
                    <a:cubicBezTo>
                      <a:pt x="5671" y="2869"/>
                      <a:pt x="5438" y="1835"/>
                      <a:pt x="4937" y="1101"/>
                    </a:cubicBezTo>
                    <a:cubicBezTo>
                      <a:pt x="4470" y="367"/>
                      <a:pt x="3770" y="0"/>
                      <a:pt x="2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129"/>
              <p:cNvSpPr/>
              <p:nvPr/>
            </p:nvSpPr>
            <p:spPr>
              <a:xfrm>
                <a:off x="5682397" y="4584027"/>
                <a:ext cx="97317" cy="145959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8507" extrusionOk="0">
                    <a:moveTo>
                      <a:pt x="2836" y="867"/>
                    </a:moveTo>
                    <a:cubicBezTo>
                      <a:pt x="3403" y="867"/>
                      <a:pt x="3837" y="1168"/>
                      <a:pt x="4137" y="1735"/>
                    </a:cubicBezTo>
                    <a:cubicBezTo>
                      <a:pt x="4404" y="2302"/>
                      <a:pt x="4570" y="3136"/>
                      <a:pt x="4570" y="4270"/>
                    </a:cubicBezTo>
                    <a:cubicBezTo>
                      <a:pt x="4570" y="5404"/>
                      <a:pt x="4404" y="6238"/>
                      <a:pt x="4137" y="6805"/>
                    </a:cubicBezTo>
                    <a:cubicBezTo>
                      <a:pt x="3837" y="7372"/>
                      <a:pt x="3403" y="7639"/>
                      <a:pt x="2836" y="7639"/>
                    </a:cubicBezTo>
                    <a:cubicBezTo>
                      <a:pt x="2269" y="7639"/>
                      <a:pt x="1835" y="7372"/>
                      <a:pt x="1535" y="6805"/>
                    </a:cubicBezTo>
                    <a:cubicBezTo>
                      <a:pt x="1268" y="6238"/>
                      <a:pt x="1101" y="5404"/>
                      <a:pt x="1101" y="4270"/>
                    </a:cubicBezTo>
                    <a:cubicBezTo>
                      <a:pt x="1101" y="3136"/>
                      <a:pt x="1268" y="2302"/>
                      <a:pt x="1535" y="1735"/>
                    </a:cubicBezTo>
                    <a:cubicBezTo>
                      <a:pt x="1835" y="1168"/>
                      <a:pt x="2269" y="867"/>
                      <a:pt x="2836" y="867"/>
                    </a:cubicBezTo>
                    <a:close/>
                    <a:moveTo>
                      <a:pt x="2836" y="0"/>
                    </a:moveTo>
                    <a:cubicBezTo>
                      <a:pt x="1902" y="0"/>
                      <a:pt x="1201" y="367"/>
                      <a:pt x="734" y="1101"/>
                    </a:cubicBezTo>
                    <a:cubicBezTo>
                      <a:pt x="234" y="1835"/>
                      <a:pt x="0" y="2869"/>
                      <a:pt x="0" y="4270"/>
                    </a:cubicBezTo>
                    <a:cubicBezTo>
                      <a:pt x="0" y="5638"/>
                      <a:pt x="234" y="6705"/>
                      <a:pt x="734" y="7439"/>
                    </a:cubicBezTo>
                    <a:cubicBezTo>
                      <a:pt x="1201" y="8139"/>
                      <a:pt x="1902" y="8506"/>
                      <a:pt x="2836" y="8506"/>
                    </a:cubicBezTo>
                    <a:cubicBezTo>
                      <a:pt x="3770" y="8506"/>
                      <a:pt x="4470" y="8139"/>
                      <a:pt x="4937" y="7439"/>
                    </a:cubicBezTo>
                    <a:cubicBezTo>
                      <a:pt x="5438" y="6705"/>
                      <a:pt x="5671" y="5638"/>
                      <a:pt x="5671" y="4270"/>
                    </a:cubicBezTo>
                    <a:cubicBezTo>
                      <a:pt x="5671" y="2869"/>
                      <a:pt x="5438" y="1835"/>
                      <a:pt x="4937" y="1101"/>
                    </a:cubicBezTo>
                    <a:cubicBezTo>
                      <a:pt x="4470" y="367"/>
                      <a:pt x="3770" y="0"/>
                      <a:pt x="2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129"/>
              <p:cNvSpPr/>
              <p:nvPr/>
            </p:nvSpPr>
            <p:spPr>
              <a:xfrm>
                <a:off x="5811739" y="4586875"/>
                <a:ext cx="111610" cy="140812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8207" extrusionOk="0">
                    <a:moveTo>
                      <a:pt x="0" y="1"/>
                    </a:moveTo>
                    <a:lnTo>
                      <a:pt x="0" y="8207"/>
                    </a:lnTo>
                    <a:lnTo>
                      <a:pt x="1101" y="8207"/>
                    </a:lnTo>
                    <a:lnTo>
                      <a:pt x="1101" y="4237"/>
                    </a:lnTo>
                    <a:lnTo>
                      <a:pt x="5037" y="8207"/>
                    </a:lnTo>
                    <a:lnTo>
                      <a:pt x="6505" y="8207"/>
                    </a:lnTo>
                    <a:lnTo>
                      <a:pt x="2135" y="3804"/>
                    </a:lnTo>
                    <a:lnTo>
                      <a:pt x="6205" y="1"/>
                    </a:lnTo>
                    <a:lnTo>
                      <a:pt x="4770" y="1"/>
                    </a:lnTo>
                    <a:lnTo>
                      <a:pt x="1101" y="3470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8" name="Google Shape;4318;p129"/>
            <p:cNvGrpSpPr/>
            <p:nvPr/>
          </p:nvGrpSpPr>
          <p:grpSpPr>
            <a:xfrm>
              <a:off x="3752840" y="3300157"/>
              <a:ext cx="313679" cy="211145"/>
              <a:chOff x="5549975" y="3214075"/>
              <a:chExt cx="504550" cy="339625"/>
            </a:xfrm>
          </p:grpSpPr>
          <p:sp>
            <p:nvSpPr>
              <p:cNvPr id="4319" name="Google Shape;4319;p129"/>
              <p:cNvSpPr/>
              <p:nvPr/>
            </p:nvSpPr>
            <p:spPr>
              <a:xfrm>
                <a:off x="5549975" y="3214075"/>
                <a:ext cx="312750" cy="286725"/>
              </a:xfrm>
              <a:custGeom>
                <a:avLst/>
                <a:gdLst/>
                <a:ahLst/>
                <a:cxnLst/>
                <a:rect l="l" t="t" r="r" b="b"/>
                <a:pathLst>
                  <a:path w="12510" h="11469" extrusionOk="0">
                    <a:moveTo>
                      <a:pt x="6464" y="1264"/>
                    </a:moveTo>
                    <a:cubicBezTo>
                      <a:pt x="7202" y="1264"/>
                      <a:pt x="7937" y="1452"/>
                      <a:pt x="8606" y="1815"/>
                    </a:cubicBezTo>
                    <a:cubicBezTo>
                      <a:pt x="9674" y="2349"/>
                      <a:pt x="10441" y="3316"/>
                      <a:pt x="10775" y="4417"/>
                    </a:cubicBezTo>
                    <a:cubicBezTo>
                      <a:pt x="11108" y="5585"/>
                      <a:pt x="11008" y="6819"/>
                      <a:pt x="10441" y="7853"/>
                    </a:cubicBezTo>
                    <a:cubicBezTo>
                      <a:pt x="9941" y="8753"/>
                      <a:pt x="9173" y="9521"/>
                      <a:pt x="8206" y="9888"/>
                    </a:cubicBezTo>
                    <a:cubicBezTo>
                      <a:pt x="7647" y="10108"/>
                      <a:pt x="7068" y="10219"/>
                      <a:pt x="6496" y="10219"/>
                    </a:cubicBezTo>
                    <a:cubicBezTo>
                      <a:pt x="5771" y="10219"/>
                      <a:pt x="5056" y="10042"/>
                      <a:pt x="4403" y="9687"/>
                    </a:cubicBezTo>
                    <a:cubicBezTo>
                      <a:pt x="2235" y="8520"/>
                      <a:pt x="1401" y="5785"/>
                      <a:pt x="2569" y="3650"/>
                    </a:cubicBezTo>
                    <a:cubicBezTo>
                      <a:pt x="3069" y="2716"/>
                      <a:pt x="3870" y="1982"/>
                      <a:pt x="4837" y="1582"/>
                    </a:cubicBezTo>
                    <a:cubicBezTo>
                      <a:pt x="5364" y="1368"/>
                      <a:pt x="5915" y="1264"/>
                      <a:pt x="6464" y="1264"/>
                    </a:cubicBezTo>
                    <a:close/>
                    <a:moveTo>
                      <a:pt x="6544" y="1"/>
                    </a:moveTo>
                    <a:cubicBezTo>
                      <a:pt x="5825" y="1"/>
                      <a:pt x="5102" y="138"/>
                      <a:pt x="4403" y="414"/>
                    </a:cubicBezTo>
                    <a:cubicBezTo>
                      <a:pt x="3136" y="915"/>
                      <a:pt x="2102" y="1882"/>
                      <a:pt x="1468" y="3049"/>
                    </a:cubicBezTo>
                    <a:cubicBezTo>
                      <a:pt x="0" y="5851"/>
                      <a:pt x="1034" y="9287"/>
                      <a:pt x="3836" y="10788"/>
                    </a:cubicBezTo>
                    <a:cubicBezTo>
                      <a:pt x="4683" y="11240"/>
                      <a:pt x="5603" y="11468"/>
                      <a:pt x="6532" y="11468"/>
                    </a:cubicBezTo>
                    <a:cubicBezTo>
                      <a:pt x="7251" y="11468"/>
                      <a:pt x="7975" y="11332"/>
                      <a:pt x="8673" y="11055"/>
                    </a:cubicBezTo>
                    <a:cubicBezTo>
                      <a:pt x="9907" y="10555"/>
                      <a:pt x="10908" y="9654"/>
                      <a:pt x="11608" y="8387"/>
                    </a:cubicBezTo>
                    <a:cubicBezTo>
                      <a:pt x="12309" y="7052"/>
                      <a:pt x="12509" y="5518"/>
                      <a:pt x="12042" y="4050"/>
                    </a:cubicBezTo>
                    <a:cubicBezTo>
                      <a:pt x="11575" y="2582"/>
                      <a:pt x="10574" y="1382"/>
                      <a:pt x="9240" y="681"/>
                    </a:cubicBezTo>
                    <a:cubicBezTo>
                      <a:pt x="8394" y="230"/>
                      <a:pt x="7473" y="1"/>
                      <a:pt x="6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129"/>
              <p:cNvSpPr/>
              <p:nvPr/>
            </p:nvSpPr>
            <p:spPr>
              <a:xfrm>
                <a:off x="5810975" y="3397850"/>
                <a:ext cx="243550" cy="155850"/>
              </a:xfrm>
              <a:custGeom>
                <a:avLst/>
                <a:gdLst/>
                <a:ahLst/>
                <a:cxnLst/>
                <a:rect l="l" t="t" r="r" b="b"/>
                <a:pathLst>
                  <a:path w="9742" h="6234" extrusionOk="0">
                    <a:moveTo>
                      <a:pt x="1235" y="1"/>
                    </a:moveTo>
                    <a:cubicBezTo>
                      <a:pt x="972" y="1"/>
                      <a:pt x="740" y="125"/>
                      <a:pt x="601" y="402"/>
                    </a:cubicBezTo>
                    <a:lnTo>
                      <a:pt x="268" y="1036"/>
                    </a:lnTo>
                    <a:cubicBezTo>
                      <a:pt x="1" y="1503"/>
                      <a:pt x="268" y="1903"/>
                      <a:pt x="701" y="2170"/>
                    </a:cubicBezTo>
                    <a:lnTo>
                      <a:pt x="7840" y="6106"/>
                    </a:lnTo>
                    <a:cubicBezTo>
                      <a:pt x="7991" y="6192"/>
                      <a:pt x="8156" y="6233"/>
                      <a:pt x="8319" y="6233"/>
                    </a:cubicBezTo>
                    <a:cubicBezTo>
                      <a:pt x="8657" y="6233"/>
                      <a:pt x="8983" y="6055"/>
                      <a:pt x="9141" y="5739"/>
                    </a:cubicBezTo>
                    <a:lnTo>
                      <a:pt x="9474" y="5105"/>
                    </a:lnTo>
                    <a:cubicBezTo>
                      <a:pt x="9741" y="4705"/>
                      <a:pt x="9575" y="4138"/>
                      <a:pt x="9108" y="3871"/>
                    </a:cubicBezTo>
                    <a:lnTo>
                      <a:pt x="1802" y="168"/>
                    </a:lnTo>
                    <a:cubicBezTo>
                      <a:pt x="1612" y="60"/>
                      <a:pt x="1416" y="1"/>
                      <a:pt x="12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1" name="Google Shape;4321;p129"/>
            <p:cNvGrpSpPr/>
            <p:nvPr/>
          </p:nvGrpSpPr>
          <p:grpSpPr>
            <a:xfrm>
              <a:off x="1481765" y="1632740"/>
              <a:ext cx="255612" cy="255612"/>
              <a:chOff x="1594650" y="976150"/>
              <a:chExt cx="411150" cy="411150"/>
            </a:xfrm>
          </p:grpSpPr>
          <p:sp>
            <p:nvSpPr>
              <p:cNvPr id="4322" name="Google Shape;4322;p129"/>
              <p:cNvSpPr/>
              <p:nvPr/>
            </p:nvSpPr>
            <p:spPr>
              <a:xfrm>
                <a:off x="1594650" y="976150"/>
                <a:ext cx="41115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16446" extrusionOk="0">
                    <a:moveTo>
                      <a:pt x="8206" y="1201"/>
                    </a:moveTo>
                    <a:cubicBezTo>
                      <a:pt x="12109" y="1201"/>
                      <a:pt x="15211" y="4337"/>
                      <a:pt x="15211" y="8206"/>
                    </a:cubicBezTo>
                    <a:cubicBezTo>
                      <a:pt x="15211" y="12109"/>
                      <a:pt x="12109" y="15211"/>
                      <a:pt x="8206" y="15211"/>
                    </a:cubicBezTo>
                    <a:cubicBezTo>
                      <a:pt x="4337" y="15211"/>
                      <a:pt x="1201" y="12109"/>
                      <a:pt x="1201" y="8206"/>
                    </a:cubicBezTo>
                    <a:cubicBezTo>
                      <a:pt x="1201" y="4337"/>
                      <a:pt x="4337" y="1201"/>
                      <a:pt x="8206" y="1201"/>
                    </a:cubicBezTo>
                    <a:close/>
                    <a:moveTo>
                      <a:pt x="8206" y="0"/>
                    </a:moveTo>
                    <a:cubicBezTo>
                      <a:pt x="3670" y="0"/>
                      <a:pt x="0" y="3669"/>
                      <a:pt x="0" y="8206"/>
                    </a:cubicBezTo>
                    <a:cubicBezTo>
                      <a:pt x="0" y="12776"/>
                      <a:pt x="3670" y="16445"/>
                      <a:pt x="8206" y="16445"/>
                    </a:cubicBezTo>
                    <a:cubicBezTo>
                      <a:pt x="12776" y="16445"/>
                      <a:pt x="16445" y="12776"/>
                      <a:pt x="16445" y="8206"/>
                    </a:cubicBezTo>
                    <a:cubicBezTo>
                      <a:pt x="16445" y="3669"/>
                      <a:pt x="12776" y="0"/>
                      <a:pt x="82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129"/>
              <p:cNvSpPr/>
              <p:nvPr/>
            </p:nvSpPr>
            <p:spPr>
              <a:xfrm>
                <a:off x="1735575" y="1056200"/>
                <a:ext cx="12927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5171" extrusionOk="0">
                    <a:moveTo>
                      <a:pt x="2569" y="0"/>
                    </a:moveTo>
                    <a:cubicBezTo>
                      <a:pt x="1168" y="0"/>
                      <a:pt x="1" y="1168"/>
                      <a:pt x="1" y="2602"/>
                    </a:cubicBezTo>
                    <a:cubicBezTo>
                      <a:pt x="1" y="4003"/>
                      <a:pt x="1168" y="5171"/>
                      <a:pt x="2569" y="5171"/>
                    </a:cubicBezTo>
                    <a:cubicBezTo>
                      <a:pt x="4003" y="5171"/>
                      <a:pt x="5171" y="4003"/>
                      <a:pt x="5171" y="2602"/>
                    </a:cubicBezTo>
                    <a:cubicBezTo>
                      <a:pt x="5171" y="1135"/>
                      <a:pt x="4003" y="0"/>
                      <a:pt x="2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129"/>
              <p:cNvSpPr/>
              <p:nvPr/>
            </p:nvSpPr>
            <p:spPr>
              <a:xfrm>
                <a:off x="1689700" y="1196300"/>
                <a:ext cx="22102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4037" extrusionOk="0">
                    <a:moveTo>
                      <a:pt x="2670" y="0"/>
                    </a:moveTo>
                    <a:cubicBezTo>
                      <a:pt x="1202" y="0"/>
                      <a:pt x="1" y="1201"/>
                      <a:pt x="1" y="2669"/>
                    </a:cubicBezTo>
                    <a:lnTo>
                      <a:pt x="1" y="4037"/>
                    </a:lnTo>
                    <a:lnTo>
                      <a:pt x="8841" y="4037"/>
                    </a:lnTo>
                    <a:lnTo>
                      <a:pt x="8841" y="2669"/>
                    </a:lnTo>
                    <a:cubicBezTo>
                      <a:pt x="8841" y="1201"/>
                      <a:pt x="7606" y="0"/>
                      <a:pt x="61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E87789C-CDFB-BCBB-7565-546F2B39BB4C}"/>
              </a:ext>
            </a:extLst>
          </p:cNvPr>
          <p:cNvSpPr txBox="1"/>
          <p:nvPr/>
        </p:nvSpPr>
        <p:spPr>
          <a:xfrm>
            <a:off x="4439710" y="2946985"/>
            <a:ext cx="416891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rbitron" panose="020B0604020202020204" charset="0"/>
              </a:rPr>
              <a:t>EMAIL : woodnaliesjoseph@gmail.com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Orbitron" panose="020B0604020202020204" charset="0"/>
              </a:rPr>
              <a:t>LINKEDIN : www.linkedin.com/in/woodnalie-s-josephaa0011175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Orbitron" panose="020B0604020202020204" charset="0"/>
              </a:rPr>
              <a:t>GITHUB : https://github.com/nah-yah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4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800" fill="hold"/>
                                        <p:tgtEl>
                                          <p:spTgt spid="4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>
          <a:extLst>
            <a:ext uri="{FF2B5EF4-FFF2-40B4-BE49-F238E27FC236}">
              <a16:creationId xmlns:a16="http://schemas.microsoft.com/office/drawing/2014/main" id="{483B45DF-AEF9-D914-A78D-8E8152D38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78">
            <a:extLst>
              <a:ext uri="{FF2B5EF4-FFF2-40B4-BE49-F238E27FC236}">
                <a16:creationId xmlns:a16="http://schemas.microsoft.com/office/drawing/2014/main" id="{3ABED73A-EC44-7F86-3804-A59DAF156394}"/>
              </a:ext>
            </a:extLst>
          </p:cNvPr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78">
            <a:extLst>
              <a:ext uri="{FF2B5EF4-FFF2-40B4-BE49-F238E27FC236}">
                <a16:creationId xmlns:a16="http://schemas.microsoft.com/office/drawing/2014/main" id="{F140985B-303C-7084-9E92-60076C3D63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9300" y="1741200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grpSp>
        <p:nvGrpSpPr>
          <p:cNvPr id="1596" name="Google Shape;1596;p78">
            <a:extLst>
              <a:ext uri="{FF2B5EF4-FFF2-40B4-BE49-F238E27FC236}">
                <a16:creationId xmlns:a16="http://schemas.microsoft.com/office/drawing/2014/main" id="{51D26D0A-AFE0-D147-ECC0-4F316AE4B2C5}"/>
              </a:ext>
            </a:extLst>
          </p:cNvPr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1597" name="Google Shape;1597;p78">
              <a:extLst>
                <a:ext uri="{FF2B5EF4-FFF2-40B4-BE49-F238E27FC236}">
                  <a16:creationId xmlns:a16="http://schemas.microsoft.com/office/drawing/2014/main" id="{C8F75975-093D-A97D-3864-CD95E7FE6078}"/>
                </a:ext>
              </a:extLst>
            </p:cNvPr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8">
              <a:extLst>
                <a:ext uri="{FF2B5EF4-FFF2-40B4-BE49-F238E27FC236}">
                  <a16:creationId xmlns:a16="http://schemas.microsoft.com/office/drawing/2014/main" id="{7D4F07E9-335A-EEE9-908F-3FAC8CA8C00F}"/>
                </a:ext>
              </a:extLst>
            </p:cNvPr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8">
              <a:extLst>
                <a:ext uri="{FF2B5EF4-FFF2-40B4-BE49-F238E27FC236}">
                  <a16:creationId xmlns:a16="http://schemas.microsoft.com/office/drawing/2014/main" id="{2E9D44E6-4F6E-BCE2-045E-F260E1746F1A}"/>
                </a:ext>
              </a:extLst>
            </p:cNvPr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8">
              <a:extLst>
                <a:ext uri="{FF2B5EF4-FFF2-40B4-BE49-F238E27FC236}">
                  <a16:creationId xmlns:a16="http://schemas.microsoft.com/office/drawing/2014/main" id="{AF3E6FE9-DDA3-C11B-8F20-33A0FFFB5F85}"/>
                </a:ext>
              </a:extLst>
            </p:cNvPr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8">
              <a:extLst>
                <a:ext uri="{FF2B5EF4-FFF2-40B4-BE49-F238E27FC236}">
                  <a16:creationId xmlns:a16="http://schemas.microsoft.com/office/drawing/2014/main" id="{C11BF306-7544-D9A7-29CB-6D535017E325}"/>
                </a:ext>
              </a:extLst>
            </p:cNvPr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8">
              <a:extLst>
                <a:ext uri="{FF2B5EF4-FFF2-40B4-BE49-F238E27FC236}">
                  <a16:creationId xmlns:a16="http://schemas.microsoft.com/office/drawing/2014/main" id="{FDD574D3-10EA-D7C4-884B-9DC0772FBD74}"/>
                </a:ext>
              </a:extLst>
            </p:cNvPr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78">
            <a:extLst>
              <a:ext uri="{FF2B5EF4-FFF2-40B4-BE49-F238E27FC236}">
                <a16:creationId xmlns:a16="http://schemas.microsoft.com/office/drawing/2014/main" id="{C2505B96-D360-307C-9320-4C6AB2B7DADC}"/>
              </a:ext>
            </a:extLst>
          </p:cNvPr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1604" name="Google Shape;1604;p78">
              <a:extLst>
                <a:ext uri="{FF2B5EF4-FFF2-40B4-BE49-F238E27FC236}">
                  <a16:creationId xmlns:a16="http://schemas.microsoft.com/office/drawing/2014/main" id="{CA4D016B-0D8D-B71A-8ACC-3A245DBF85D3}"/>
                </a:ext>
              </a:extLst>
            </p:cNvPr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BBF6F4"/>
                </a:gs>
                <a:gs pos="100000">
                  <a:srgbClr val="4EE0DB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8">
              <a:extLst>
                <a:ext uri="{FF2B5EF4-FFF2-40B4-BE49-F238E27FC236}">
                  <a16:creationId xmlns:a16="http://schemas.microsoft.com/office/drawing/2014/main" id="{5208477C-2539-E184-EFD5-F37A1CE88B97}"/>
                </a:ext>
              </a:extLst>
            </p:cNvPr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6" name="Google Shape;1606;p78">
            <a:extLst>
              <a:ext uri="{FF2B5EF4-FFF2-40B4-BE49-F238E27FC236}">
                <a16:creationId xmlns:a16="http://schemas.microsoft.com/office/drawing/2014/main" id="{218E8989-CDFC-4F04-CFF7-B52404FBAF11}"/>
              </a:ext>
            </a:extLst>
          </p:cNvPr>
          <p:cNvSpPr/>
          <p:nvPr/>
        </p:nvSpPr>
        <p:spPr>
          <a:xfrm>
            <a:off x="847750" y="4125125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78">
            <a:extLst>
              <a:ext uri="{FF2B5EF4-FFF2-40B4-BE49-F238E27FC236}">
                <a16:creationId xmlns:a16="http://schemas.microsoft.com/office/drawing/2014/main" id="{4035C6E9-3BD5-D521-4EC7-12B01FD161FE}"/>
              </a:ext>
            </a:extLst>
          </p:cNvPr>
          <p:cNvSpPr/>
          <p:nvPr/>
        </p:nvSpPr>
        <p:spPr>
          <a:xfrm>
            <a:off x="8077075" y="80115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78">
            <a:extLst>
              <a:ext uri="{FF2B5EF4-FFF2-40B4-BE49-F238E27FC236}">
                <a16:creationId xmlns:a16="http://schemas.microsoft.com/office/drawing/2014/main" id="{46F7B168-82D0-2318-E7B6-9FE2CEE3D0E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48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800" fill="hold"/>
                                        <p:tgtEl>
                                          <p:spTgt spid="16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8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72"/>
          <p:cNvSpPr txBox="1">
            <a:spLocks noGrp="1"/>
          </p:cNvSpPr>
          <p:nvPr>
            <p:ph type="title"/>
          </p:nvPr>
        </p:nvSpPr>
        <p:spPr>
          <a:xfrm rot="625">
            <a:off x="507263" y="1862988"/>
            <a:ext cx="4178124" cy="14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</a:p>
        </p:txBody>
      </p:sp>
      <p:grpSp>
        <p:nvGrpSpPr>
          <p:cNvPr id="1360" name="Google Shape;1360;p72"/>
          <p:cNvGrpSpPr/>
          <p:nvPr/>
        </p:nvGrpSpPr>
        <p:grpSpPr>
          <a:xfrm>
            <a:off x="4572000" y="1047533"/>
            <a:ext cx="3739500" cy="3039000"/>
            <a:chOff x="4572000" y="1047533"/>
            <a:chExt cx="3739500" cy="3039000"/>
          </a:xfrm>
        </p:grpSpPr>
        <p:sp>
          <p:nvSpPr>
            <p:cNvPr id="1361" name="Google Shape;1361;p72"/>
            <p:cNvSpPr/>
            <p:nvPr/>
          </p:nvSpPr>
          <p:spPr>
            <a:xfrm>
              <a:off x="4572000" y="1047533"/>
              <a:ext cx="3739500" cy="30390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2" name="Google Shape;1362;p72"/>
            <p:cNvGrpSpPr/>
            <p:nvPr/>
          </p:nvGrpSpPr>
          <p:grpSpPr>
            <a:xfrm>
              <a:off x="4789501" y="1149778"/>
              <a:ext cx="3304478" cy="193148"/>
              <a:chOff x="-1778447" y="2950291"/>
              <a:chExt cx="4491000" cy="262500"/>
            </a:xfrm>
          </p:grpSpPr>
          <p:sp>
            <p:nvSpPr>
              <p:cNvPr id="1363" name="Google Shape;1363;p72"/>
              <p:cNvSpPr/>
              <p:nvPr/>
            </p:nvSpPr>
            <p:spPr>
              <a:xfrm>
                <a:off x="-1778447" y="2950291"/>
                <a:ext cx="4491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64" name="Google Shape;1364;p72"/>
              <p:cNvGrpSpPr/>
              <p:nvPr/>
            </p:nvGrpSpPr>
            <p:grpSpPr>
              <a:xfrm rot="10800000" flipH="1">
                <a:off x="-1574342" y="3040565"/>
                <a:ext cx="429322" cy="93999"/>
                <a:chOff x="3710891" y="-1826032"/>
                <a:chExt cx="431653" cy="94500"/>
              </a:xfrm>
            </p:grpSpPr>
            <p:sp>
              <p:nvSpPr>
                <p:cNvPr id="1365" name="Google Shape;1365;p72"/>
                <p:cNvSpPr/>
                <p:nvPr/>
              </p:nvSpPr>
              <p:spPr>
                <a:xfrm>
                  <a:off x="3710891" y="-1826032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72"/>
                <p:cNvSpPr/>
                <p:nvPr/>
              </p:nvSpPr>
              <p:spPr>
                <a:xfrm>
                  <a:off x="3879468" y="-1826032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72"/>
                <p:cNvSpPr/>
                <p:nvPr/>
              </p:nvSpPr>
              <p:spPr>
                <a:xfrm>
                  <a:off x="4048045" y="-1826032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69" name="Google Shape;1369;p72"/>
          <p:cNvGrpSpPr/>
          <p:nvPr/>
        </p:nvGrpSpPr>
        <p:grpSpPr>
          <a:xfrm>
            <a:off x="3435927" y="1444123"/>
            <a:ext cx="1327047" cy="693670"/>
            <a:chOff x="1451727" y="1370811"/>
            <a:chExt cx="1327047" cy="693670"/>
          </a:xfrm>
        </p:grpSpPr>
        <p:sp>
          <p:nvSpPr>
            <p:cNvPr id="1370" name="Google Shape;1370;p72"/>
            <p:cNvSpPr/>
            <p:nvPr/>
          </p:nvSpPr>
          <p:spPr>
            <a:xfrm>
              <a:off x="1451727" y="1370811"/>
              <a:ext cx="1327047" cy="693670"/>
            </a:xfrm>
            <a:custGeom>
              <a:avLst/>
              <a:gdLst/>
              <a:ahLst/>
              <a:cxnLst/>
              <a:rect l="l" t="t" r="r" b="b"/>
              <a:pathLst>
                <a:path w="105363" h="55075" extrusionOk="0">
                  <a:moveTo>
                    <a:pt x="7413" y="0"/>
                  </a:moveTo>
                  <a:cubicBezTo>
                    <a:pt x="3320" y="0"/>
                    <a:pt x="0" y="3320"/>
                    <a:pt x="0" y="7397"/>
                  </a:cubicBezTo>
                  <a:lnTo>
                    <a:pt x="0" y="47678"/>
                  </a:lnTo>
                  <a:cubicBezTo>
                    <a:pt x="0" y="51755"/>
                    <a:pt x="3320" y="55074"/>
                    <a:pt x="7413" y="55074"/>
                  </a:cubicBezTo>
                  <a:lnTo>
                    <a:pt x="97950" y="55074"/>
                  </a:lnTo>
                  <a:cubicBezTo>
                    <a:pt x="102045" y="55074"/>
                    <a:pt x="105363" y="51755"/>
                    <a:pt x="105363" y="47678"/>
                  </a:cubicBezTo>
                  <a:lnTo>
                    <a:pt x="105363" y="7397"/>
                  </a:lnTo>
                  <a:cubicBezTo>
                    <a:pt x="105363" y="3320"/>
                    <a:pt x="102045" y="0"/>
                    <a:pt x="9795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2"/>
            <p:cNvSpPr/>
            <p:nvPr/>
          </p:nvSpPr>
          <p:spPr>
            <a:xfrm>
              <a:off x="1897124" y="1552443"/>
              <a:ext cx="746077" cy="85104"/>
            </a:xfrm>
            <a:custGeom>
              <a:avLst/>
              <a:gdLst/>
              <a:ahLst/>
              <a:cxnLst/>
              <a:rect l="l" t="t" r="r" b="b"/>
              <a:pathLst>
                <a:path w="59236" h="6757" extrusionOk="0">
                  <a:moveTo>
                    <a:pt x="1786" y="0"/>
                  </a:moveTo>
                  <a:cubicBezTo>
                    <a:pt x="792" y="0"/>
                    <a:pt x="0" y="809"/>
                    <a:pt x="0" y="1786"/>
                  </a:cubicBezTo>
                  <a:lnTo>
                    <a:pt x="0" y="4971"/>
                  </a:lnTo>
                  <a:cubicBezTo>
                    <a:pt x="0" y="5964"/>
                    <a:pt x="792" y="6757"/>
                    <a:pt x="1786" y="6757"/>
                  </a:cubicBezTo>
                  <a:lnTo>
                    <a:pt x="57432" y="6757"/>
                  </a:lnTo>
                  <a:cubicBezTo>
                    <a:pt x="58426" y="6757"/>
                    <a:pt x="59235" y="5964"/>
                    <a:pt x="59235" y="4971"/>
                  </a:cubicBezTo>
                  <a:lnTo>
                    <a:pt x="59235" y="1786"/>
                  </a:lnTo>
                  <a:cubicBezTo>
                    <a:pt x="59235" y="809"/>
                    <a:pt x="58426" y="0"/>
                    <a:pt x="57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2"/>
            <p:cNvSpPr/>
            <p:nvPr/>
          </p:nvSpPr>
          <p:spPr>
            <a:xfrm>
              <a:off x="1897124" y="1797731"/>
              <a:ext cx="746077" cy="85117"/>
            </a:xfrm>
            <a:custGeom>
              <a:avLst/>
              <a:gdLst/>
              <a:ahLst/>
              <a:cxnLst/>
              <a:rect l="l" t="t" r="r" b="b"/>
              <a:pathLst>
                <a:path w="59236" h="6758" extrusionOk="0">
                  <a:moveTo>
                    <a:pt x="1786" y="1"/>
                  </a:moveTo>
                  <a:cubicBezTo>
                    <a:pt x="792" y="1"/>
                    <a:pt x="0" y="809"/>
                    <a:pt x="0" y="1786"/>
                  </a:cubicBezTo>
                  <a:lnTo>
                    <a:pt x="0" y="4971"/>
                  </a:lnTo>
                  <a:cubicBezTo>
                    <a:pt x="0" y="5965"/>
                    <a:pt x="792" y="6757"/>
                    <a:pt x="1786" y="6757"/>
                  </a:cubicBezTo>
                  <a:lnTo>
                    <a:pt x="57432" y="6757"/>
                  </a:lnTo>
                  <a:cubicBezTo>
                    <a:pt x="58426" y="6757"/>
                    <a:pt x="59235" y="5965"/>
                    <a:pt x="59235" y="4971"/>
                  </a:cubicBezTo>
                  <a:lnTo>
                    <a:pt x="59235" y="1786"/>
                  </a:lnTo>
                  <a:cubicBezTo>
                    <a:pt x="59235" y="809"/>
                    <a:pt x="58426" y="1"/>
                    <a:pt x="57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2"/>
            <p:cNvSpPr/>
            <p:nvPr/>
          </p:nvSpPr>
          <p:spPr>
            <a:xfrm>
              <a:off x="1587325" y="1506409"/>
              <a:ext cx="177401" cy="177174"/>
            </a:xfrm>
            <a:custGeom>
              <a:avLst/>
              <a:gdLst/>
              <a:ahLst/>
              <a:cxnLst/>
              <a:rect l="l" t="t" r="r" b="b"/>
              <a:pathLst>
                <a:path w="14085" h="14067" extrusionOk="0">
                  <a:moveTo>
                    <a:pt x="3588" y="0"/>
                  </a:moveTo>
                  <a:cubicBezTo>
                    <a:pt x="1618" y="0"/>
                    <a:pt x="0" y="1600"/>
                    <a:pt x="0" y="3588"/>
                  </a:cubicBezTo>
                  <a:lnTo>
                    <a:pt x="0" y="10479"/>
                  </a:lnTo>
                  <a:cubicBezTo>
                    <a:pt x="0" y="12467"/>
                    <a:pt x="1618" y="14067"/>
                    <a:pt x="3588" y="14067"/>
                  </a:cubicBezTo>
                  <a:lnTo>
                    <a:pt x="10496" y="14067"/>
                  </a:lnTo>
                  <a:cubicBezTo>
                    <a:pt x="12467" y="14067"/>
                    <a:pt x="14085" y="12467"/>
                    <a:pt x="14085" y="10479"/>
                  </a:cubicBezTo>
                  <a:lnTo>
                    <a:pt x="14085" y="3588"/>
                  </a:lnTo>
                  <a:cubicBezTo>
                    <a:pt x="14085" y="1600"/>
                    <a:pt x="12467" y="0"/>
                    <a:pt x="10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2"/>
            <p:cNvSpPr/>
            <p:nvPr/>
          </p:nvSpPr>
          <p:spPr>
            <a:xfrm>
              <a:off x="1587325" y="1751696"/>
              <a:ext cx="177401" cy="177186"/>
            </a:xfrm>
            <a:custGeom>
              <a:avLst/>
              <a:gdLst/>
              <a:ahLst/>
              <a:cxnLst/>
              <a:rect l="l" t="t" r="r" b="b"/>
              <a:pathLst>
                <a:path w="14085" h="14068" extrusionOk="0">
                  <a:moveTo>
                    <a:pt x="3588" y="0"/>
                  </a:moveTo>
                  <a:cubicBezTo>
                    <a:pt x="1618" y="0"/>
                    <a:pt x="0" y="1600"/>
                    <a:pt x="0" y="3588"/>
                  </a:cubicBezTo>
                  <a:lnTo>
                    <a:pt x="0" y="10479"/>
                  </a:lnTo>
                  <a:cubicBezTo>
                    <a:pt x="0" y="12467"/>
                    <a:pt x="1618" y="14067"/>
                    <a:pt x="3588" y="14067"/>
                  </a:cubicBezTo>
                  <a:lnTo>
                    <a:pt x="10496" y="14067"/>
                  </a:lnTo>
                  <a:cubicBezTo>
                    <a:pt x="12467" y="14067"/>
                    <a:pt x="14085" y="12467"/>
                    <a:pt x="14085" y="10479"/>
                  </a:cubicBezTo>
                  <a:lnTo>
                    <a:pt x="14085" y="3588"/>
                  </a:lnTo>
                  <a:cubicBezTo>
                    <a:pt x="14085" y="1600"/>
                    <a:pt x="12467" y="0"/>
                    <a:pt x="10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2"/>
            <p:cNvSpPr/>
            <p:nvPr/>
          </p:nvSpPr>
          <p:spPr>
            <a:xfrm>
              <a:off x="1620211" y="1802492"/>
              <a:ext cx="111617" cy="75683"/>
            </a:xfrm>
            <a:custGeom>
              <a:avLst/>
              <a:gdLst/>
              <a:ahLst/>
              <a:cxnLst/>
              <a:rect l="l" t="t" r="r" b="b"/>
              <a:pathLst>
                <a:path w="8862" h="6009" extrusionOk="0">
                  <a:moveTo>
                    <a:pt x="8262" y="1"/>
                  </a:moveTo>
                  <a:cubicBezTo>
                    <a:pt x="8113" y="1"/>
                    <a:pt x="7968" y="60"/>
                    <a:pt x="7868" y="179"/>
                  </a:cubicBezTo>
                  <a:lnTo>
                    <a:pt x="3909" y="4728"/>
                  </a:lnTo>
                  <a:lnTo>
                    <a:pt x="944" y="2201"/>
                  </a:lnTo>
                  <a:cubicBezTo>
                    <a:pt x="838" y="2117"/>
                    <a:pt x="711" y="2075"/>
                    <a:pt x="587" y="2075"/>
                  </a:cubicBezTo>
                  <a:cubicBezTo>
                    <a:pt x="436" y="2075"/>
                    <a:pt x="288" y="2139"/>
                    <a:pt x="186" y="2268"/>
                  </a:cubicBezTo>
                  <a:cubicBezTo>
                    <a:pt x="0" y="2487"/>
                    <a:pt x="18" y="2824"/>
                    <a:pt x="254" y="3010"/>
                  </a:cubicBezTo>
                  <a:lnTo>
                    <a:pt x="3605" y="5874"/>
                  </a:lnTo>
                  <a:cubicBezTo>
                    <a:pt x="3707" y="5957"/>
                    <a:pt x="3841" y="6008"/>
                    <a:pt x="3960" y="6008"/>
                  </a:cubicBezTo>
                  <a:cubicBezTo>
                    <a:pt x="4111" y="6008"/>
                    <a:pt x="4263" y="5941"/>
                    <a:pt x="4364" y="5822"/>
                  </a:cubicBezTo>
                  <a:lnTo>
                    <a:pt x="8677" y="887"/>
                  </a:lnTo>
                  <a:cubicBezTo>
                    <a:pt x="8862" y="667"/>
                    <a:pt x="8846" y="330"/>
                    <a:pt x="8626" y="128"/>
                  </a:cubicBezTo>
                  <a:cubicBezTo>
                    <a:pt x="8518" y="43"/>
                    <a:pt x="8388" y="1"/>
                    <a:pt x="82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5352EE">
                  <a:alpha val="15000"/>
                </a:srgbClr>
              </a:outerShdw>
              <a:reflection stA="3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2"/>
            <p:cNvSpPr/>
            <p:nvPr/>
          </p:nvSpPr>
          <p:spPr>
            <a:xfrm>
              <a:off x="1620211" y="1557154"/>
              <a:ext cx="111617" cy="75683"/>
            </a:xfrm>
            <a:custGeom>
              <a:avLst/>
              <a:gdLst/>
              <a:ahLst/>
              <a:cxnLst/>
              <a:rect l="l" t="t" r="r" b="b"/>
              <a:pathLst>
                <a:path w="8862" h="6009" extrusionOk="0">
                  <a:moveTo>
                    <a:pt x="8262" y="1"/>
                  </a:moveTo>
                  <a:cubicBezTo>
                    <a:pt x="8113" y="1"/>
                    <a:pt x="7968" y="60"/>
                    <a:pt x="7868" y="179"/>
                  </a:cubicBezTo>
                  <a:lnTo>
                    <a:pt x="3909" y="4728"/>
                  </a:lnTo>
                  <a:lnTo>
                    <a:pt x="944" y="2201"/>
                  </a:lnTo>
                  <a:cubicBezTo>
                    <a:pt x="838" y="2117"/>
                    <a:pt x="711" y="2075"/>
                    <a:pt x="587" y="2075"/>
                  </a:cubicBezTo>
                  <a:cubicBezTo>
                    <a:pt x="436" y="2075"/>
                    <a:pt x="288" y="2139"/>
                    <a:pt x="186" y="2268"/>
                  </a:cubicBezTo>
                  <a:cubicBezTo>
                    <a:pt x="0" y="2487"/>
                    <a:pt x="18" y="2824"/>
                    <a:pt x="254" y="3010"/>
                  </a:cubicBezTo>
                  <a:lnTo>
                    <a:pt x="3605" y="5874"/>
                  </a:lnTo>
                  <a:cubicBezTo>
                    <a:pt x="3707" y="5957"/>
                    <a:pt x="3841" y="6008"/>
                    <a:pt x="3960" y="6008"/>
                  </a:cubicBezTo>
                  <a:cubicBezTo>
                    <a:pt x="4111" y="6008"/>
                    <a:pt x="4263" y="5941"/>
                    <a:pt x="4364" y="5822"/>
                  </a:cubicBezTo>
                  <a:lnTo>
                    <a:pt x="8677" y="887"/>
                  </a:lnTo>
                  <a:cubicBezTo>
                    <a:pt x="8862" y="667"/>
                    <a:pt x="8846" y="330"/>
                    <a:pt x="8626" y="128"/>
                  </a:cubicBezTo>
                  <a:cubicBezTo>
                    <a:pt x="8518" y="43"/>
                    <a:pt x="8388" y="1"/>
                    <a:pt x="82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5352EE">
                  <a:alpha val="15000"/>
                </a:srgbClr>
              </a:outerShdw>
              <a:reflection stA="3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7" name="Google Shape;1377;p72"/>
          <p:cNvGrpSpPr/>
          <p:nvPr/>
        </p:nvGrpSpPr>
        <p:grpSpPr>
          <a:xfrm>
            <a:off x="3154055" y="3544784"/>
            <a:ext cx="1640975" cy="472325"/>
            <a:chOff x="4369200" y="2990825"/>
            <a:chExt cx="1640975" cy="472325"/>
          </a:xfrm>
        </p:grpSpPr>
        <p:sp>
          <p:nvSpPr>
            <p:cNvPr id="1378" name="Google Shape;1378;p72"/>
            <p:cNvSpPr/>
            <p:nvPr/>
          </p:nvSpPr>
          <p:spPr>
            <a:xfrm>
              <a:off x="4369200" y="2990825"/>
              <a:ext cx="1640975" cy="472325"/>
            </a:xfrm>
            <a:custGeom>
              <a:avLst/>
              <a:gdLst/>
              <a:ahLst/>
              <a:cxnLst/>
              <a:rect l="l" t="t" r="r" b="b"/>
              <a:pathLst>
                <a:path w="65639" h="18893" extrusionOk="0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2"/>
            <p:cNvSpPr/>
            <p:nvPr/>
          </p:nvSpPr>
          <p:spPr>
            <a:xfrm>
              <a:off x="4472075" y="3069350"/>
              <a:ext cx="345275" cy="315275"/>
            </a:xfrm>
            <a:custGeom>
              <a:avLst/>
              <a:gdLst/>
              <a:ahLst/>
              <a:cxnLst/>
              <a:rect l="l" t="t" r="r" b="b"/>
              <a:pathLst>
                <a:path w="13811" h="12611" extrusionOk="0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2"/>
            <p:cNvSpPr/>
            <p:nvPr/>
          </p:nvSpPr>
          <p:spPr>
            <a:xfrm>
              <a:off x="4928000" y="3144375"/>
              <a:ext cx="579100" cy="49125"/>
            </a:xfrm>
            <a:custGeom>
              <a:avLst/>
              <a:gdLst/>
              <a:ahLst/>
              <a:cxnLst/>
              <a:rect l="l" t="t" r="r" b="b"/>
              <a:pathLst>
                <a:path w="23164" h="1965" extrusionOk="0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2"/>
            <p:cNvSpPr/>
            <p:nvPr/>
          </p:nvSpPr>
          <p:spPr>
            <a:xfrm>
              <a:off x="5569800" y="3144375"/>
              <a:ext cx="289950" cy="49125"/>
            </a:xfrm>
            <a:custGeom>
              <a:avLst/>
              <a:gdLst/>
              <a:ahLst/>
              <a:cxnLst/>
              <a:rect l="l" t="t" r="r" b="b"/>
              <a:pathLst>
                <a:path w="11598" h="1965" extrusionOk="0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2"/>
            <p:cNvSpPr/>
            <p:nvPr/>
          </p:nvSpPr>
          <p:spPr>
            <a:xfrm>
              <a:off x="4928000" y="3268700"/>
              <a:ext cx="346850" cy="49500"/>
            </a:xfrm>
            <a:custGeom>
              <a:avLst/>
              <a:gdLst/>
              <a:ahLst/>
              <a:cxnLst/>
              <a:rect l="l" t="t" r="r" b="b"/>
              <a:pathLst>
                <a:path w="13874" h="1980" extrusionOk="0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3" name="Google Shape;1383;p72"/>
          <p:cNvGrpSpPr/>
          <p:nvPr/>
        </p:nvGrpSpPr>
        <p:grpSpPr>
          <a:xfrm>
            <a:off x="4210592" y="3735216"/>
            <a:ext cx="643280" cy="644532"/>
            <a:chOff x="1453175" y="2049775"/>
            <a:chExt cx="1194800" cy="1197125"/>
          </a:xfrm>
        </p:grpSpPr>
        <p:sp>
          <p:nvSpPr>
            <p:cNvPr id="1384" name="Google Shape;1384;p72"/>
            <p:cNvSpPr/>
            <p:nvPr/>
          </p:nvSpPr>
          <p:spPr>
            <a:xfrm>
              <a:off x="1453175" y="2049775"/>
              <a:ext cx="1194800" cy="1197125"/>
            </a:xfrm>
            <a:custGeom>
              <a:avLst/>
              <a:gdLst/>
              <a:ahLst/>
              <a:cxnLst/>
              <a:rect l="l" t="t" r="r" b="b"/>
              <a:pathLst>
                <a:path w="47792" h="47885" extrusionOk="0">
                  <a:moveTo>
                    <a:pt x="4631" y="0"/>
                  </a:moveTo>
                  <a:cubicBezTo>
                    <a:pt x="2075" y="0"/>
                    <a:pt x="1" y="2089"/>
                    <a:pt x="1" y="4645"/>
                  </a:cubicBezTo>
                  <a:lnTo>
                    <a:pt x="1" y="43239"/>
                  </a:lnTo>
                  <a:cubicBezTo>
                    <a:pt x="1" y="45796"/>
                    <a:pt x="2075" y="47885"/>
                    <a:pt x="4631" y="47885"/>
                  </a:cubicBezTo>
                  <a:lnTo>
                    <a:pt x="43147" y="47885"/>
                  </a:lnTo>
                  <a:cubicBezTo>
                    <a:pt x="45703" y="47885"/>
                    <a:pt x="47792" y="45796"/>
                    <a:pt x="47792" y="43239"/>
                  </a:cubicBezTo>
                  <a:lnTo>
                    <a:pt x="47792" y="4645"/>
                  </a:lnTo>
                  <a:cubicBezTo>
                    <a:pt x="47792" y="2089"/>
                    <a:pt x="45703" y="0"/>
                    <a:pt x="43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3840000" algn="bl" rotWithShape="0">
                <a:schemeClr val="dk1">
                  <a:alpha val="3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2"/>
            <p:cNvSpPr/>
            <p:nvPr/>
          </p:nvSpPr>
          <p:spPr>
            <a:xfrm>
              <a:off x="1499575" y="2096525"/>
              <a:ext cx="1102050" cy="1103975"/>
            </a:xfrm>
            <a:custGeom>
              <a:avLst/>
              <a:gdLst/>
              <a:ahLst/>
              <a:cxnLst/>
              <a:rect l="l" t="t" r="r" b="b"/>
              <a:pathLst>
                <a:path w="44082" h="44159" extrusionOk="0">
                  <a:moveTo>
                    <a:pt x="2775" y="1"/>
                  </a:moveTo>
                  <a:cubicBezTo>
                    <a:pt x="1247" y="1"/>
                    <a:pt x="0" y="1248"/>
                    <a:pt x="0" y="2775"/>
                  </a:cubicBezTo>
                  <a:lnTo>
                    <a:pt x="0" y="41369"/>
                  </a:lnTo>
                  <a:cubicBezTo>
                    <a:pt x="0" y="42897"/>
                    <a:pt x="1247" y="44159"/>
                    <a:pt x="2775" y="44159"/>
                  </a:cubicBezTo>
                  <a:lnTo>
                    <a:pt x="41291" y="44159"/>
                  </a:lnTo>
                  <a:cubicBezTo>
                    <a:pt x="42818" y="44159"/>
                    <a:pt x="44081" y="42897"/>
                    <a:pt x="44081" y="41369"/>
                  </a:cubicBezTo>
                  <a:lnTo>
                    <a:pt x="44081" y="2775"/>
                  </a:lnTo>
                  <a:cubicBezTo>
                    <a:pt x="44081" y="1248"/>
                    <a:pt x="42818" y="1"/>
                    <a:pt x="4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2"/>
            <p:cNvSpPr/>
            <p:nvPr/>
          </p:nvSpPr>
          <p:spPr>
            <a:xfrm>
              <a:off x="1499575" y="2316300"/>
              <a:ext cx="1102050" cy="884200"/>
            </a:xfrm>
            <a:custGeom>
              <a:avLst/>
              <a:gdLst/>
              <a:ahLst/>
              <a:cxnLst/>
              <a:rect l="l" t="t" r="r" b="b"/>
              <a:pathLst>
                <a:path w="44082" h="35368" extrusionOk="0">
                  <a:moveTo>
                    <a:pt x="13826" y="1"/>
                  </a:moveTo>
                  <a:lnTo>
                    <a:pt x="0" y="20654"/>
                  </a:lnTo>
                  <a:lnTo>
                    <a:pt x="0" y="32578"/>
                  </a:lnTo>
                  <a:cubicBezTo>
                    <a:pt x="0" y="34106"/>
                    <a:pt x="1247" y="35368"/>
                    <a:pt x="2775" y="35368"/>
                  </a:cubicBezTo>
                  <a:lnTo>
                    <a:pt x="41291" y="35368"/>
                  </a:lnTo>
                  <a:cubicBezTo>
                    <a:pt x="42818" y="35368"/>
                    <a:pt x="44081" y="34106"/>
                    <a:pt x="44081" y="32578"/>
                  </a:cubicBezTo>
                  <a:lnTo>
                    <a:pt x="44081" y="26733"/>
                  </a:lnTo>
                  <a:lnTo>
                    <a:pt x="34370" y="12221"/>
                  </a:lnTo>
                  <a:lnTo>
                    <a:pt x="28182" y="21449"/>
                  </a:lnTo>
                  <a:lnTo>
                    <a:pt x="27652" y="20670"/>
                  </a:lnTo>
                  <a:lnTo>
                    <a:pt x="13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2"/>
            <p:cNvSpPr/>
            <p:nvPr/>
          </p:nvSpPr>
          <p:spPr>
            <a:xfrm>
              <a:off x="2133200" y="2241875"/>
              <a:ext cx="254100" cy="254500"/>
            </a:xfrm>
            <a:custGeom>
              <a:avLst/>
              <a:gdLst/>
              <a:ahLst/>
              <a:cxnLst/>
              <a:rect l="l" t="t" r="r" b="b"/>
              <a:pathLst>
                <a:path w="10164" h="10180" extrusionOk="0">
                  <a:moveTo>
                    <a:pt x="5082" y="0"/>
                  </a:moveTo>
                  <a:cubicBezTo>
                    <a:pt x="2276" y="0"/>
                    <a:pt x="0" y="2276"/>
                    <a:pt x="0" y="5098"/>
                  </a:cubicBezTo>
                  <a:cubicBezTo>
                    <a:pt x="0" y="7904"/>
                    <a:pt x="2276" y="10179"/>
                    <a:pt x="5082" y="10179"/>
                  </a:cubicBezTo>
                  <a:cubicBezTo>
                    <a:pt x="7888" y="10179"/>
                    <a:pt x="10163" y="7904"/>
                    <a:pt x="10163" y="5098"/>
                  </a:cubicBezTo>
                  <a:cubicBezTo>
                    <a:pt x="10163" y="2276"/>
                    <a:pt x="7888" y="0"/>
                    <a:pt x="5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F9A1FB-25C0-C6ED-1995-BE734D10C39F}"/>
              </a:ext>
            </a:extLst>
          </p:cNvPr>
          <p:cNvSpPr txBox="1"/>
          <p:nvPr/>
        </p:nvSpPr>
        <p:spPr>
          <a:xfrm>
            <a:off x="4746020" y="1580232"/>
            <a:ext cx="340135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Quicksand" panose="020B0604020202020204" charset="0"/>
              </a:rPr>
              <a:t>A credibility-aware news recommendation system that delivers relevant </a:t>
            </a:r>
            <a:r>
              <a:rPr lang="en-US" b="1" dirty="0">
                <a:latin typeface="Quicksand" panose="020B0604020202020204" charset="0"/>
              </a:rPr>
              <a:t>AND</a:t>
            </a:r>
            <a:r>
              <a:rPr lang="en-US" dirty="0">
                <a:latin typeface="Quicksand" panose="020B0604020202020204" charset="0"/>
              </a:rPr>
              <a:t> trustworthy content to readers</a:t>
            </a:r>
          </a:p>
          <a:p>
            <a:pPr algn="just"/>
            <a:endParaRPr lang="en-US" i="1" dirty="0">
              <a:latin typeface="Quicksand" panose="020B0604020202020204" charset="0"/>
            </a:endParaRPr>
          </a:p>
          <a:p>
            <a:pPr algn="just"/>
            <a:r>
              <a:rPr lang="en-US" i="1" dirty="0">
                <a:latin typeface="Quicksand" panose="020B0604020202020204" charset="0"/>
              </a:rPr>
              <a:t>Unlike standard systems that prioritize relevance alone, our solution integrates credibility assessment to filter misinformation while maintaining content relevance</a:t>
            </a:r>
            <a:endParaRPr lang="en-US" dirty="0">
              <a:latin typeface="Quicksan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73"/>
          <p:cNvSpPr txBox="1">
            <a:spLocks noGrp="1"/>
          </p:cNvSpPr>
          <p:nvPr>
            <p:ph type="title"/>
          </p:nvPr>
        </p:nvSpPr>
        <p:spPr>
          <a:xfrm>
            <a:off x="748581" y="820000"/>
            <a:ext cx="7342995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 - stakeholders</a:t>
            </a:r>
          </a:p>
        </p:txBody>
      </p:sp>
      <p:sp>
        <p:nvSpPr>
          <p:cNvPr id="1393" name="Google Shape;1393;p73"/>
          <p:cNvSpPr txBox="1">
            <a:spLocks noGrp="1"/>
          </p:cNvSpPr>
          <p:nvPr>
            <p:ph type="body" idx="1"/>
          </p:nvPr>
        </p:nvSpPr>
        <p:spPr>
          <a:xfrm>
            <a:off x="605643" y="1652264"/>
            <a:ext cx="8044907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39700" indent="0">
              <a:buNone/>
            </a:pPr>
            <a:r>
              <a:rPr lang="en-US" dirty="0">
                <a:solidFill>
                  <a:srgbClr val="000000"/>
                </a:solidFill>
              </a:rPr>
              <a:t>Standard recommendation systems promote fake news as easily as verified content</a:t>
            </a:r>
          </a:p>
          <a:p>
            <a:pPr marL="13970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This erodes user trust and damages platform reputation</a:t>
            </a:r>
          </a:p>
          <a:p>
            <a:r>
              <a:rPr lang="en-US" dirty="0">
                <a:solidFill>
                  <a:srgbClr val="000000"/>
                </a:solidFill>
              </a:rPr>
              <a:t>Readers make less informed decisions due to misinformation exposure</a:t>
            </a:r>
          </a:p>
        </p:txBody>
      </p:sp>
      <p:sp>
        <p:nvSpPr>
          <p:cNvPr id="2" name="Google Shape;1393;p73">
            <a:extLst>
              <a:ext uri="{FF2B5EF4-FFF2-40B4-BE49-F238E27FC236}">
                <a16:creationId xmlns:a16="http://schemas.microsoft.com/office/drawing/2014/main" id="{D1206FF0-EC8A-B343-E8B0-504BAA431FF7}"/>
              </a:ext>
            </a:extLst>
          </p:cNvPr>
          <p:cNvSpPr txBox="1">
            <a:spLocks/>
          </p:cNvSpPr>
          <p:nvPr/>
        </p:nvSpPr>
        <p:spPr>
          <a:xfrm>
            <a:off x="605643" y="2846203"/>
            <a:ext cx="8044907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Char char="■"/>
              <a:defRPr sz="13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Char char="●"/>
              <a:defRPr sz="13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Char char="○"/>
              <a:defRPr sz="13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Char char="■"/>
              <a:defRPr sz="13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Char char="●"/>
              <a:defRPr sz="13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Char char="○"/>
              <a:defRPr sz="13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Char char="■"/>
              <a:defRPr sz="13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 algn="just">
              <a:buFont typeface="Quicksand"/>
              <a:buNone/>
            </a:pPr>
            <a:r>
              <a:rPr lang="en-US" b="1" dirty="0">
                <a:solidFill>
                  <a:srgbClr val="000000"/>
                </a:solidFill>
              </a:rPr>
              <a:t>Primary stakeholder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The end user, specifically news readers who rely on digital platforms for information that are directly affected by exposure to misinformation</a:t>
            </a:r>
          </a:p>
          <a:p>
            <a:pPr marL="139700" indent="0" algn="just">
              <a:buFont typeface="Quicksand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39700" indent="0" algn="just">
              <a:buFont typeface="Quicksand"/>
              <a:buNone/>
            </a:pPr>
            <a:r>
              <a:rPr lang="en-US" b="1" dirty="0">
                <a:solidFill>
                  <a:srgbClr val="000000"/>
                </a:solidFill>
              </a:rPr>
              <a:t>Secondary stakeholders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News platforms and aggregators seeking to maintain credibility and retain users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>
          <a:extLst>
            <a:ext uri="{FF2B5EF4-FFF2-40B4-BE49-F238E27FC236}">
              <a16:creationId xmlns:a16="http://schemas.microsoft.com/office/drawing/2014/main" id="{0060BAD8-2D83-5DCB-69EB-7DD291E69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73">
            <a:extLst>
              <a:ext uri="{FF2B5EF4-FFF2-40B4-BE49-F238E27FC236}">
                <a16:creationId xmlns:a16="http://schemas.microsoft.com/office/drawing/2014/main" id="{1D99FA48-6B58-7D7C-2890-D1D0EA356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8582" y="820000"/>
            <a:ext cx="4130496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description</a:t>
            </a:r>
          </a:p>
        </p:txBody>
      </p:sp>
      <p:sp>
        <p:nvSpPr>
          <p:cNvPr id="1393" name="Google Shape;1393;p73">
            <a:extLst>
              <a:ext uri="{FF2B5EF4-FFF2-40B4-BE49-F238E27FC236}">
                <a16:creationId xmlns:a16="http://schemas.microsoft.com/office/drawing/2014/main" id="{07140D58-FFB5-D9F3-F338-58D3DFDF1C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8582" y="1833101"/>
            <a:ext cx="7667048" cy="1477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39700" indent="0">
              <a:buNone/>
            </a:pPr>
            <a:r>
              <a:rPr lang="en-US" b="1" dirty="0" err="1">
                <a:solidFill>
                  <a:srgbClr val="000000"/>
                </a:solidFill>
              </a:rPr>
              <a:t>WELFake</a:t>
            </a:r>
            <a:r>
              <a:rPr lang="en-US" b="1" dirty="0">
                <a:solidFill>
                  <a:srgbClr val="000000"/>
                </a:solidFill>
              </a:rPr>
              <a:t> dataset: 72,134 news articles from multiple sources</a:t>
            </a:r>
          </a:p>
          <a:p>
            <a:pPr marL="13970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Created by merging Kaggle, McIntire, Reuters, and BuzzFeed Political datasets</a:t>
            </a:r>
          </a:p>
          <a:p>
            <a:r>
              <a:rPr lang="en-US" dirty="0">
                <a:solidFill>
                  <a:srgbClr val="000000"/>
                </a:solidFill>
              </a:rPr>
              <a:t>Balanced distribution: 48.6% real news, 51.4% fake news</a:t>
            </a:r>
          </a:p>
          <a:p>
            <a:r>
              <a:rPr lang="en-US" dirty="0">
                <a:solidFill>
                  <a:srgbClr val="000000"/>
                </a:solidFill>
              </a:rPr>
              <a:t>Final cleaned dataset: </a:t>
            </a:r>
            <a:r>
              <a:rPr lang="en-US" b="1" dirty="0">
                <a:solidFill>
                  <a:srgbClr val="000000"/>
                </a:solidFill>
              </a:rPr>
              <a:t>63,121</a:t>
            </a:r>
            <a:r>
              <a:rPr lang="en-US" dirty="0">
                <a:solidFill>
                  <a:srgbClr val="000000"/>
                </a:solidFill>
              </a:rPr>
              <a:t> unique articles after removing duplicates and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94086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78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78"/>
          <p:cNvSpPr txBox="1">
            <a:spLocks noGrp="1"/>
          </p:cNvSpPr>
          <p:nvPr>
            <p:ph type="title"/>
          </p:nvPr>
        </p:nvSpPr>
        <p:spPr>
          <a:xfrm>
            <a:off x="2469300" y="1741200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processing</a:t>
            </a:r>
          </a:p>
        </p:txBody>
      </p:sp>
      <p:grpSp>
        <p:nvGrpSpPr>
          <p:cNvPr id="1596" name="Google Shape;1596;p78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1597" name="Google Shape;1597;p78"/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8"/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8"/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8"/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8"/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8"/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78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1604" name="Google Shape;1604;p78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BBF6F4"/>
                </a:gs>
                <a:gs pos="100000">
                  <a:srgbClr val="4EE0DB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8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6" name="Google Shape;1606;p78"/>
          <p:cNvSpPr/>
          <p:nvPr/>
        </p:nvSpPr>
        <p:spPr>
          <a:xfrm>
            <a:off x="847750" y="4125125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78"/>
          <p:cNvSpPr/>
          <p:nvPr/>
        </p:nvSpPr>
        <p:spPr>
          <a:xfrm>
            <a:off x="8077075" y="80115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78"/>
          <p:cNvSpPr txBox="1">
            <a:spLocks noGrp="1"/>
          </p:cNvSpPr>
          <p:nvPr>
            <p:ph type="title" idx="2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800" fill="hold"/>
                                        <p:tgtEl>
                                          <p:spTgt spid="16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8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79"/>
          <p:cNvSpPr txBox="1">
            <a:spLocks noGrp="1"/>
          </p:cNvSpPr>
          <p:nvPr>
            <p:ph type="title"/>
          </p:nvPr>
        </p:nvSpPr>
        <p:spPr>
          <a:xfrm>
            <a:off x="720000" y="8188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dirty="0"/>
              <a:t>label distribution</a:t>
            </a:r>
          </a:p>
        </p:txBody>
      </p:sp>
      <p:sp>
        <p:nvSpPr>
          <p:cNvPr id="1630" name="Google Shape;1630;p79"/>
          <p:cNvSpPr/>
          <p:nvPr/>
        </p:nvSpPr>
        <p:spPr>
          <a:xfrm>
            <a:off x="936800" y="3913999"/>
            <a:ext cx="297009" cy="296363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79"/>
          <p:cNvSpPr/>
          <p:nvPr/>
        </p:nvSpPr>
        <p:spPr>
          <a:xfrm>
            <a:off x="1000013" y="141590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3" name="Google Shape;1633;p79"/>
          <p:cNvGrpSpPr/>
          <p:nvPr/>
        </p:nvGrpSpPr>
        <p:grpSpPr>
          <a:xfrm>
            <a:off x="7447711" y="4118848"/>
            <a:ext cx="743279" cy="485160"/>
            <a:chOff x="4842900" y="2922987"/>
            <a:chExt cx="436632" cy="284986"/>
          </a:xfrm>
        </p:grpSpPr>
        <p:sp>
          <p:nvSpPr>
            <p:cNvPr id="1634" name="Google Shape;1634;p79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BBF6F4"/>
                </a:gs>
                <a:gs pos="100000">
                  <a:srgbClr val="4EE0DB"/>
                </a:gs>
              </a:gsLst>
              <a:lin ang="5400012" scaled="0"/>
            </a:gradFill>
            <a:ln>
              <a:noFill/>
            </a:ln>
            <a:effectLst>
              <a:outerShdw blurRad="57150" dist="3810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9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6" name="Google Shape;1636;p79"/>
          <p:cNvGrpSpPr/>
          <p:nvPr/>
        </p:nvGrpSpPr>
        <p:grpSpPr>
          <a:xfrm>
            <a:off x="7754325" y="3861825"/>
            <a:ext cx="612500" cy="296375"/>
            <a:chOff x="5658425" y="2734375"/>
            <a:chExt cx="612500" cy="296375"/>
          </a:xfrm>
        </p:grpSpPr>
        <p:sp>
          <p:nvSpPr>
            <p:cNvPr id="1637" name="Google Shape;1637;p79"/>
            <p:cNvSpPr/>
            <p:nvPr/>
          </p:nvSpPr>
          <p:spPr>
            <a:xfrm>
              <a:off x="5658425" y="2734375"/>
              <a:ext cx="612500" cy="296375"/>
            </a:xfrm>
            <a:custGeom>
              <a:avLst/>
              <a:gdLst/>
              <a:ahLst/>
              <a:cxnLst/>
              <a:rect l="l" t="t" r="r" b="b"/>
              <a:pathLst>
                <a:path w="24500" h="11855" extrusionOk="0">
                  <a:moveTo>
                    <a:pt x="18572" y="0"/>
                  </a:moveTo>
                  <a:lnTo>
                    <a:pt x="5928" y="0"/>
                  </a:lnTo>
                  <a:cubicBezTo>
                    <a:pt x="2645" y="0"/>
                    <a:pt x="1" y="2645"/>
                    <a:pt x="1" y="5928"/>
                  </a:cubicBezTo>
                  <a:lnTo>
                    <a:pt x="1" y="5928"/>
                  </a:lnTo>
                  <a:cubicBezTo>
                    <a:pt x="1" y="9180"/>
                    <a:pt x="2645" y="11855"/>
                    <a:pt x="5928" y="11855"/>
                  </a:cubicBezTo>
                  <a:lnTo>
                    <a:pt x="18572" y="11855"/>
                  </a:lnTo>
                  <a:cubicBezTo>
                    <a:pt x="21825" y="11855"/>
                    <a:pt x="24499" y="9180"/>
                    <a:pt x="24499" y="5928"/>
                  </a:cubicBezTo>
                  <a:lnTo>
                    <a:pt x="24499" y="5928"/>
                  </a:lnTo>
                  <a:cubicBezTo>
                    <a:pt x="24499" y="2645"/>
                    <a:pt x="21825" y="0"/>
                    <a:pt x="185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9"/>
            <p:cNvSpPr/>
            <p:nvPr/>
          </p:nvSpPr>
          <p:spPr>
            <a:xfrm>
              <a:off x="5658425" y="2734375"/>
              <a:ext cx="612500" cy="296375"/>
            </a:xfrm>
            <a:custGeom>
              <a:avLst/>
              <a:gdLst/>
              <a:ahLst/>
              <a:cxnLst/>
              <a:rect l="l" t="t" r="r" b="b"/>
              <a:pathLst>
                <a:path w="24500" h="11855" fill="none" extrusionOk="0">
                  <a:moveTo>
                    <a:pt x="18572" y="0"/>
                  </a:moveTo>
                  <a:lnTo>
                    <a:pt x="5928" y="0"/>
                  </a:lnTo>
                  <a:cubicBezTo>
                    <a:pt x="2645" y="0"/>
                    <a:pt x="1" y="2645"/>
                    <a:pt x="1" y="5928"/>
                  </a:cubicBezTo>
                  <a:lnTo>
                    <a:pt x="1" y="5928"/>
                  </a:lnTo>
                  <a:cubicBezTo>
                    <a:pt x="1" y="9180"/>
                    <a:pt x="2645" y="11855"/>
                    <a:pt x="5928" y="11855"/>
                  </a:cubicBezTo>
                  <a:lnTo>
                    <a:pt x="18572" y="11855"/>
                  </a:lnTo>
                  <a:cubicBezTo>
                    <a:pt x="21825" y="11855"/>
                    <a:pt x="24499" y="9180"/>
                    <a:pt x="24499" y="5928"/>
                  </a:cubicBezTo>
                  <a:lnTo>
                    <a:pt x="24499" y="5928"/>
                  </a:lnTo>
                  <a:cubicBezTo>
                    <a:pt x="24499" y="2645"/>
                    <a:pt x="21825" y="0"/>
                    <a:pt x="18572" y="0"/>
                  </a:cubicBezTo>
                  <a:close/>
                </a:path>
              </a:pathLst>
            </a:custGeom>
            <a:noFill/>
            <a:ln>
              <a:noFill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9"/>
            <p:cNvSpPr/>
            <p:nvPr/>
          </p:nvSpPr>
          <p:spPr>
            <a:xfrm>
              <a:off x="5791400" y="2808075"/>
              <a:ext cx="140600" cy="134525"/>
            </a:xfrm>
            <a:custGeom>
              <a:avLst/>
              <a:gdLst/>
              <a:ahLst/>
              <a:cxnLst/>
              <a:rect l="l" t="t" r="r" b="b"/>
              <a:pathLst>
                <a:path w="5624" h="5381" extrusionOk="0">
                  <a:moveTo>
                    <a:pt x="2797" y="1"/>
                  </a:moveTo>
                  <a:lnTo>
                    <a:pt x="1916" y="1764"/>
                  </a:lnTo>
                  <a:lnTo>
                    <a:pt x="1" y="2068"/>
                  </a:lnTo>
                  <a:lnTo>
                    <a:pt x="1399" y="3435"/>
                  </a:lnTo>
                  <a:lnTo>
                    <a:pt x="1065" y="5381"/>
                  </a:lnTo>
                  <a:lnTo>
                    <a:pt x="2797" y="4469"/>
                  </a:lnTo>
                  <a:lnTo>
                    <a:pt x="4560" y="5381"/>
                  </a:lnTo>
                  <a:lnTo>
                    <a:pt x="4195" y="3435"/>
                  </a:lnTo>
                  <a:lnTo>
                    <a:pt x="5624" y="2068"/>
                  </a:lnTo>
                  <a:lnTo>
                    <a:pt x="3679" y="1764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9"/>
            <p:cNvSpPr/>
            <p:nvPr/>
          </p:nvSpPr>
          <p:spPr>
            <a:xfrm>
              <a:off x="5997350" y="2808075"/>
              <a:ext cx="140600" cy="134525"/>
            </a:xfrm>
            <a:custGeom>
              <a:avLst/>
              <a:gdLst/>
              <a:ahLst/>
              <a:cxnLst/>
              <a:rect l="l" t="t" r="r" b="b"/>
              <a:pathLst>
                <a:path w="5624" h="5381" extrusionOk="0">
                  <a:moveTo>
                    <a:pt x="2796" y="1"/>
                  </a:moveTo>
                  <a:lnTo>
                    <a:pt x="1945" y="1764"/>
                  </a:lnTo>
                  <a:lnTo>
                    <a:pt x="0" y="2068"/>
                  </a:lnTo>
                  <a:lnTo>
                    <a:pt x="1398" y="3435"/>
                  </a:lnTo>
                  <a:lnTo>
                    <a:pt x="1064" y="5381"/>
                  </a:lnTo>
                  <a:lnTo>
                    <a:pt x="2796" y="4469"/>
                  </a:lnTo>
                  <a:lnTo>
                    <a:pt x="4559" y="5381"/>
                  </a:lnTo>
                  <a:lnTo>
                    <a:pt x="4225" y="3435"/>
                  </a:lnTo>
                  <a:lnTo>
                    <a:pt x="5623" y="2068"/>
                  </a:lnTo>
                  <a:lnTo>
                    <a:pt x="3678" y="1764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648;p80">
            <a:extLst>
              <a:ext uri="{FF2B5EF4-FFF2-40B4-BE49-F238E27FC236}">
                <a16:creationId xmlns:a16="http://schemas.microsoft.com/office/drawing/2014/main" id="{B4C2BC7D-9924-2375-27A1-C642C7D89C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58325" y="1320655"/>
            <a:ext cx="3565673" cy="1725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4625" indent="-34925"/>
            <a:r>
              <a:rPr lang="en-US" dirty="0"/>
              <a:t>Near-perfect balance: 48.6% real news, 51.4% fake news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artificial data manipulation required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unbiased credibility assessment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Reflects real-world news ecosystem proportions</a:t>
            </a:r>
          </a:p>
        </p:txBody>
      </p:sp>
      <p:sp>
        <p:nvSpPr>
          <p:cNvPr id="11" name="Google Shape;1648;p80">
            <a:extLst>
              <a:ext uri="{FF2B5EF4-FFF2-40B4-BE49-F238E27FC236}">
                <a16:creationId xmlns:a16="http://schemas.microsoft.com/office/drawing/2014/main" id="{40D06607-0B5E-00A4-7328-3D6CA2800CEF}"/>
              </a:ext>
            </a:extLst>
          </p:cNvPr>
          <p:cNvSpPr txBox="1">
            <a:spLocks/>
          </p:cNvSpPr>
          <p:nvPr/>
        </p:nvSpPr>
        <p:spPr>
          <a:xfrm>
            <a:off x="4858325" y="3131796"/>
            <a:ext cx="3565674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69863" indent="-34925"/>
            <a:r>
              <a:rPr lang="en-US" i="1" dirty="0"/>
              <a:t>This balanced dataset enables reliable credibility scoring without overemphasizing either news type</a:t>
            </a:r>
            <a:endParaRPr lang="en-US" i="1" dirty="0">
              <a:effectLst/>
            </a:endParaRPr>
          </a:p>
        </p:txBody>
      </p:sp>
      <p:pic>
        <p:nvPicPr>
          <p:cNvPr id="13" name="Picture 12" descr="A graph of a distribution of labels&#10;&#10;AI-generated content may be incorrect.">
            <a:extLst>
              <a:ext uri="{FF2B5EF4-FFF2-40B4-BE49-F238E27FC236}">
                <a16:creationId xmlns:a16="http://schemas.microsoft.com/office/drawing/2014/main" id="{21D5A9B5-214D-700E-4F39-B0008BB23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98" y="1339169"/>
            <a:ext cx="4084077" cy="3046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800" fill="hold"/>
                                        <p:tgtEl>
                                          <p:spTgt spid="16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80"/>
          <p:cNvSpPr txBox="1">
            <a:spLocks noGrp="1"/>
          </p:cNvSpPr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engineering</a:t>
            </a:r>
          </a:p>
        </p:txBody>
      </p:sp>
      <p:sp>
        <p:nvSpPr>
          <p:cNvPr id="1648" name="Google Shape;1648;p80"/>
          <p:cNvSpPr txBox="1">
            <a:spLocks noGrp="1"/>
          </p:cNvSpPr>
          <p:nvPr>
            <p:ph type="subTitle" idx="1"/>
          </p:nvPr>
        </p:nvSpPr>
        <p:spPr>
          <a:xfrm>
            <a:off x="1014059" y="1265400"/>
            <a:ext cx="7115881" cy="3272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400" b="1" dirty="0"/>
              <a:t>Title Length</a:t>
            </a:r>
            <a:r>
              <a:rPr lang="en-US" sz="1400" dirty="0"/>
              <a:t>: </a:t>
            </a:r>
            <a:r>
              <a:rPr lang="en-US" sz="1400" b="1" dirty="0"/>
              <a:t>Fake news headlines are 14 characters longer on average</a:t>
            </a:r>
          </a:p>
          <a:p>
            <a:pPr lvl="1" algn="just"/>
            <a:r>
              <a:rPr lang="en-US" dirty="0"/>
              <a:t>Real: 68.8 characters | Fake: 82.9 characters</a:t>
            </a:r>
          </a:p>
          <a:p>
            <a:pPr lvl="1" algn="just"/>
            <a:r>
              <a:rPr lang="en-US" i="1" dirty="0"/>
              <a:t>Most powerful single indicator (66.2% accuracy)</a:t>
            </a:r>
          </a:p>
          <a:p>
            <a:pPr lvl="1" algn="just"/>
            <a:endParaRPr lang="en-US" dirty="0"/>
          </a:p>
          <a:p>
            <a:pPr algn="just"/>
            <a:r>
              <a:rPr lang="en-US" sz="1400" b="1" dirty="0"/>
              <a:t>Exclamation Count: Fake news uses 50x more exclamation marks</a:t>
            </a:r>
          </a:p>
          <a:p>
            <a:pPr lvl="1" algn="just"/>
            <a:r>
              <a:rPr lang="en-US" dirty="0"/>
              <a:t>Real: 0.002 per headline | Fake: 0.107 per headline</a:t>
            </a:r>
          </a:p>
          <a:p>
            <a:pPr lvl="1" algn="just"/>
            <a:endParaRPr lang="en-US" dirty="0"/>
          </a:p>
          <a:p>
            <a:pPr algn="just"/>
            <a:r>
              <a:rPr lang="en-US" sz="1400" b="1" dirty="0"/>
              <a:t>Question Marks: Fake news uses 2.6x more questions</a:t>
            </a:r>
          </a:p>
          <a:p>
            <a:pPr lvl="1" algn="just"/>
            <a:r>
              <a:rPr lang="en-US" dirty="0"/>
              <a:t>Real: 2.5% of headlines | Fake: 6.5% of headlines</a:t>
            </a:r>
          </a:p>
          <a:p>
            <a:pPr lvl="1" algn="just"/>
            <a:endParaRPr lang="en-US" dirty="0"/>
          </a:p>
          <a:p>
            <a:pPr algn="just"/>
            <a:r>
              <a:rPr lang="en-US" sz="1400" b="1" dirty="0"/>
              <a:t>Capitalization Ratio: Fake news uses nearly 2x more ALL-CAPS text</a:t>
            </a:r>
          </a:p>
          <a:p>
            <a:pPr lvl="1" algn="just"/>
            <a:r>
              <a:rPr lang="en-US" dirty="0"/>
              <a:t>Real: 1.0% capitalization | Fake: 1.9% capitalization</a:t>
            </a:r>
          </a:p>
          <a:p>
            <a:pPr lvl="1" algn="just"/>
            <a:endParaRPr lang="en-US" dirty="0"/>
          </a:p>
          <a:p>
            <a:pPr marL="176213" indent="-36513" algn="just"/>
            <a:r>
              <a:rPr lang="en-US" sz="1400" i="1" dirty="0"/>
              <a:t>These headline patterns serve as early warning signals that help identify misinformation before readers click through to full articles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Online News App by Slidesgo">
  <a:themeElements>
    <a:clrScheme name="Simple Light">
      <a:dk1>
        <a:srgbClr val="17336B"/>
      </a:dk1>
      <a:lt1>
        <a:srgbClr val="F9F8FF"/>
      </a:lt1>
      <a:dk2>
        <a:srgbClr val="66BEE9"/>
      </a:dk2>
      <a:lt2>
        <a:srgbClr val="4EB3E4"/>
      </a:lt2>
      <a:accent1>
        <a:srgbClr val="FFD65F"/>
      </a:accent1>
      <a:accent2>
        <a:srgbClr val="FDA0B4"/>
      </a:accent2>
      <a:accent3>
        <a:srgbClr val="E951C2"/>
      </a:accent3>
      <a:accent4>
        <a:srgbClr val="60D8F4"/>
      </a:accent4>
      <a:accent5>
        <a:srgbClr val="81EEEB"/>
      </a:accent5>
      <a:accent6>
        <a:srgbClr val="DF5F69"/>
      </a:accent6>
      <a:hlink>
        <a:srgbClr val="0D28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971</Words>
  <Application>Microsoft Office PowerPoint</Application>
  <PresentationFormat>On-screen Show (16:9)</PresentationFormat>
  <Paragraphs>142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Quicksand</vt:lpstr>
      <vt:lpstr>Fira Sans Extra Condensed</vt:lpstr>
      <vt:lpstr>Denk One</vt:lpstr>
      <vt:lpstr>Orbitron</vt:lpstr>
      <vt:lpstr> Online News App by Slidesgo</vt:lpstr>
      <vt:lpstr>news recommendation system</vt:lpstr>
      <vt:lpstr>01</vt:lpstr>
      <vt:lpstr>introduction</vt:lpstr>
      <vt:lpstr>overview</vt:lpstr>
      <vt:lpstr>problem statement - stakeholders</vt:lpstr>
      <vt:lpstr>dataset description</vt:lpstr>
      <vt:lpstr>data processing</vt:lpstr>
      <vt:lpstr>label distribution</vt:lpstr>
      <vt:lpstr>feature engineering</vt:lpstr>
      <vt:lpstr>credibility assessment</vt:lpstr>
      <vt:lpstr>how we measure trustworthiness</vt:lpstr>
      <vt:lpstr>transparent explanations</vt:lpstr>
      <vt:lpstr>recommendation system</vt:lpstr>
      <vt:lpstr>how we match content to readers</vt:lpstr>
      <vt:lpstr>perfect balance</vt:lpstr>
      <vt:lpstr>real-world results</vt:lpstr>
      <vt:lpstr>real-world results</vt:lpstr>
      <vt:lpstr>recommendations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Woodnalie Saviola Joseph</cp:lastModifiedBy>
  <cp:revision>2</cp:revision>
  <dcterms:modified xsi:type="dcterms:W3CDTF">2025-10-22T10:39:22Z</dcterms:modified>
</cp:coreProperties>
</file>