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88D6-DD57-4699-B909-DC44C835401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F773E-4767-48C8-940B-7B245681F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3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F773E-4767-48C8-940B-7B245681F9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7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9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720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1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31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6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5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5D236A-A7BC-401D-9F69-B1DC16018B5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00921F-F28B-4FD6-8D3F-86DC4F4167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F5E5-655D-4C4A-BD57-8353DEA4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363" y="0"/>
            <a:ext cx="11031274" cy="518871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Projeto</a:t>
            </a:r>
            <a:br>
              <a:rPr lang="pt-BR" dirty="0"/>
            </a:br>
            <a:r>
              <a:rPr lang="pt-B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Sistemas Embarcados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75B75-5386-4B01-B23A-41CC3397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35690"/>
            <a:ext cx="12192000" cy="1328381"/>
          </a:xfrm>
        </p:spPr>
        <p:txBody>
          <a:bodyPr>
            <a:normAutofit/>
          </a:bodyPr>
          <a:lstStyle/>
          <a:p>
            <a:r>
              <a:rPr lang="pt-BR" sz="3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Sistema de gerenciamento de aquário</a:t>
            </a:r>
          </a:p>
        </p:txBody>
      </p:sp>
    </p:spTree>
    <p:extLst>
      <p:ext uri="{BB962C8B-B14F-4D97-AF65-F5344CB8AC3E}">
        <p14:creationId xmlns:p14="http://schemas.microsoft.com/office/powerpoint/2010/main" val="6366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42885-6F20-40D5-88C3-863E69B7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32" y="141013"/>
            <a:ext cx="10178322" cy="1340551"/>
          </a:xfrm>
        </p:spPr>
        <p:txBody>
          <a:bodyPr>
            <a:normAutofit/>
          </a:bodyPr>
          <a:lstStyle/>
          <a:p>
            <a:pPr algn="ctr"/>
            <a:r>
              <a:rPr lang="pt-BR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1D5ECA-C367-489E-BA14-AC1564379571}"/>
              </a:ext>
            </a:extLst>
          </p:cNvPr>
          <p:cNvSpPr txBox="1"/>
          <p:nvPr/>
        </p:nvSpPr>
        <p:spPr>
          <a:xfrm>
            <a:off x="7700727" y="1610754"/>
            <a:ext cx="34315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Alarme </a:t>
            </a:r>
          </a:p>
          <a:p>
            <a:pPr marL="0" indent="0" algn="ctr">
              <a:buNone/>
            </a:pPr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controle de temperatura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29BB1F-7FEB-4393-8387-8E248197D9DE}"/>
              </a:ext>
            </a:extLst>
          </p:cNvPr>
          <p:cNvSpPr txBox="1"/>
          <p:nvPr/>
        </p:nvSpPr>
        <p:spPr>
          <a:xfrm>
            <a:off x="1012371" y="1777862"/>
            <a:ext cx="3862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Indicar alterações na temperatura        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BB1508-EA57-44ED-BDA0-552F1AFB8EA3}"/>
              </a:ext>
            </a:extLst>
          </p:cNvPr>
          <p:cNvSpPr txBox="1"/>
          <p:nvPr/>
        </p:nvSpPr>
        <p:spPr>
          <a:xfrm>
            <a:off x="850892" y="2996214"/>
            <a:ext cx="419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Indicar do nível da</a:t>
            </a:r>
          </a:p>
          <a:p>
            <a:pPr algn="ctr"/>
            <a:r>
              <a:rPr lang="pt-BR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água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844883-EDF9-4777-B94E-E23F4B28E5C0}"/>
              </a:ext>
            </a:extLst>
          </p:cNvPr>
          <p:cNvSpPr txBox="1"/>
          <p:nvPr/>
        </p:nvSpPr>
        <p:spPr>
          <a:xfrm>
            <a:off x="7525139" y="2627820"/>
            <a:ext cx="365449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Alarme</a:t>
            </a:r>
          </a:p>
          <a:p>
            <a:pPr marL="0" indent="0" algn="ctr">
              <a:buNone/>
            </a:pPr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regular aumento</a:t>
            </a:r>
          </a:p>
          <a:p>
            <a:pPr marL="0" indent="0" algn="ctr">
              <a:buNone/>
            </a:pPr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e diminuição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873972-5700-4F8B-B9A2-12FFDD979F91}"/>
              </a:ext>
            </a:extLst>
          </p:cNvPr>
          <p:cNvSpPr txBox="1"/>
          <p:nvPr/>
        </p:nvSpPr>
        <p:spPr>
          <a:xfrm>
            <a:off x="1078373" y="4182829"/>
            <a:ext cx="373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Indicar PH e Amônia 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6B356D0-F04E-40E4-8CD7-3900FBAC966D}"/>
              </a:ext>
            </a:extLst>
          </p:cNvPr>
          <p:cNvSpPr/>
          <p:nvPr/>
        </p:nvSpPr>
        <p:spPr>
          <a:xfrm>
            <a:off x="5247193" y="1651896"/>
            <a:ext cx="2351313" cy="800956"/>
          </a:xfrm>
          <a:prstGeom prst="rightArrow">
            <a:avLst>
              <a:gd name="adj1" fmla="val 40681"/>
              <a:gd name="adj2" fmla="val 116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4F22F4F-2CB8-43A1-B130-30E0FB168DCA}"/>
              </a:ext>
            </a:extLst>
          </p:cNvPr>
          <p:cNvSpPr/>
          <p:nvPr/>
        </p:nvSpPr>
        <p:spPr>
          <a:xfrm>
            <a:off x="5172014" y="2920609"/>
            <a:ext cx="2351313" cy="800956"/>
          </a:xfrm>
          <a:prstGeom prst="rightArrow">
            <a:avLst>
              <a:gd name="adj1" fmla="val 40681"/>
              <a:gd name="adj2" fmla="val 116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9A153C99-DA2E-40C2-AE95-ED12F68705B5}"/>
              </a:ext>
            </a:extLst>
          </p:cNvPr>
          <p:cNvSpPr/>
          <p:nvPr/>
        </p:nvSpPr>
        <p:spPr>
          <a:xfrm>
            <a:off x="5173826" y="4043961"/>
            <a:ext cx="2351313" cy="800956"/>
          </a:xfrm>
          <a:prstGeom prst="rightArrow">
            <a:avLst>
              <a:gd name="adj1" fmla="val 40681"/>
              <a:gd name="adj2" fmla="val 116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Botão de ação: Som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9BE323-B9ED-47A9-8EF4-2CDD1C13C446}"/>
              </a:ext>
            </a:extLst>
          </p:cNvPr>
          <p:cNvSpPr/>
          <p:nvPr/>
        </p:nvSpPr>
        <p:spPr>
          <a:xfrm>
            <a:off x="10291665" y="1651896"/>
            <a:ext cx="429208" cy="30717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tão de Ação: Avançar ou Próximo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567935-6B82-4A1D-A9FB-992E3C9AFB23}"/>
              </a:ext>
            </a:extLst>
          </p:cNvPr>
          <p:cNvSpPr/>
          <p:nvPr/>
        </p:nvSpPr>
        <p:spPr>
          <a:xfrm rot="16200000">
            <a:off x="11114786" y="1776975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Botão de Ação: Avançar ou Próximo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791AE5-1111-4E38-89CF-03A5609C4A61}"/>
              </a:ext>
            </a:extLst>
          </p:cNvPr>
          <p:cNvSpPr/>
          <p:nvPr/>
        </p:nvSpPr>
        <p:spPr>
          <a:xfrm rot="5400000">
            <a:off x="11108814" y="2230890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tão de ação: Som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FF3340-B003-4CAA-9AEC-B8CB87FD603D}"/>
              </a:ext>
            </a:extLst>
          </p:cNvPr>
          <p:cNvSpPr/>
          <p:nvPr/>
        </p:nvSpPr>
        <p:spPr>
          <a:xfrm>
            <a:off x="10273004" y="2669224"/>
            <a:ext cx="429208" cy="30717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Botão de Ação: Avançar ou Próximo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D1E67F-9916-4FF8-81BE-BE336A9C07C9}"/>
              </a:ext>
            </a:extLst>
          </p:cNvPr>
          <p:cNvSpPr/>
          <p:nvPr/>
        </p:nvSpPr>
        <p:spPr>
          <a:xfrm rot="16200000">
            <a:off x="11108464" y="2974247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Botão de Ação: Avançar ou Próximo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8F7842-5CCD-4CDF-901D-FC016D261023}"/>
              </a:ext>
            </a:extLst>
          </p:cNvPr>
          <p:cNvSpPr/>
          <p:nvPr/>
        </p:nvSpPr>
        <p:spPr>
          <a:xfrm rot="5400000">
            <a:off x="11108463" y="3399303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C556CBA-647F-4917-AC12-8124F8192D0A}"/>
              </a:ext>
            </a:extLst>
          </p:cNvPr>
          <p:cNvSpPr txBox="1"/>
          <p:nvPr/>
        </p:nvSpPr>
        <p:spPr>
          <a:xfrm>
            <a:off x="7797564" y="3829254"/>
            <a:ext cx="310964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Alarme</a:t>
            </a:r>
          </a:p>
          <a:p>
            <a:pPr algn="ctr"/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Regular através de trocas parciais</a:t>
            </a:r>
          </a:p>
        </p:txBody>
      </p:sp>
      <p:sp>
        <p:nvSpPr>
          <p:cNvPr id="32" name="Botão de ação: Som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3A59AF-2AE3-49D6-9610-3858143B963A}"/>
              </a:ext>
            </a:extLst>
          </p:cNvPr>
          <p:cNvSpPr/>
          <p:nvPr/>
        </p:nvSpPr>
        <p:spPr>
          <a:xfrm>
            <a:off x="10263673" y="3886609"/>
            <a:ext cx="429208" cy="307175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Botão de Ação: Avançar ou Próximo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E061D03-5D8C-48F3-8970-979B02D52F25}"/>
              </a:ext>
            </a:extLst>
          </p:cNvPr>
          <p:cNvSpPr/>
          <p:nvPr/>
        </p:nvSpPr>
        <p:spPr>
          <a:xfrm rot="16200000">
            <a:off x="11125199" y="4185787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Botão de Ação: Avançar ou Próxim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782750-D572-44F7-AB3F-B9F4184C6ACE}"/>
              </a:ext>
            </a:extLst>
          </p:cNvPr>
          <p:cNvSpPr/>
          <p:nvPr/>
        </p:nvSpPr>
        <p:spPr>
          <a:xfrm rot="5400000">
            <a:off x="11108463" y="4574893"/>
            <a:ext cx="317241" cy="3258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41BD872-B63B-40BA-8B66-FFCFC9033776}"/>
              </a:ext>
            </a:extLst>
          </p:cNvPr>
          <p:cNvSpPr txBox="1"/>
          <p:nvPr/>
        </p:nvSpPr>
        <p:spPr>
          <a:xfrm>
            <a:off x="1144376" y="5261279"/>
            <a:ext cx="373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Indicar pelo LCD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D98835A0-C99C-4B31-AF33-7564A7469CCA}"/>
              </a:ext>
            </a:extLst>
          </p:cNvPr>
          <p:cNvSpPr/>
          <p:nvPr/>
        </p:nvSpPr>
        <p:spPr>
          <a:xfrm>
            <a:off x="5237932" y="5122411"/>
            <a:ext cx="2351313" cy="800956"/>
          </a:xfrm>
          <a:prstGeom prst="rightArrow">
            <a:avLst>
              <a:gd name="adj1" fmla="val 40681"/>
              <a:gd name="adj2" fmla="val 116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0D23F0A-CF93-4FA3-B17C-4F5A6D5D396C}"/>
              </a:ext>
            </a:extLst>
          </p:cNvPr>
          <p:cNvSpPr txBox="1"/>
          <p:nvPr/>
        </p:nvSpPr>
        <p:spPr>
          <a:xfrm>
            <a:off x="7797564" y="5122411"/>
            <a:ext cx="310964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Valores dos sensores,</a:t>
            </a:r>
          </a:p>
          <a:p>
            <a:pPr algn="ctr"/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Troca parcial</a:t>
            </a:r>
          </a:p>
          <a:p>
            <a:pPr algn="ctr"/>
            <a:r>
              <a:rPr lang="pt-BR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Ressaltar parâmetros alterados</a:t>
            </a:r>
          </a:p>
        </p:txBody>
      </p:sp>
    </p:spTree>
    <p:extLst>
      <p:ext uri="{BB962C8B-B14F-4D97-AF65-F5344CB8AC3E}">
        <p14:creationId xmlns:p14="http://schemas.microsoft.com/office/powerpoint/2010/main" val="405166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29783D-E6A0-4F7E-AC1C-F458327F0075}"/>
              </a:ext>
            </a:extLst>
          </p:cNvPr>
          <p:cNvSpPr txBox="1"/>
          <p:nvPr/>
        </p:nvSpPr>
        <p:spPr>
          <a:xfrm>
            <a:off x="3079101" y="242596"/>
            <a:ext cx="58316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 intenção do sistema é ter a menor quantidade possível de interferência humana.</a:t>
            </a:r>
          </a:p>
          <a:p>
            <a:pPr algn="just"/>
            <a:endParaRPr lang="pt-BR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Para tal efeito, antes do alarme ser ativado haverão mecanismos como sistema de resfriamento e aquecimento e sistema de trocas parciais para manter o aquário em equilíbrio.</a:t>
            </a:r>
          </a:p>
          <a:p>
            <a:pPr algn="just"/>
            <a:endParaRPr lang="pt-BR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Caso a desordem aumente mesmo com esses recursos, o alarme será acionado. </a:t>
            </a:r>
          </a:p>
          <a:p>
            <a:pPr algn="just"/>
            <a:endParaRPr lang="pt-BR" sz="2400" b="1" spc="3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pt-B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Botão de ação: Som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865C0E-FF08-40DB-B33E-E4529EB5146A}"/>
              </a:ext>
            </a:extLst>
          </p:cNvPr>
          <p:cNvSpPr/>
          <p:nvPr/>
        </p:nvSpPr>
        <p:spPr>
          <a:xfrm>
            <a:off x="5994917" y="5299788"/>
            <a:ext cx="1810139" cy="1231641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826920-D757-4336-82B5-B81FFE45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1968" y="2630633"/>
            <a:ext cx="2420752" cy="95113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Materiais</a:t>
            </a:r>
          </a:p>
          <a:p>
            <a:pPr algn="ctr"/>
            <a:r>
              <a:rPr lang="pt-BR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Primários</a:t>
            </a:r>
          </a:p>
        </p:txBody>
      </p:sp>
      <p:sp>
        <p:nvSpPr>
          <p:cNvPr id="11" name="Seta: Curva para Baixo 10">
            <a:extLst>
              <a:ext uri="{FF2B5EF4-FFF2-40B4-BE49-F238E27FC236}">
                <a16:creationId xmlns:a16="http://schemas.microsoft.com/office/drawing/2014/main" id="{F307A0A2-2EF7-4D80-9481-426721EFE363}"/>
              </a:ext>
            </a:extLst>
          </p:cNvPr>
          <p:cNvSpPr/>
          <p:nvPr/>
        </p:nvSpPr>
        <p:spPr>
          <a:xfrm rot="12405255" flipH="1">
            <a:off x="349436" y="4220144"/>
            <a:ext cx="3167902" cy="1394851"/>
          </a:xfrm>
          <a:prstGeom prst="curvedDownArrow">
            <a:avLst>
              <a:gd name="adj1" fmla="val 27770"/>
              <a:gd name="adj2" fmla="val 78511"/>
              <a:gd name="adj3" fmla="val 4618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C779F7-2287-4409-849F-E4085639ED70}"/>
              </a:ext>
            </a:extLst>
          </p:cNvPr>
          <p:cNvSpPr txBox="1"/>
          <p:nvPr/>
        </p:nvSpPr>
        <p:spPr>
          <a:xfrm>
            <a:off x="3564295" y="5508"/>
            <a:ext cx="7072604" cy="67403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3175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Arduino Uno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 de Temperatura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 de 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 de Amônia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 de Nível d’água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Instrumento Aquecedor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Instrumento Resfriador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Bomba  encher aquário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Bomba retirar água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Alto-falante piezoelétrico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Resistores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4155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245372D-C184-4A30-8895-E4C9AECF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1801" r="9753" b="5918"/>
          <a:stretch/>
        </p:blipFill>
        <p:spPr>
          <a:xfrm>
            <a:off x="1242159" y="482331"/>
            <a:ext cx="5223913" cy="589333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B63601A-9B1C-49AE-8843-E0D5FBA7A821}"/>
              </a:ext>
            </a:extLst>
          </p:cNvPr>
          <p:cNvSpPr txBox="1">
            <a:spLocks/>
          </p:cNvSpPr>
          <p:nvPr/>
        </p:nvSpPr>
        <p:spPr>
          <a:xfrm>
            <a:off x="7567126" y="575008"/>
            <a:ext cx="4494245" cy="1166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sz="54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Aquário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E82D607A-7E88-4439-BB8A-D966A749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5656" y="1955939"/>
            <a:ext cx="4189444" cy="465946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spc="50" dirty="0">
                <a:ln w="0">
                  <a:solidFill>
                    <a:schemeClr val="tx2">
                      <a:lumMod val="10000"/>
                      <a:lumOff val="90000"/>
                    </a:schemeClr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Rotatividade da água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spc="50" dirty="0">
                <a:ln w="0">
                  <a:solidFill>
                    <a:schemeClr val="tx2">
                      <a:lumMod val="10000"/>
                      <a:lumOff val="90000"/>
                    </a:schemeClr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Manutenção do PH  ideal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spc="50" dirty="0">
                <a:ln w="0">
                  <a:solidFill>
                    <a:schemeClr val="tx2">
                      <a:lumMod val="10000"/>
                      <a:lumOff val="90000"/>
                    </a:schemeClr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Manutenção da 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spc="50" dirty="0">
                <a:ln w="0">
                  <a:solidFill>
                    <a:schemeClr val="tx2">
                      <a:lumMod val="10000"/>
                      <a:lumOff val="90000"/>
                    </a:schemeClr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Controle de Amônia </a:t>
            </a:r>
          </a:p>
        </p:txBody>
      </p:sp>
    </p:spTree>
    <p:extLst>
      <p:ext uri="{BB962C8B-B14F-4D97-AF65-F5344CB8AC3E}">
        <p14:creationId xmlns:p14="http://schemas.microsoft.com/office/powerpoint/2010/main" val="1428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2127-1B9E-4595-9189-6C927F50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385"/>
            <a:ext cx="12306300" cy="1492132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Teste e 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A6EC9F-3DC8-4512-BAAA-18CB13A1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7" y="2467726"/>
            <a:ext cx="8672045" cy="28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ECD12-22D0-4EC9-A518-B1BA6C91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0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447519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453</TotalTime>
  <Words>161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Selo</vt:lpstr>
      <vt:lpstr>Projeto Sistemas Embarcados</vt:lpstr>
      <vt:lpstr>Objetivos</vt:lpstr>
      <vt:lpstr>Apresentação do PowerPoint</vt:lpstr>
      <vt:lpstr>Apresentação do PowerPoint</vt:lpstr>
      <vt:lpstr>Apresentação do PowerPoint</vt:lpstr>
      <vt:lpstr>Teste e Implementação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Sistemas Embarcados</dc:title>
  <dc:creator>computador386@outlook.com</dc:creator>
  <cp:lastModifiedBy>computador386@outlook.com</cp:lastModifiedBy>
  <cp:revision>4</cp:revision>
  <dcterms:created xsi:type="dcterms:W3CDTF">2021-11-11T12:36:23Z</dcterms:created>
  <dcterms:modified xsi:type="dcterms:W3CDTF">2021-11-28T18:36:52Z</dcterms:modified>
</cp:coreProperties>
</file>