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13F99-FC40-404A-BEB6-F876CDD15A4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00F7F-2635-4B0C-B1E6-6439C056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open up basic_solar_system_animation.mp4</a:t>
            </a:r>
          </a:p>
          <a:p>
            <a:r>
              <a:rPr lang="en-US" dirty="0" smtClean="0"/>
              <a:t>Then open basic_solar_system_animation_closeup.mp4 to illustrate size</a:t>
            </a:r>
            <a:r>
              <a:rPr lang="en-US" baseline="0" dirty="0" smtClean="0"/>
              <a:t> of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0F7F-2635-4B0C-B1E6-6439C056A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BC8F18B-08C5-43FC-BB2C-ADCB1E63B98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E4A6B63-CA05-4BF0-ACE6-4E59320CDA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18B-08C5-43FC-BB2C-ADCB1E63B98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6B63-CA05-4BF0-ACE6-4E59320CDA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18B-08C5-43FC-BB2C-ADCB1E63B98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6B63-CA05-4BF0-ACE6-4E59320CDA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C8F18B-08C5-43FC-BB2C-ADCB1E63B98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E4A6B63-CA05-4BF0-ACE6-4E59320CDA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BC8F18B-08C5-43FC-BB2C-ADCB1E63B98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E4A6B63-CA05-4BF0-ACE6-4E59320CDA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18B-08C5-43FC-BB2C-ADCB1E63B98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6B63-CA05-4BF0-ACE6-4E59320CDA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18B-08C5-43FC-BB2C-ADCB1E63B98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6B63-CA05-4BF0-ACE6-4E59320CDA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C8F18B-08C5-43FC-BB2C-ADCB1E63B98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4A6B63-CA05-4BF0-ACE6-4E59320CDA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18B-08C5-43FC-BB2C-ADCB1E63B98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6B63-CA05-4BF0-ACE6-4E59320CDA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C8F18B-08C5-43FC-BB2C-ADCB1E63B98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E4A6B63-CA05-4BF0-ACE6-4E59320CDA5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C8F18B-08C5-43FC-BB2C-ADCB1E63B98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4A6B63-CA05-4BF0-ACE6-4E59320CDA5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BC8F18B-08C5-43FC-BB2C-ADCB1E63B98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E4A6B63-CA05-4BF0-ACE6-4E59320CDA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623" y="1143000"/>
            <a:ext cx="7772400" cy="1470025"/>
          </a:xfrm>
        </p:spPr>
        <p:txBody>
          <a:bodyPr/>
          <a:lstStyle/>
          <a:p>
            <a:r>
              <a:rPr lang="en-US" dirty="0" smtClean="0"/>
              <a:t>Time Evolution of our Solar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21415" y="2743200"/>
            <a:ext cx="1664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ylfaen" panose="010A0502050306030303" pitchFamily="18" charset="0"/>
              </a:rPr>
              <a:t>(with a twist)</a:t>
            </a:r>
            <a:endParaRPr lang="en-US" sz="1200" dirty="0">
              <a:latin typeface="Sylfaen" panose="010A050205030603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44196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Gerardo Ayes – University of Pittsburgh</a:t>
            </a:r>
          </a:p>
          <a:p>
            <a:endParaRPr lang="en-US" dirty="0"/>
          </a:p>
          <a:p>
            <a:r>
              <a:rPr lang="en-US" dirty="0" smtClean="0"/>
              <a:t>Nick Hopkins – University of Pittsburgh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7467600" cy="152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 smtClean="0"/>
              <a:t>Special thanks to Dr. Wood-Vasey</a:t>
            </a:r>
          </a:p>
          <a:p>
            <a:pPr marL="0" indent="0" algn="ctr">
              <a:buNone/>
            </a:pPr>
            <a:r>
              <a:rPr lang="en-US" sz="1600" dirty="0" smtClean="0"/>
              <a:t>for his help developing the code presented</a:t>
            </a:r>
          </a:p>
          <a:p>
            <a:pPr marL="0" indent="0" algn="ctr">
              <a:buNone/>
            </a:pPr>
            <a:r>
              <a:rPr lang="en-US" sz="1600" dirty="0" smtClean="0"/>
              <a:t>today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96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Simulate 2-D Solar System using homework 8 code as starting point</a:t>
            </a:r>
          </a:p>
          <a:p>
            <a:r>
              <a:rPr lang="en-US" dirty="0" smtClean="0"/>
              <a:t>Modify Solar System to take into account collisions</a:t>
            </a:r>
          </a:p>
          <a:p>
            <a:r>
              <a:rPr lang="en-US" dirty="0" smtClean="0"/>
              <a:t>Create Animation function</a:t>
            </a:r>
          </a:p>
          <a:p>
            <a:r>
              <a:rPr lang="en-US" dirty="0" smtClean="0"/>
              <a:t>Find initial conditions such that an Asteroid collides with Earth and orbit is significantly affected</a:t>
            </a:r>
          </a:p>
          <a:p>
            <a:r>
              <a:rPr lang="en-US" dirty="0" smtClean="0"/>
              <a:t>Have some fun colliding asteroids with the Earth</a:t>
            </a:r>
          </a:p>
        </p:txBody>
      </p:sp>
    </p:spTree>
    <p:extLst>
      <p:ext uri="{BB962C8B-B14F-4D97-AF65-F5344CB8AC3E}">
        <p14:creationId xmlns:p14="http://schemas.microsoft.com/office/powerpoint/2010/main" val="2421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our Solar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 generalized solar system to n objects</a:t>
                </a:r>
              </a:p>
              <a:p>
                <a:r>
                  <a:rPr lang="en-US" dirty="0" smtClean="0"/>
                  <a:t>Used period of Jupiter’s orbit for simulations</a:t>
                </a:r>
                <a:endParaRPr lang="en-US" dirty="0" smtClean="0"/>
              </a:p>
              <a:p>
                <a:r>
                  <a:rPr lang="en-US" dirty="0" smtClean="0"/>
                  <a:t>Then found different window sizes that gave more practical </a:t>
                </a:r>
                <a:r>
                  <a:rPr lang="en-US" dirty="0" smtClean="0"/>
                  <a:t>view</a:t>
                </a:r>
              </a:p>
              <a:p>
                <a:r>
                  <a:rPr lang="en-US" dirty="0" smtClean="0"/>
                  <a:t>Equation for force used in code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baseline="-25000" smtClean="0">
                          <a:latin typeface="Cambria Math"/>
                        </a:rPr>
                        <m:t>𝑗𝑖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𝑑𝑟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𝐺𝑀𝑚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odeint</a:t>
                </a:r>
                <a:r>
                  <a:rPr lang="en-US" dirty="0" smtClean="0"/>
                  <a:t> function was large part of our code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Ceres is the most massive asteroid in our solar system (~31% of mass of all discovered asteroids)</a:t>
                </a:r>
              </a:p>
              <a:p>
                <a:r>
                  <a:rPr lang="en-US" dirty="0" smtClean="0"/>
                  <a:t>True velocity is ~17.9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Velocity was modified in order to change energy of Earth’s orbit to that of Mars’ orbit: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𝐾𝐸</m:t>
                      </m:r>
                      <m:r>
                        <a:rPr lang="en-US" b="0" i="1" baseline="-25000" smtClean="0">
                          <a:latin typeface="Cambria Math"/>
                        </a:rPr>
                        <m:t>𝐴𝑠𝑡𝑒𝑟𝑜𝑖𝑑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𝑃𝐸𝑀</m:t>
                      </m:r>
                      <m:r>
                        <a:rPr lang="en-US" b="0" i="1" baseline="-25000" smtClean="0">
                          <a:latin typeface="Cambria Math"/>
                        </a:rPr>
                        <m:t>𝑎𝑟𝑠</m:t>
                      </m:r>
                      <m:r>
                        <a:rPr lang="en-US" b="0" i="1" smtClean="0">
                          <a:latin typeface="Cambria Math"/>
                        </a:rPr>
                        <m:t> − </m:t>
                      </m:r>
                      <m:r>
                        <a:rPr lang="en-US" b="0" i="1" smtClean="0">
                          <a:latin typeface="Cambria Math"/>
                        </a:rPr>
                        <m:t>𝑃𝐸𝐸𝑎𝑟</m:t>
                      </m:r>
                      <m:r>
                        <a:rPr lang="en-US" b="0" i="1" baseline="-25000" smtClean="0">
                          <a:latin typeface="Cambria Math"/>
                        </a:rPr>
                        <m:t>𝑡h</m:t>
                      </m:r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10050"/>
            <a:ext cx="55530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3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6" y="1371600"/>
            <a:ext cx="4733925" cy="24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6" y="4114800"/>
            <a:ext cx="4029470" cy="223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 Case (Analysis)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56" y="4114799"/>
            <a:ext cx="3870218" cy="22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97" y="2078973"/>
            <a:ext cx="3914280" cy="177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9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264" y="3964709"/>
            <a:ext cx="3919537" cy="22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Test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Now consider a Moon-sized object</a:t>
                </a:r>
              </a:p>
              <a:p>
                <a:r>
                  <a:rPr lang="en-US" dirty="0" smtClean="0"/>
                  <a:t>Gave it an initial velocity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𝐾𝐸</m:t>
                      </m:r>
                      <m:r>
                        <a:rPr lang="en-US" i="1" baseline="-25000">
                          <a:latin typeface="Cambria Math"/>
                        </a:rPr>
                        <m:t>𝐴𝑠𝑡𝑒𝑟𝑜𝑖𝑑</m:t>
                      </m:r>
                      <m:r>
                        <a:rPr lang="en-US" i="1">
                          <a:latin typeface="Cambria Math"/>
                        </a:rPr>
                        <m:t>=0.7265∗</m:t>
                      </m:r>
                      <m:r>
                        <a:rPr lang="en-US" i="1">
                          <a:latin typeface="Cambria Math"/>
                        </a:rPr>
                        <m:t>𝑃𝐸𝐸𝑎𝑟𝑡h</m:t>
                      </m:r>
                    </m:oMath>
                  </m:oMathPara>
                </a14:m>
                <a:endParaRPr lang="en-US" baseline="-25000" dirty="0"/>
              </a:p>
              <a:p>
                <a:r>
                  <a:rPr lang="en-US" dirty="0" smtClean="0"/>
                  <a:t>This was arbitrary, in order to see huge change in Earth’s orbit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3962400"/>
            <a:ext cx="4051700" cy="218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9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Test Case (Analysis)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" y="1524000"/>
            <a:ext cx="5043055" cy="266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4289353"/>
            <a:ext cx="3962400" cy="219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308308"/>
            <a:ext cx="3795712" cy="217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6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Test Case (</a:t>
            </a:r>
            <a:r>
              <a:rPr lang="en-US" dirty="0" smtClean="0"/>
              <a:t>Analysis Cont.)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589317"/>
            <a:ext cx="4572001" cy="229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4724400" cy="234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80231"/>
            <a:ext cx="3987221" cy="201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7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Follow </a:t>
            </a:r>
            <a:r>
              <a:rPr lang="en-US" dirty="0"/>
              <a:t>u</a:t>
            </a:r>
            <a:r>
              <a:rPr lang="en-US" dirty="0" smtClean="0"/>
              <a:t>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Optimize functions for speed</a:t>
            </a:r>
          </a:p>
          <a:p>
            <a:r>
              <a:rPr lang="en-US" dirty="0" smtClean="0"/>
              <a:t>Additional test cases</a:t>
            </a:r>
          </a:p>
          <a:p>
            <a:pPr lvl="1"/>
            <a:r>
              <a:rPr lang="en-US" dirty="0" smtClean="0"/>
              <a:t>Perhaps more realistic test cases and iterate over longer period of time to see affect on system</a:t>
            </a:r>
          </a:p>
          <a:p>
            <a:r>
              <a:rPr lang="en-US" dirty="0" smtClean="0"/>
              <a:t>Analyze why plot of theta vs. time gives a </a:t>
            </a:r>
            <a:r>
              <a:rPr lang="en-US" dirty="0" err="1"/>
              <a:t>S</a:t>
            </a:r>
            <a:r>
              <a:rPr lang="en-US" dirty="0" err="1" smtClean="0"/>
              <a:t>awtooth</a:t>
            </a:r>
            <a:r>
              <a:rPr lang="en-US" dirty="0" smtClean="0"/>
              <a:t> wave</a:t>
            </a:r>
          </a:p>
          <a:p>
            <a:r>
              <a:rPr lang="en-US" dirty="0" smtClean="0"/>
              <a:t>Confirm that our code produces stable orbits by iterating over much longer periods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324</TotalTime>
  <Words>320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Time Evolution of our Solar System</vt:lpstr>
      <vt:lpstr>Objectives</vt:lpstr>
      <vt:lpstr>Simulation of our Solar System</vt:lpstr>
      <vt:lpstr>First Test Case</vt:lpstr>
      <vt:lpstr>First Test Case (Analysis)</vt:lpstr>
      <vt:lpstr>Second Test Case</vt:lpstr>
      <vt:lpstr>Second Test Case (Analysis)</vt:lpstr>
      <vt:lpstr>Second Test Case (Analysis Cont.)</vt:lpstr>
      <vt:lpstr>Possible Follow up Material</vt:lpstr>
      <vt:lpstr>Thank You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Dito</dc:creator>
  <cp:lastModifiedBy>Dito</cp:lastModifiedBy>
  <cp:revision>81</cp:revision>
  <dcterms:created xsi:type="dcterms:W3CDTF">2016-12-04T23:21:15Z</dcterms:created>
  <dcterms:modified xsi:type="dcterms:W3CDTF">2016-12-05T14:47:57Z</dcterms:modified>
</cp:coreProperties>
</file>